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6" r:id="rId3"/>
    <p:sldId id="277" r:id="rId4"/>
    <p:sldId id="269" r:id="rId5"/>
    <p:sldId id="275" r:id="rId6"/>
    <p:sldId id="273" r:id="rId7"/>
    <p:sldId id="274" r:id="rId8"/>
    <p:sldId id="272" r:id="rId9"/>
    <p:sldId id="268" r:id="rId10"/>
    <p:sldId id="270" r:id="rId11"/>
    <p:sldId id="271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347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20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600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307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278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64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09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023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40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92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630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37874-39BA-4933-8553-DF59D24B7FC0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72E4A-065C-41B4-8B2B-B2DD7294EC6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49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jpg"/><Relationship Id="rId4" Type="http://schemas.openxmlformats.org/officeDocument/2006/relationships/image" Target="../media/image57.png"/><Relationship Id="rId9" Type="http://schemas.openxmlformats.org/officeDocument/2006/relationships/image" Target="../media/image6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3.jp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62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8.png"/><Relationship Id="rId11" Type="http://schemas.openxmlformats.org/officeDocument/2006/relationships/image" Target="../media/image64.emf"/><Relationship Id="rId5" Type="http://schemas.openxmlformats.org/officeDocument/2006/relationships/image" Target="../media/image67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99176E0-54B2-49B3-A51F-B9594036FC51}"/>
              </a:ext>
            </a:extLst>
          </p:cNvPr>
          <p:cNvSpPr/>
          <p:nvPr/>
        </p:nvSpPr>
        <p:spPr>
          <a:xfrm>
            <a:off x="0" y="0"/>
            <a:ext cx="199605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ブース平面図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2D8B11B-B2D0-4EED-B18A-E1E1CBE6A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996"/>
            <a:ext cx="7162397" cy="437537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BAA4387-0280-469D-B545-1A9F6DB7F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55" y="3870111"/>
            <a:ext cx="3955857" cy="30147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A2894A-E3E8-4F39-A9F9-BF397D860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35" y="708829"/>
            <a:ext cx="1344570" cy="154741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A370756-07DE-4CC9-B96D-92187CC1D2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41" y="5315140"/>
            <a:ext cx="4476679" cy="12117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9AEBF4C-F1C1-4F92-A025-05728CF536F8}"/>
              </a:ext>
            </a:extLst>
          </p:cNvPr>
          <p:cNvSpPr/>
          <p:nvPr/>
        </p:nvSpPr>
        <p:spPr>
          <a:xfrm>
            <a:off x="7162397" y="161240"/>
            <a:ext cx="26068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他必要なオプション候補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FDB8EDF-39E2-4F08-A504-D347604235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/>
          <a:stretch/>
        </p:blipFill>
        <p:spPr>
          <a:xfrm>
            <a:off x="10489829" y="1949754"/>
            <a:ext cx="1587301" cy="181788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854C139-9DBD-4B34-8BD2-B16E9A9FC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55" y="2307477"/>
            <a:ext cx="2761154" cy="158367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780BCC7-CE18-49F7-A959-D11F871A66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r="14543" b="76284"/>
          <a:stretch/>
        </p:blipFill>
        <p:spPr>
          <a:xfrm>
            <a:off x="388620" y="5158037"/>
            <a:ext cx="1798320" cy="5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09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1DA9516-9B46-4887-A14D-AE332F769E5E}"/>
              </a:ext>
            </a:extLst>
          </p:cNvPr>
          <p:cNvSpPr/>
          <p:nvPr/>
        </p:nvSpPr>
        <p:spPr>
          <a:xfrm>
            <a:off x="0" y="0"/>
            <a:ext cx="829105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他入れたい要素（③</a:t>
            </a:r>
            <a:r>
              <a:rPr lang="ja-JP" altLang="en-US" sz="2400" b="1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いないいない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グルテン　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小スペース）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5A8A52-D833-4A71-B1DE-E712A05B1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55"/>
          <a:stretch/>
        </p:blipFill>
        <p:spPr>
          <a:xfrm>
            <a:off x="6301214" y="540112"/>
            <a:ext cx="1768128" cy="28851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13D12CC-D1D4-4676-A96A-D7F9E7A71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180" y="531484"/>
            <a:ext cx="1811469" cy="45835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4A031F0-31F6-4E45-9C4F-3B1B7F8D2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1" y="531484"/>
            <a:ext cx="2562971" cy="457532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9677C0C-D01F-4D7E-9861-8698AB1E8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86" y="3385661"/>
            <a:ext cx="1984566" cy="38375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4F396DE-B30C-461A-AF69-E567E6CF82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1" y="4785650"/>
            <a:ext cx="1221663" cy="207235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4BAB2E9-DAF3-4750-9719-84E5534D58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33" y="4910947"/>
            <a:ext cx="1193968" cy="168621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CB9CA61-84C8-437C-9E86-129AE316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65" b="16639"/>
          <a:stretch/>
        </p:blipFill>
        <p:spPr>
          <a:xfrm>
            <a:off x="2287994" y="3159760"/>
            <a:ext cx="2087227" cy="8709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084D3FA-43A3-4C71-98D3-DA3D07289A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96" y="4062096"/>
            <a:ext cx="3002658" cy="2113459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A08345F-4BB3-4A96-BB64-D3B9B45CE129}"/>
              </a:ext>
            </a:extLst>
          </p:cNvPr>
          <p:cNvSpPr/>
          <p:nvPr/>
        </p:nvSpPr>
        <p:spPr>
          <a:xfrm>
            <a:off x="9182462" y="3629973"/>
            <a:ext cx="164981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店頭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POP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参考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0BBB0CC-CB81-473B-9CE8-C9B8D8F35A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534" t="11067" r="7567" b="20133"/>
          <a:stretch/>
        </p:blipFill>
        <p:spPr>
          <a:xfrm>
            <a:off x="8291052" y="577142"/>
            <a:ext cx="2204526" cy="153929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93B1D9F-A280-4389-A9EA-DD13A54BC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000" t="15200" r="25749" b="11867"/>
          <a:stretch/>
        </p:blipFill>
        <p:spPr>
          <a:xfrm>
            <a:off x="9887662" y="1378182"/>
            <a:ext cx="2110544" cy="153929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EE30FB7-F6EA-4C45-AEDF-F05EB046CE8E}"/>
              </a:ext>
            </a:extLst>
          </p:cNvPr>
          <p:cNvSpPr/>
          <p:nvPr/>
        </p:nvSpPr>
        <p:spPr>
          <a:xfrm>
            <a:off x="8252426" y="-31824"/>
            <a:ext cx="219483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モジモジ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518413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9C5E99B-7551-4F0B-9443-883CB233B00D}"/>
              </a:ext>
            </a:extLst>
          </p:cNvPr>
          <p:cNvSpPr/>
          <p:nvPr/>
        </p:nvSpPr>
        <p:spPr>
          <a:xfrm>
            <a:off x="0" y="0"/>
            <a:ext cx="77829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他入れたい要素（④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リポソームショット　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小スペース）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BBDBF01-7086-45C8-83CE-81F2E01DC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1" y="695932"/>
            <a:ext cx="2260794" cy="471569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37C220D-96F4-4E83-9954-7809EB20F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30" y="3968331"/>
            <a:ext cx="1477213" cy="288659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6096839-853E-42DE-85B6-141AFECF29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98" y="643033"/>
            <a:ext cx="1544522" cy="352088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1A3051C-5DF5-41AD-B3BF-1DDEE0148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55" y="1630933"/>
            <a:ext cx="1911584" cy="294315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DF0A37E-CBFB-466B-B406-A5D154F33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91" y="1630933"/>
            <a:ext cx="1965363" cy="264492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F199DFE-D4BA-4447-893B-CF5CEF4D0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67" y="636910"/>
            <a:ext cx="1826908" cy="439968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9CB3C82-B1F4-45F5-8A6B-897040763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63" y="643033"/>
            <a:ext cx="1911585" cy="4018728"/>
          </a:xfrm>
          <a:prstGeom prst="rect">
            <a:avLst/>
          </a:prstGeom>
        </p:spPr>
      </p:pic>
      <p:graphicFrame>
        <p:nvGraphicFramePr>
          <p:cNvPr id="17" name="オブジェクト 16">
            <a:extLst>
              <a:ext uri="{FF2B5EF4-FFF2-40B4-BE49-F238E27FC236}">
                <a16:creationId xmlns:a16="http://schemas.microsoft.com/office/drawing/2014/main" id="{467D201D-D054-4A42-B214-B9DBD3E010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8838126"/>
              </p:ext>
            </p:extLst>
          </p:nvPr>
        </p:nvGraphicFramePr>
        <p:xfrm>
          <a:off x="9627650" y="5134083"/>
          <a:ext cx="2340099" cy="1653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Acrobat Document" r:id="rId10" imgW="6415905" imgH="4533761" progId="AcroExch.Document.DC">
                  <p:embed/>
                </p:oleObj>
              </mc:Choice>
              <mc:Fallback>
                <p:oleObj name="Acrobat Document" r:id="rId10" imgW="6415905" imgH="453376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627650" y="5134083"/>
                        <a:ext cx="2340099" cy="1653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EBBE173-300E-4E1A-B0AD-B3020515F0E2}"/>
              </a:ext>
            </a:extLst>
          </p:cNvPr>
          <p:cNvSpPr/>
          <p:nvPr/>
        </p:nvSpPr>
        <p:spPr>
          <a:xfrm>
            <a:off x="8802744" y="4701197"/>
            <a:ext cx="164981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店頭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POP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参考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87C0980-5AE5-4284-BBCC-BAEE6EBB1F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489" t="14699" r="21194" b="37773"/>
          <a:stretch/>
        </p:blipFill>
        <p:spPr>
          <a:xfrm>
            <a:off x="8676161" y="525219"/>
            <a:ext cx="1292212" cy="106335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3F76F50-B060-4DE5-A7B5-3FD0B08414F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870" t="15200" r="25749" b="38865"/>
          <a:stretch/>
        </p:blipFill>
        <p:spPr>
          <a:xfrm>
            <a:off x="10002386" y="525219"/>
            <a:ext cx="1965363" cy="969486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FCAA2DA-240F-415F-A32B-D06EBAC8E302}"/>
              </a:ext>
            </a:extLst>
          </p:cNvPr>
          <p:cNvSpPr/>
          <p:nvPr/>
        </p:nvSpPr>
        <p:spPr>
          <a:xfrm>
            <a:off x="7623391" y="0"/>
            <a:ext cx="219483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モジモジ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348703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C440CAD-DD34-4120-AF12-2EDAE51056AA}"/>
              </a:ext>
            </a:extLst>
          </p:cNvPr>
          <p:cNvSpPr/>
          <p:nvPr/>
        </p:nvSpPr>
        <p:spPr>
          <a:xfrm>
            <a:off x="0" y="0"/>
            <a:ext cx="444224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ブース大まかレイアウトイメージ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9E455D-4A8C-41FD-A64C-BE4D96165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0" t="9993" r="15953" b="18951"/>
          <a:stretch/>
        </p:blipFill>
        <p:spPr>
          <a:xfrm>
            <a:off x="533617" y="461665"/>
            <a:ext cx="4442242" cy="44422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7790E4B-1FCF-4584-9E2D-0A8248553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26014" r="81661" b="49952"/>
          <a:stretch/>
        </p:blipFill>
        <p:spPr>
          <a:xfrm>
            <a:off x="6499860" y="1349774"/>
            <a:ext cx="3504087" cy="293988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DB1F914-6CD4-43B5-9F61-F42C9FCBC3FD}"/>
              </a:ext>
            </a:extLst>
          </p:cNvPr>
          <p:cNvSpPr/>
          <p:nvPr/>
        </p:nvSpPr>
        <p:spPr>
          <a:xfrm>
            <a:off x="7200901" y="2263140"/>
            <a:ext cx="28194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017FF8-18D0-4915-87A2-C337EA952E97}"/>
              </a:ext>
            </a:extLst>
          </p:cNvPr>
          <p:cNvSpPr/>
          <p:nvPr/>
        </p:nvSpPr>
        <p:spPr>
          <a:xfrm>
            <a:off x="7505701" y="2392680"/>
            <a:ext cx="213359" cy="906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D7FC9E6-1F04-4698-85DB-F566C579E017}"/>
              </a:ext>
            </a:extLst>
          </p:cNvPr>
          <p:cNvSpPr/>
          <p:nvPr/>
        </p:nvSpPr>
        <p:spPr>
          <a:xfrm>
            <a:off x="7741921" y="2468880"/>
            <a:ext cx="114300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7BECD33-E4FF-4448-AD6F-9C5F201AC30E}"/>
              </a:ext>
            </a:extLst>
          </p:cNvPr>
          <p:cNvSpPr/>
          <p:nvPr/>
        </p:nvSpPr>
        <p:spPr>
          <a:xfrm>
            <a:off x="7924802" y="2468880"/>
            <a:ext cx="365757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D821619-D072-47E9-B511-E4E592BDBDEA}"/>
              </a:ext>
            </a:extLst>
          </p:cNvPr>
          <p:cNvSpPr/>
          <p:nvPr/>
        </p:nvSpPr>
        <p:spPr>
          <a:xfrm>
            <a:off x="8366704" y="2468880"/>
            <a:ext cx="365757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C7A35DB-005B-4ACC-AB93-209BA8881BF4}"/>
              </a:ext>
            </a:extLst>
          </p:cNvPr>
          <p:cNvSpPr/>
          <p:nvPr/>
        </p:nvSpPr>
        <p:spPr>
          <a:xfrm>
            <a:off x="8823964" y="2468880"/>
            <a:ext cx="365757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F6F691D-3D99-432E-A33A-B44B32881D4D}"/>
              </a:ext>
            </a:extLst>
          </p:cNvPr>
          <p:cNvSpPr/>
          <p:nvPr/>
        </p:nvSpPr>
        <p:spPr>
          <a:xfrm>
            <a:off x="9243063" y="2446338"/>
            <a:ext cx="114300" cy="746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4E798A4-DA3A-4DEE-869A-904AF82F1C57}"/>
              </a:ext>
            </a:extLst>
          </p:cNvPr>
          <p:cNvSpPr/>
          <p:nvPr/>
        </p:nvSpPr>
        <p:spPr>
          <a:xfrm>
            <a:off x="9395460" y="2392680"/>
            <a:ext cx="213359" cy="822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CEF5F5B-C849-42E2-B336-4A2E3715E389}"/>
              </a:ext>
            </a:extLst>
          </p:cNvPr>
          <p:cNvSpPr/>
          <p:nvPr/>
        </p:nvSpPr>
        <p:spPr>
          <a:xfrm>
            <a:off x="9673482" y="2271306"/>
            <a:ext cx="194483" cy="1028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9D9AC15-338E-4056-9C1A-67B461CBFE86}"/>
              </a:ext>
            </a:extLst>
          </p:cNvPr>
          <p:cNvSpPr/>
          <p:nvPr/>
        </p:nvSpPr>
        <p:spPr>
          <a:xfrm>
            <a:off x="4204695" y="2804640"/>
            <a:ext cx="502951" cy="480365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テーブル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751846D-2A32-4FFE-838E-D9600ED69F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r="14543" b="76284"/>
          <a:stretch/>
        </p:blipFill>
        <p:spPr>
          <a:xfrm>
            <a:off x="7597140" y="1634656"/>
            <a:ext cx="1798320" cy="54934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485C3C-7D97-4747-ABF0-796F88D5739D}"/>
              </a:ext>
            </a:extLst>
          </p:cNvPr>
          <p:cNvSpPr txBox="1"/>
          <p:nvPr/>
        </p:nvSpPr>
        <p:spPr>
          <a:xfrm>
            <a:off x="4990414" y="224801"/>
            <a:ext cx="2326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看板のデザイン装飾は</a:t>
            </a:r>
            <a:r>
              <a:rPr kumimoji="1" lang="en-US" altLang="ja-JP" sz="1400" dirty="0"/>
              <a:t>NG</a:t>
            </a:r>
            <a:r>
              <a:rPr kumimoji="1" lang="ja-JP" altLang="en-US" sz="1400" dirty="0"/>
              <a:t>？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3377085-F88A-4716-96F2-A0EFA8443D17}"/>
              </a:ext>
            </a:extLst>
          </p:cNvPr>
          <p:cNvCxnSpPr>
            <a:cxnSpLocks/>
          </p:cNvCxnSpPr>
          <p:nvPr/>
        </p:nvCxnSpPr>
        <p:spPr>
          <a:xfrm>
            <a:off x="6626151" y="578440"/>
            <a:ext cx="1834817" cy="11767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1AE579BE-6223-4D6D-A44F-1D5C1BC82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24" y="2618013"/>
            <a:ext cx="473574" cy="19050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8AB86C6-265F-4111-89C3-53D8E84EA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9" t="17229" r="5448" b="5205"/>
          <a:stretch/>
        </p:blipFill>
        <p:spPr>
          <a:xfrm>
            <a:off x="10023820" y="3034271"/>
            <a:ext cx="519410" cy="151773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B04A24C9-6F66-4821-8CF2-4543303F9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9" b="79711"/>
          <a:stretch/>
        </p:blipFill>
        <p:spPr>
          <a:xfrm>
            <a:off x="8927045" y="3481310"/>
            <a:ext cx="1088332" cy="20860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A8DB139-3006-46E5-9384-78AB967067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741" y="3710376"/>
            <a:ext cx="818739" cy="641509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F99D4B6-098F-4EEE-AC92-D1F6E47F98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44426" r="22019" b="13601"/>
          <a:stretch/>
        </p:blipFill>
        <p:spPr>
          <a:xfrm>
            <a:off x="10469758" y="2783535"/>
            <a:ext cx="564005" cy="501471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E69B96C5-6863-4A75-BFA5-A6254A4B89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644" y="2857500"/>
            <a:ext cx="1354307" cy="1805742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C91471EC-55CC-4DDF-BE7A-4DB82BD06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57" y="2761560"/>
            <a:ext cx="1245703" cy="1660938"/>
          </a:xfrm>
          <a:prstGeom prst="rect">
            <a:avLst/>
          </a:prstGeom>
        </p:spPr>
      </p:pic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E9586574-E0E1-439B-9497-6D2B021617A3}"/>
              </a:ext>
            </a:extLst>
          </p:cNvPr>
          <p:cNvSpPr/>
          <p:nvPr/>
        </p:nvSpPr>
        <p:spPr>
          <a:xfrm>
            <a:off x="6138641" y="4998319"/>
            <a:ext cx="803083" cy="10348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金の青汁シリーズ①</a:t>
            </a: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F269B583-3A89-414F-8E8C-16045FCF1285}"/>
              </a:ext>
            </a:extLst>
          </p:cNvPr>
          <p:cNvSpPr/>
          <p:nvPr/>
        </p:nvSpPr>
        <p:spPr>
          <a:xfrm>
            <a:off x="5292917" y="5003370"/>
            <a:ext cx="803083" cy="1807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青汁に</a:t>
            </a:r>
            <a:br>
              <a:rPr kumimoji="1" lang="en-US" altLang="ja-JP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ついて</a:t>
            </a: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E86034F2-96A5-4CB0-A18F-1E400D5513C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31622" r="67784" b="-2137"/>
          <a:stretch/>
        </p:blipFill>
        <p:spPr>
          <a:xfrm>
            <a:off x="6750374" y="1411437"/>
            <a:ext cx="708010" cy="885812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A08771E4-11C1-4A32-B849-65EF271199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3" t="49497" b="5879"/>
          <a:stretch/>
        </p:blipFill>
        <p:spPr>
          <a:xfrm>
            <a:off x="9389345" y="1792936"/>
            <a:ext cx="745443" cy="405006"/>
          </a:xfrm>
          <a:prstGeom prst="rect">
            <a:avLst/>
          </a:prstGeom>
        </p:spPr>
      </p:pic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CB36D085-06A9-4E4C-814D-FAF03F224408}"/>
              </a:ext>
            </a:extLst>
          </p:cNvPr>
          <p:cNvSpPr/>
          <p:nvPr/>
        </p:nvSpPr>
        <p:spPr>
          <a:xfrm>
            <a:off x="6980652" y="4992267"/>
            <a:ext cx="803083" cy="10348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金の青汁シリーズ②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13BE63C2-6796-4904-B243-E885325B990E}"/>
              </a:ext>
            </a:extLst>
          </p:cNvPr>
          <p:cNvSpPr txBox="1"/>
          <p:nvPr/>
        </p:nvSpPr>
        <p:spPr>
          <a:xfrm>
            <a:off x="5780315" y="4682053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サイド面（左側）</a:t>
            </a:r>
            <a:endParaRPr kumimoji="1" lang="ja-JP" altLang="en-US" sz="1400" dirty="0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A0E33AED-5F8B-4ED5-98B7-220A582FC84F}"/>
              </a:ext>
            </a:extLst>
          </p:cNvPr>
          <p:cNvSpPr/>
          <p:nvPr/>
        </p:nvSpPr>
        <p:spPr>
          <a:xfrm>
            <a:off x="10268576" y="5223978"/>
            <a:ext cx="803083" cy="10348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いないいない</a:t>
            </a:r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グルテン</a:t>
            </a:r>
            <a:endParaRPr kumimoji="1" lang="ja-JP" altLang="en-US" sz="1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4E590AD3-B7D7-44C6-AAB2-E4E5E0C45BB4}"/>
              </a:ext>
            </a:extLst>
          </p:cNvPr>
          <p:cNvSpPr/>
          <p:nvPr/>
        </p:nvSpPr>
        <p:spPr>
          <a:xfrm>
            <a:off x="9422852" y="5229030"/>
            <a:ext cx="803083" cy="10237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健康茶シリーズ②</a:t>
            </a: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05A4E667-A2AC-4FD2-8E47-D2D18E161355}"/>
              </a:ext>
            </a:extLst>
          </p:cNvPr>
          <p:cNvSpPr/>
          <p:nvPr/>
        </p:nvSpPr>
        <p:spPr>
          <a:xfrm>
            <a:off x="11110587" y="5217926"/>
            <a:ext cx="803083" cy="10348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</a:t>
            </a:r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リポソームショット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D8924C5F-E094-4D76-8310-3C34A22F765C}"/>
              </a:ext>
            </a:extLst>
          </p:cNvPr>
          <p:cNvSpPr txBox="1"/>
          <p:nvPr/>
        </p:nvSpPr>
        <p:spPr>
          <a:xfrm>
            <a:off x="9910250" y="4907712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サイド面（右側）</a:t>
            </a:r>
            <a:endParaRPr kumimoji="1" lang="ja-JP" altLang="en-US" sz="1400" dirty="0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82D8A1C0-A4C6-4CDF-9EEC-912F407257D6}"/>
              </a:ext>
            </a:extLst>
          </p:cNvPr>
          <p:cNvSpPr/>
          <p:nvPr/>
        </p:nvSpPr>
        <p:spPr>
          <a:xfrm>
            <a:off x="9997233" y="435826"/>
            <a:ext cx="803083" cy="10348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金の青汁シリーズ④</a:t>
            </a:r>
            <a:endParaRPr kumimoji="1" lang="ja-JP" altLang="en-US" sz="1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2A04ED68-3989-4E0F-BD1A-7CB4FD6ED4D7}"/>
              </a:ext>
            </a:extLst>
          </p:cNvPr>
          <p:cNvSpPr/>
          <p:nvPr/>
        </p:nvSpPr>
        <p:spPr>
          <a:xfrm>
            <a:off x="9151509" y="440878"/>
            <a:ext cx="803083" cy="10237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金の青汁シリーズ③</a:t>
            </a: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6318ABF9-C643-4322-B8AB-E76B1EFA8B99}"/>
              </a:ext>
            </a:extLst>
          </p:cNvPr>
          <p:cNvSpPr/>
          <p:nvPr/>
        </p:nvSpPr>
        <p:spPr>
          <a:xfrm>
            <a:off x="10839244" y="429774"/>
            <a:ext cx="803083" cy="10348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健康茶シリーズ①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F9E8C83A-67D3-45DD-BF90-52D237C53FB6}"/>
              </a:ext>
            </a:extLst>
          </p:cNvPr>
          <p:cNvSpPr txBox="1"/>
          <p:nvPr/>
        </p:nvSpPr>
        <p:spPr>
          <a:xfrm>
            <a:off x="9638907" y="11956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奥の壁面</a:t>
            </a:r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8DDC068B-A5E3-455B-B276-954C6B4EA24D}"/>
              </a:ext>
            </a:extLst>
          </p:cNvPr>
          <p:cNvCxnSpPr>
            <a:cxnSpLocks/>
          </p:cNvCxnSpPr>
          <p:nvPr/>
        </p:nvCxnSpPr>
        <p:spPr>
          <a:xfrm flipH="1">
            <a:off x="6716070" y="3793136"/>
            <a:ext cx="469084" cy="9525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A0397779-7D82-4594-A272-AE5747C3B847}"/>
              </a:ext>
            </a:extLst>
          </p:cNvPr>
          <p:cNvCxnSpPr>
            <a:cxnSpLocks/>
          </p:cNvCxnSpPr>
          <p:nvPr/>
        </p:nvCxnSpPr>
        <p:spPr>
          <a:xfrm flipH="1">
            <a:off x="8926779" y="1478135"/>
            <a:ext cx="469084" cy="9525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736E1224-57F0-42C2-88EB-E87FCDB944D0}"/>
              </a:ext>
            </a:extLst>
          </p:cNvPr>
          <p:cNvCxnSpPr>
            <a:cxnSpLocks/>
          </p:cNvCxnSpPr>
          <p:nvPr/>
        </p:nvCxnSpPr>
        <p:spPr>
          <a:xfrm flipH="1" flipV="1">
            <a:off x="9840783" y="3214855"/>
            <a:ext cx="239309" cy="16189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E4833BAD-7062-48B3-9042-E509F59260E4}"/>
              </a:ext>
            </a:extLst>
          </p:cNvPr>
          <p:cNvSpPr/>
          <p:nvPr/>
        </p:nvSpPr>
        <p:spPr>
          <a:xfrm>
            <a:off x="9328886" y="1527427"/>
            <a:ext cx="559866" cy="30777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照明</a:t>
            </a: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145A7A6D-E916-4921-8118-A7846A939ECF}"/>
              </a:ext>
            </a:extLst>
          </p:cNvPr>
          <p:cNvSpPr/>
          <p:nvPr/>
        </p:nvSpPr>
        <p:spPr>
          <a:xfrm>
            <a:off x="7440915" y="1501821"/>
            <a:ext cx="559866" cy="30777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照明</a:t>
            </a: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5817096E-D863-4316-906B-BFC68E10ED74}"/>
              </a:ext>
            </a:extLst>
          </p:cNvPr>
          <p:cNvSpPr/>
          <p:nvPr/>
        </p:nvSpPr>
        <p:spPr>
          <a:xfrm>
            <a:off x="1279555" y="2461180"/>
            <a:ext cx="559866" cy="30777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照明</a:t>
            </a: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13A09661-7FE3-4732-844D-CA898473C998}"/>
              </a:ext>
            </a:extLst>
          </p:cNvPr>
          <p:cNvSpPr/>
          <p:nvPr/>
        </p:nvSpPr>
        <p:spPr>
          <a:xfrm>
            <a:off x="1355755" y="1478135"/>
            <a:ext cx="559866" cy="30777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照明</a:t>
            </a: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DF400FFE-D3D7-404E-A680-0B5BEA4C881D}"/>
              </a:ext>
            </a:extLst>
          </p:cNvPr>
          <p:cNvSpPr/>
          <p:nvPr/>
        </p:nvSpPr>
        <p:spPr>
          <a:xfrm>
            <a:off x="2326229" y="1447460"/>
            <a:ext cx="559866" cy="30777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照明</a:t>
            </a: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7DDA03F-BBCF-4FD7-97CB-21FC6E5921D7}"/>
              </a:ext>
            </a:extLst>
          </p:cNvPr>
          <p:cNvSpPr/>
          <p:nvPr/>
        </p:nvSpPr>
        <p:spPr>
          <a:xfrm>
            <a:off x="3614858" y="1434903"/>
            <a:ext cx="559866" cy="30777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照明</a:t>
            </a: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35FE9093-DB14-4CDB-9FFC-36628BF264EB}"/>
              </a:ext>
            </a:extLst>
          </p:cNvPr>
          <p:cNvSpPr/>
          <p:nvPr/>
        </p:nvSpPr>
        <p:spPr>
          <a:xfrm>
            <a:off x="1109152" y="4069001"/>
            <a:ext cx="559866" cy="30777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照明</a:t>
            </a:r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67508EE3-4FBE-4F55-A11D-84131A1D27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3" t="11528" r="10109" b="81736"/>
          <a:stretch/>
        </p:blipFill>
        <p:spPr>
          <a:xfrm>
            <a:off x="8847065" y="2518118"/>
            <a:ext cx="715185" cy="109043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F272A166-3E10-474E-BFDA-95FD4D545E3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47" b="46474"/>
          <a:stretch/>
        </p:blipFill>
        <p:spPr>
          <a:xfrm>
            <a:off x="9389345" y="2091701"/>
            <a:ext cx="836590" cy="6069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05FD1759-8FEF-4A01-AC82-9ECCCDF45C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4" t="7448" r="42850" b="81333"/>
          <a:stretch/>
        </p:blipFill>
        <p:spPr>
          <a:xfrm>
            <a:off x="8088286" y="2485022"/>
            <a:ext cx="440111" cy="135766"/>
          </a:xfrm>
          <a:prstGeom prst="rect">
            <a:avLst/>
          </a:prstGeom>
        </p:spPr>
      </p:pic>
      <p:pic>
        <p:nvPicPr>
          <p:cNvPr id="90" name="図 89">
            <a:extLst>
              <a:ext uri="{FF2B5EF4-FFF2-40B4-BE49-F238E27FC236}">
                <a16:creationId xmlns:a16="http://schemas.microsoft.com/office/drawing/2014/main" id="{4673FFEC-4A0E-4B0D-A913-95D8179654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4" t="7448" r="42850" b="81333"/>
          <a:stretch/>
        </p:blipFill>
        <p:spPr>
          <a:xfrm rot="900000">
            <a:off x="7484691" y="2430565"/>
            <a:ext cx="440111" cy="135766"/>
          </a:xfrm>
          <a:prstGeom prst="rect">
            <a:avLst/>
          </a:prstGeom>
        </p:spPr>
      </p:pic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3050E9F4-D6EC-49C9-B9E8-E5DBF9EE61E2}"/>
              </a:ext>
            </a:extLst>
          </p:cNvPr>
          <p:cNvSpPr/>
          <p:nvPr/>
        </p:nvSpPr>
        <p:spPr>
          <a:xfrm>
            <a:off x="6857812" y="2091140"/>
            <a:ext cx="745846" cy="574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北里</a:t>
            </a:r>
            <a:endParaRPr kumimoji="1" lang="en-US" altLang="ja-JP" sz="105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05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アワード</a:t>
            </a:r>
            <a:br>
              <a:rPr kumimoji="1" lang="en-US" altLang="ja-JP" sz="105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05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受賞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D45A06C9-26AA-4C6C-991D-966F94560686}"/>
              </a:ext>
            </a:extLst>
          </p:cNvPr>
          <p:cNvSpPr/>
          <p:nvPr/>
        </p:nvSpPr>
        <p:spPr>
          <a:xfrm>
            <a:off x="7858545" y="3464293"/>
            <a:ext cx="193427" cy="580669"/>
          </a:xfrm>
          <a:custGeom>
            <a:avLst/>
            <a:gdLst>
              <a:gd name="connsiteX0" fmla="*/ 0 w 178913"/>
              <a:gd name="connsiteY0" fmla="*/ 0 h 580669"/>
              <a:gd name="connsiteX1" fmla="*/ 178913 w 178913"/>
              <a:gd name="connsiteY1" fmla="*/ 0 h 580669"/>
              <a:gd name="connsiteX2" fmla="*/ 178913 w 178913"/>
              <a:gd name="connsiteY2" fmla="*/ 580669 h 580669"/>
              <a:gd name="connsiteX3" fmla="*/ 0 w 178913"/>
              <a:gd name="connsiteY3" fmla="*/ 580669 h 580669"/>
              <a:gd name="connsiteX4" fmla="*/ 0 w 178913"/>
              <a:gd name="connsiteY4" fmla="*/ 0 h 580669"/>
              <a:gd name="connsiteX0" fmla="*/ 0 w 186170"/>
              <a:gd name="connsiteY0" fmla="*/ 0 h 580669"/>
              <a:gd name="connsiteX1" fmla="*/ 178913 w 186170"/>
              <a:gd name="connsiteY1" fmla="*/ 0 h 580669"/>
              <a:gd name="connsiteX2" fmla="*/ 186170 w 186170"/>
              <a:gd name="connsiteY2" fmla="*/ 362954 h 580669"/>
              <a:gd name="connsiteX3" fmla="*/ 0 w 186170"/>
              <a:gd name="connsiteY3" fmla="*/ 580669 h 580669"/>
              <a:gd name="connsiteX4" fmla="*/ 0 w 186170"/>
              <a:gd name="connsiteY4" fmla="*/ 0 h 580669"/>
              <a:gd name="connsiteX0" fmla="*/ 0 w 193427"/>
              <a:gd name="connsiteY0" fmla="*/ 108857 h 580669"/>
              <a:gd name="connsiteX1" fmla="*/ 186170 w 193427"/>
              <a:gd name="connsiteY1" fmla="*/ 0 h 580669"/>
              <a:gd name="connsiteX2" fmla="*/ 193427 w 193427"/>
              <a:gd name="connsiteY2" fmla="*/ 362954 h 580669"/>
              <a:gd name="connsiteX3" fmla="*/ 7257 w 193427"/>
              <a:gd name="connsiteY3" fmla="*/ 580669 h 580669"/>
              <a:gd name="connsiteX4" fmla="*/ 0 w 193427"/>
              <a:gd name="connsiteY4" fmla="*/ 108857 h 58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427" h="580669">
                <a:moveTo>
                  <a:pt x="0" y="108857"/>
                </a:moveTo>
                <a:lnTo>
                  <a:pt x="186170" y="0"/>
                </a:lnTo>
                <a:lnTo>
                  <a:pt x="193427" y="362954"/>
                </a:lnTo>
                <a:lnTo>
                  <a:pt x="7257" y="580669"/>
                </a:lnTo>
                <a:lnTo>
                  <a:pt x="0" y="10885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5BEB1A68-255D-49A8-9F6A-71C0EE650CAF}"/>
              </a:ext>
            </a:extLst>
          </p:cNvPr>
          <p:cNvSpPr/>
          <p:nvPr/>
        </p:nvSpPr>
        <p:spPr>
          <a:xfrm>
            <a:off x="8062174" y="3469736"/>
            <a:ext cx="938498" cy="375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6155B2E2-F1DC-4FC0-8E54-3F84A26068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29" y="2813360"/>
            <a:ext cx="849792" cy="1133056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587E6246-96CA-4EE7-B133-2D7B24C89F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659" y="3487493"/>
            <a:ext cx="990686" cy="861135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FDCAA2A0-52A9-4F98-9FD4-CD43B373C8E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7687404" y="2787871"/>
            <a:ext cx="957957" cy="1277276"/>
          </a:xfrm>
          <a:prstGeom prst="rect">
            <a:avLst/>
          </a:prstGeom>
        </p:spPr>
      </p:pic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DEF4CD2D-B151-4F97-BB28-43B6963C0FFC}"/>
              </a:ext>
            </a:extLst>
          </p:cNvPr>
          <p:cNvSpPr/>
          <p:nvPr/>
        </p:nvSpPr>
        <p:spPr>
          <a:xfrm>
            <a:off x="94113" y="5245643"/>
            <a:ext cx="1026228" cy="760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金の青汁シリーズ</a:t>
            </a:r>
          </a:p>
        </p:txBody>
      </p: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EF0EEDD9-9061-4DB4-8669-EE9D6F824DB2}"/>
              </a:ext>
            </a:extLst>
          </p:cNvPr>
          <p:cNvCxnSpPr>
            <a:cxnSpLocks/>
          </p:cNvCxnSpPr>
          <p:nvPr/>
        </p:nvCxnSpPr>
        <p:spPr>
          <a:xfrm flipH="1">
            <a:off x="1733681" y="2903605"/>
            <a:ext cx="489725" cy="20280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A90D9808-4552-41C4-B3D0-6418649EB059}"/>
              </a:ext>
            </a:extLst>
          </p:cNvPr>
          <p:cNvSpPr/>
          <p:nvPr/>
        </p:nvSpPr>
        <p:spPr>
          <a:xfrm>
            <a:off x="1130569" y="5245643"/>
            <a:ext cx="647201" cy="760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金の青汁シリーズ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50FBB17A-E439-47F7-BA6D-1F46438D7F09}"/>
              </a:ext>
            </a:extLst>
          </p:cNvPr>
          <p:cNvSpPr/>
          <p:nvPr/>
        </p:nvSpPr>
        <p:spPr>
          <a:xfrm>
            <a:off x="1799277" y="5245642"/>
            <a:ext cx="647201" cy="760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金の青汁シリーズ</a:t>
            </a: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B2AF32F4-AF71-414E-9A2C-4F8CF09EBF6E}"/>
              </a:ext>
            </a:extLst>
          </p:cNvPr>
          <p:cNvSpPr/>
          <p:nvPr/>
        </p:nvSpPr>
        <p:spPr>
          <a:xfrm>
            <a:off x="2434770" y="5245642"/>
            <a:ext cx="1026228" cy="760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金の青汁シリーズ</a:t>
            </a: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F4A80052-AFDA-40CC-9169-494365A99AB9}"/>
              </a:ext>
            </a:extLst>
          </p:cNvPr>
          <p:cNvSpPr txBox="1"/>
          <p:nvPr/>
        </p:nvSpPr>
        <p:spPr>
          <a:xfrm>
            <a:off x="869742" y="4910149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デスク側面</a:t>
            </a:r>
            <a:endParaRPr kumimoji="1" lang="ja-JP" altLang="en-US" sz="1400" dirty="0"/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AD07432A-DCF8-4487-9DF5-D48759BE3AA9}"/>
              </a:ext>
            </a:extLst>
          </p:cNvPr>
          <p:cNvSpPr/>
          <p:nvPr/>
        </p:nvSpPr>
        <p:spPr>
          <a:xfrm>
            <a:off x="104341" y="6047994"/>
            <a:ext cx="1026228" cy="760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健康茶</a:t>
            </a:r>
          </a:p>
        </p:txBody>
      </p:sp>
    </p:spTree>
    <p:extLst>
      <p:ext uri="{BB962C8B-B14F-4D97-AF65-F5344CB8AC3E}">
        <p14:creationId xmlns:p14="http://schemas.microsoft.com/office/powerpoint/2010/main" val="332641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A2D19B2-BF59-4B29-8436-C2663274A4FB}"/>
              </a:ext>
            </a:extLst>
          </p:cNvPr>
          <p:cNvSpPr/>
          <p:nvPr/>
        </p:nvSpPr>
        <p:spPr>
          <a:xfrm>
            <a:off x="0" y="0"/>
            <a:ext cx="574067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ブース大まかレイアウトイメージ（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lang="ja-JP" altLang="en-US" sz="15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ja-JP" altLang="en-US" sz="15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諦め）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AAAD779-6451-45B0-B961-F7043B59A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514" y="187271"/>
            <a:ext cx="3342150" cy="22281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14033C7-878E-4E05-9D12-B6C3E5E715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t="6864" r="-502" b="15863"/>
          <a:stretch/>
        </p:blipFill>
        <p:spPr>
          <a:xfrm>
            <a:off x="9229526" y="2374237"/>
            <a:ext cx="2962474" cy="184860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189C2FD-CD9B-44D7-B4B6-9B9A6AE22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55" y="4286808"/>
            <a:ext cx="3688354" cy="245890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79A2E37-3895-426E-A4DC-4940EDB57C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43" y="2113872"/>
            <a:ext cx="3258183" cy="217212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D9460A3-F556-411B-BD76-C52439446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24" y="4285994"/>
            <a:ext cx="4239986" cy="28266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7EF39E-EA28-4442-B05D-C0AF378F1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4" y="461665"/>
            <a:ext cx="5498826" cy="3665884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01A8634-AA3F-49C2-A8FF-63745553F8A3}"/>
              </a:ext>
            </a:extLst>
          </p:cNvPr>
          <p:cNvSpPr/>
          <p:nvPr/>
        </p:nvSpPr>
        <p:spPr>
          <a:xfrm>
            <a:off x="120924" y="486327"/>
            <a:ext cx="5619750" cy="37365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39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1C29DCC-1427-4CC3-8BDB-D8EFE0259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55" y="2051864"/>
            <a:ext cx="3033385" cy="227642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AAAEDCA-CC9E-48BF-87C8-2664F50A5F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31" y="2131834"/>
            <a:ext cx="3045368" cy="228199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65A9E2-5A7A-44F2-8E8D-741B65700C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2" t="16312"/>
          <a:stretch/>
        </p:blipFill>
        <p:spPr>
          <a:xfrm>
            <a:off x="8908495" y="1092854"/>
            <a:ext cx="1058811" cy="248635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91A5873-8471-4E74-83EE-15674302F145}"/>
              </a:ext>
            </a:extLst>
          </p:cNvPr>
          <p:cNvSpPr/>
          <p:nvPr/>
        </p:nvSpPr>
        <p:spPr>
          <a:xfrm>
            <a:off x="653655" y="5314784"/>
            <a:ext cx="194476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北里アワード受賞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7362707-4E41-416A-99BE-D436E8D075F6}"/>
              </a:ext>
            </a:extLst>
          </p:cNvPr>
          <p:cNvSpPr/>
          <p:nvPr/>
        </p:nvSpPr>
        <p:spPr>
          <a:xfrm>
            <a:off x="3193820" y="5314784"/>
            <a:ext cx="506100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●青汁についての紹介、理解促進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●圃場から栽培～製造までの簡易フローチャート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（次スライド詳細）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956FABD-09B6-4F06-BD8C-05088A7FC687}"/>
              </a:ext>
            </a:extLst>
          </p:cNvPr>
          <p:cNvSpPr/>
          <p:nvPr/>
        </p:nvSpPr>
        <p:spPr>
          <a:xfrm>
            <a:off x="9882442" y="552415"/>
            <a:ext cx="220765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日間限定！</a:t>
            </a:r>
            <a:endParaRPr lang="en-US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Instagram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のフォロー画面を</a:t>
            </a:r>
            <a:endParaRPr lang="en-US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見せていただいた方だけに</a:t>
            </a:r>
            <a:endParaRPr lang="en-US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ペットボトル青汁を</a:t>
            </a:r>
            <a:br>
              <a: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無料プレゼントしちゃいます♪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B9C04B4-F3FA-46CD-B3B8-AB1A7FB148CD}"/>
              </a:ext>
            </a:extLst>
          </p:cNvPr>
          <p:cNvSpPr/>
          <p:nvPr/>
        </p:nvSpPr>
        <p:spPr>
          <a:xfrm>
            <a:off x="9095047" y="4939350"/>
            <a:ext cx="244329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あべのハルカスの時の</a:t>
            </a:r>
            <a:b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のぼり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43014B4-0ACA-46AB-A436-F2C23238E2CF}"/>
              </a:ext>
            </a:extLst>
          </p:cNvPr>
          <p:cNvSpPr/>
          <p:nvPr/>
        </p:nvSpPr>
        <p:spPr>
          <a:xfrm>
            <a:off x="0" y="0"/>
            <a:ext cx="50193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入れたい要素（①金の青汁シリーズ）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21A3D88-9788-42EF-AD19-AE84AA190757}"/>
              </a:ext>
            </a:extLst>
          </p:cNvPr>
          <p:cNvSpPr/>
          <p:nvPr/>
        </p:nvSpPr>
        <p:spPr>
          <a:xfrm>
            <a:off x="101902" y="1113630"/>
            <a:ext cx="339548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支店にある材料参考＋肉付要素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E0B6F09-76CF-46A9-8B51-898EA2D1B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9" b="79711"/>
          <a:stretch/>
        </p:blipFill>
        <p:spPr>
          <a:xfrm>
            <a:off x="9555252" y="72644"/>
            <a:ext cx="2636748" cy="50540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A7A08E6-4BE9-48A2-98EF-707430EF22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1" t="-358" r="18678" b="90472"/>
          <a:stretch/>
        </p:blipFill>
        <p:spPr>
          <a:xfrm>
            <a:off x="10086280" y="1752744"/>
            <a:ext cx="1488734" cy="55145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30E69F3-DA3B-4B48-9EB7-E732B93B4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7" b="40682"/>
          <a:stretch/>
        </p:blipFill>
        <p:spPr>
          <a:xfrm>
            <a:off x="9979134" y="2306907"/>
            <a:ext cx="1920738" cy="76357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A8BCD69-A538-473E-B72F-BF03A2FBDD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92634" r="17799" b="456"/>
          <a:stretch/>
        </p:blipFill>
        <p:spPr>
          <a:xfrm>
            <a:off x="10130901" y="3144989"/>
            <a:ext cx="1617204" cy="385407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DA3D49E-E3B2-4E54-9C4C-53A19ED0C79D}"/>
              </a:ext>
            </a:extLst>
          </p:cNvPr>
          <p:cNvSpPr/>
          <p:nvPr/>
        </p:nvSpPr>
        <p:spPr>
          <a:xfrm>
            <a:off x="5449013" y="0"/>
            <a:ext cx="219483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モジモジ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528530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C0C96E-6E76-4267-9058-A74CF6F5D721}"/>
              </a:ext>
            </a:extLst>
          </p:cNvPr>
          <p:cNvSpPr/>
          <p:nvPr/>
        </p:nvSpPr>
        <p:spPr>
          <a:xfrm>
            <a:off x="0" y="0"/>
            <a:ext cx="50193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入れたい要素（①金の青汁シリーズ）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560CEEC-45E7-4DAE-87D2-4065DA810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" t="1320" r="12724" b="37688"/>
          <a:stretch/>
        </p:blipFill>
        <p:spPr>
          <a:xfrm>
            <a:off x="305507" y="461665"/>
            <a:ext cx="5313629" cy="25216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3A3513-DAA1-401D-939A-D82AC251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81" y="472017"/>
            <a:ext cx="2268258" cy="191011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F374580-F3B6-41F8-911E-8349544B0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675"/>
            <a:ext cx="3575426" cy="25766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5C588AA-6C6B-402E-A4BD-F238CD02B2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46" y="3874655"/>
            <a:ext cx="2924552" cy="26276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2FAEB8B-ED2A-46B9-B0AD-D2B5D78D5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66" y="2687111"/>
            <a:ext cx="2985593" cy="408083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9496BD0-E274-4F01-896E-FA5AF3E2F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986" y="2687111"/>
            <a:ext cx="2235480" cy="4136922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0F1CEDA-782A-4568-9D64-F9876ED319B2}"/>
              </a:ext>
            </a:extLst>
          </p:cNvPr>
          <p:cNvSpPr/>
          <p:nvPr/>
        </p:nvSpPr>
        <p:spPr>
          <a:xfrm>
            <a:off x="5449013" y="0"/>
            <a:ext cx="219483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モジモジ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NG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9C46BBF-D487-4E9A-A889-7A620F0CD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35" y="90051"/>
            <a:ext cx="2723901" cy="23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8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F0D455-46E1-4FC6-8DE2-50DD7826AD81}"/>
              </a:ext>
            </a:extLst>
          </p:cNvPr>
          <p:cNvSpPr/>
          <p:nvPr/>
        </p:nvSpPr>
        <p:spPr>
          <a:xfrm>
            <a:off x="0" y="0"/>
            <a:ext cx="590899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入れたい要素（①青汁知識、教養雑学的な）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FAEB9F1-429A-4A46-836F-8920DC094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0" y="763259"/>
            <a:ext cx="3042948" cy="570177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3A75AC2-8806-4279-8B4D-F3B46E4CF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28" y="1281139"/>
            <a:ext cx="2246162" cy="3185733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C2F6601-40BC-4C82-B4E3-E0D8AF508825}"/>
              </a:ext>
            </a:extLst>
          </p:cNvPr>
          <p:cNvSpPr/>
          <p:nvPr/>
        </p:nvSpPr>
        <p:spPr>
          <a:xfrm>
            <a:off x="3110311" y="3074154"/>
            <a:ext cx="973808" cy="354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9460296-4314-4F38-A4FF-FC06E4C217AF}"/>
              </a:ext>
            </a:extLst>
          </p:cNvPr>
          <p:cNvSpPr/>
          <p:nvPr/>
        </p:nvSpPr>
        <p:spPr>
          <a:xfrm>
            <a:off x="4222509" y="3074154"/>
            <a:ext cx="973808" cy="354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849B1AB-FBBD-46E7-ACE4-1E7C0ABA2327}"/>
              </a:ext>
            </a:extLst>
          </p:cNvPr>
          <p:cNvSpPr/>
          <p:nvPr/>
        </p:nvSpPr>
        <p:spPr>
          <a:xfrm>
            <a:off x="3110311" y="4201410"/>
            <a:ext cx="973808" cy="354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8F49F96-8BB1-42B9-9B7C-04AF1B2B83A9}"/>
              </a:ext>
            </a:extLst>
          </p:cNvPr>
          <p:cNvSpPr/>
          <p:nvPr/>
        </p:nvSpPr>
        <p:spPr>
          <a:xfrm>
            <a:off x="4237037" y="4241587"/>
            <a:ext cx="973808" cy="354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F92E556-3A68-46D7-9134-4E6FAE3BF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54" y="370296"/>
            <a:ext cx="2137204" cy="288489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4D822FB-36CB-4387-B6F2-927AE63EF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79" y="262785"/>
            <a:ext cx="3946822" cy="3120031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D0D449D-11C5-42A1-B769-016553567688}"/>
              </a:ext>
            </a:extLst>
          </p:cNvPr>
          <p:cNvSpPr/>
          <p:nvPr/>
        </p:nvSpPr>
        <p:spPr>
          <a:xfrm>
            <a:off x="6286052" y="1415055"/>
            <a:ext cx="434543" cy="30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53274F0-2C51-4A47-B8C0-35605DA8C727}"/>
              </a:ext>
            </a:extLst>
          </p:cNvPr>
          <p:cNvSpPr/>
          <p:nvPr/>
        </p:nvSpPr>
        <p:spPr>
          <a:xfrm>
            <a:off x="7196590" y="1438986"/>
            <a:ext cx="434543" cy="30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AE0EE39-ADE2-4519-933C-2C77B7288A39}"/>
              </a:ext>
            </a:extLst>
          </p:cNvPr>
          <p:cNvSpPr/>
          <p:nvPr/>
        </p:nvSpPr>
        <p:spPr>
          <a:xfrm>
            <a:off x="6160153" y="909887"/>
            <a:ext cx="1285916" cy="17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8BF70A3-3443-4F1F-B98D-5CAF31C99BBA}"/>
              </a:ext>
            </a:extLst>
          </p:cNvPr>
          <p:cNvSpPr/>
          <p:nvPr/>
        </p:nvSpPr>
        <p:spPr>
          <a:xfrm>
            <a:off x="3237818" y="1822801"/>
            <a:ext cx="1470208" cy="354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A465786-A7F4-493A-84C0-29F28D03E8D6}"/>
              </a:ext>
            </a:extLst>
          </p:cNvPr>
          <p:cNvSpPr/>
          <p:nvPr/>
        </p:nvSpPr>
        <p:spPr>
          <a:xfrm>
            <a:off x="6235723" y="2128309"/>
            <a:ext cx="434543" cy="30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6135363-CEA5-42C8-924D-8631EB004D5C}"/>
              </a:ext>
            </a:extLst>
          </p:cNvPr>
          <p:cNvSpPr/>
          <p:nvPr/>
        </p:nvSpPr>
        <p:spPr>
          <a:xfrm>
            <a:off x="7228797" y="2147584"/>
            <a:ext cx="434543" cy="30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45F861E-79F1-40C1-A42B-59BF4088D80E}"/>
              </a:ext>
            </a:extLst>
          </p:cNvPr>
          <p:cNvSpPr/>
          <p:nvPr/>
        </p:nvSpPr>
        <p:spPr>
          <a:xfrm>
            <a:off x="6220053" y="2864557"/>
            <a:ext cx="434543" cy="30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49891B0-3851-40C7-AD94-20CC788212C0}"/>
              </a:ext>
            </a:extLst>
          </p:cNvPr>
          <p:cNvSpPr/>
          <p:nvPr/>
        </p:nvSpPr>
        <p:spPr>
          <a:xfrm>
            <a:off x="7228797" y="2862775"/>
            <a:ext cx="434543" cy="306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B61CC71-CEFE-4D6D-8D99-78FB0F8E273C}"/>
              </a:ext>
            </a:extLst>
          </p:cNvPr>
          <p:cNvSpPr/>
          <p:nvPr/>
        </p:nvSpPr>
        <p:spPr>
          <a:xfrm>
            <a:off x="7858422" y="255787"/>
            <a:ext cx="2270734" cy="15211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57583C2A-6324-4B55-B90A-F8DB759832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5"/>
          <a:stretch/>
        </p:blipFill>
        <p:spPr>
          <a:xfrm>
            <a:off x="5689769" y="3291503"/>
            <a:ext cx="2613573" cy="3716257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316A8AD-CF72-433A-A3B1-4F3B37FC2F51}"/>
              </a:ext>
            </a:extLst>
          </p:cNvPr>
          <p:cNvSpPr/>
          <p:nvPr/>
        </p:nvSpPr>
        <p:spPr>
          <a:xfrm>
            <a:off x="5798085" y="4741005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DE112B37-934F-4A02-B90C-27E1A46F3189}"/>
              </a:ext>
            </a:extLst>
          </p:cNvPr>
          <p:cNvSpPr/>
          <p:nvPr/>
        </p:nvSpPr>
        <p:spPr>
          <a:xfrm>
            <a:off x="6371302" y="4616572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85B4F16-CEC3-452F-98BF-1455B05B58D9}"/>
              </a:ext>
            </a:extLst>
          </p:cNvPr>
          <p:cNvSpPr/>
          <p:nvPr/>
        </p:nvSpPr>
        <p:spPr>
          <a:xfrm>
            <a:off x="6914622" y="4678788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D36216E-2C9E-4471-9213-C34F4CF87057}"/>
              </a:ext>
            </a:extLst>
          </p:cNvPr>
          <p:cNvSpPr/>
          <p:nvPr/>
        </p:nvSpPr>
        <p:spPr>
          <a:xfrm>
            <a:off x="7528181" y="4753295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4FBD55B-7E09-4A0A-9C37-E06CF5B561EA}"/>
              </a:ext>
            </a:extLst>
          </p:cNvPr>
          <p:cNvSpPr/>
          <p:nvPr/>
        </p:nvSpPr>
        <p:spPr>
          <a:xfrm>
            <a:off x="7323459" y="5279459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E2F4CAE-26F2-4375-A8EA-C27D5187E35A}"/>
              </a:ext>
            </a:extLst>
          </p:cNvPr>
          <p:cNvSpPr/>
          <p:nvPr/>
        </p:nvSpPr>
        <p:spPr>
          <a:xfrm>
            <a:off x="5953252" y="5256187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E15A4CD1-D4F1-4712-8485-B4F94D0F7DFC}"/>
              </a:ext>
            </a:extLst>
          </p:cNvPr>
          <p:cNvSpPr/>
          <p:nvPr/>
        </p:nvSpPr>
        <p:spPr>
          <a:xfrm>
            <a:off x="5798084" y="5718988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ABE960B6-794B-4DB4-BBB0-BA8BA5CC9B55}"/>
              </a:ext>
            </a:extLst>
          </p:cNvPr>
          <p:cNvSpPr/>
          <p:nvPr/>
        </p:nvSpPr>
        <p:spPr>
          <a:xfrm>
            <a:off x="5871316" y="6190507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F77CB7E5-FFC1-47D8-A8AA-5C6A72833DEB}"/>
              </a:ext>
            </a:extLst>
          </p:cNvPr>
          <p:cNvSpPr/>
          <p:nvPr/>
        </p:nvSpPr>
        <p:spPr>
          <a:xfrm>
            <a:off x="6431077" y="6453366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3245CBE-7491-4B50-85BD-B5F6E814002D}"/>
              </a:ext>
            </a:extLst>
          </p:cNvPr>
          <p:cNvSpPr/>
          <p:nvPr/>
        </p:nvSpPr>
        <p:spPr>
          <a:xfrm>
            <a:off x="7031332" y="6322714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CA9F7F5C-D9A8-4063-A571-95A94AC07AA2}"/>
              </a:ext>
            </a:extLst>
          </p:cNvPr>
          <p:cNvSpPr/>
          <p:nvPr/>
        </p:nvSpPr>
        <p:spPr>
          <a:xfrm>
            <a:off x="7387562" y="5858557"/>
            <a:ext cx="573217" cy="273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6A22B1D-DF77-4D72-8E2B-35447F039FAA}"/>
              </a:ext>
            </a:extLst>
          </p:cNvPr>
          <p:cNvSpPr/>
          <p:nvPr/>
        </p:nvSpPr>
        <p:spPr>
          <a:xfrm>
            <a:off x="3000145" y="1213575"/>
            <a:ext cx="2464390" cy="34652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26D7583-F782-4C84-A71A-1525F8C4FC24}"/>
              </a:ext>
            </a:extLst>
          </p:cNvPr>
          <p:cNvSpPr/>
          <p:nvPr/>
        </p:nvSpPr>
        <p:spPr>
          <a:xfrm>
            <a:off x="5613139" y="333510"/>
            <a:ext cx="2347640" cy="29747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3E22EB32-AE41-476E-A0B6-EDA769DA20D8}"/>
              </a:ext>
            </a:extLst>
          </p:cNvPr>
          <p:cNvSpPr/>
          <p:nvPr/>
        </p:nvSpPr>
        <p:spPr>
          <a:xfrm>
            <a:off x="194989" y="1988770"/>
            <a:ext cx="2885270" cy="8740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553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98CB22E-0450-4E60-BB52-9FE127E49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37" y="280219"/>
            <a:ext cx="2165517" cy="30415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A72B006-0876-48D0-9CC0-1721E1A25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05" y="180615"/>
            <a:ext cx="3163611" cy="408385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D9205ED-1B87-4361-A233-ED17D3E8E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64"/>
            <a:ext cx="5264506" cy="357193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CD42C06-2309-4053-A0AF-189A363621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691" r="7449" b="5918"/>
          <a:stretch/>
        </p:blipFill>
        <p:spPr>
          <a:xfrm>
            <a:off x="8181105" y="3989439"/>
            <a:ext cx="3583859" cy="2507226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3361A57-EC5E-4A90-86C0-2B48063C0C50}"/>
              </a:ext>
            </a:extLst>
          </p:cNvPr>
          <p:cNvSpPr/>
          <p:nvPr/>
        </p:nvSpPr>
        <p:spPr>
          <a:xfrm>
            <a:off x="8181104" y="75964"/>
            <a:ext cx="3163611" cy="64207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9903840-3EC0-4BDA-9FFD-7500F2528CF0}"/>
              </a:ext>
            </a:extLst>
          </p:cNvPr>
          <p:cNvSpPr/>
          <p:nvPr/>
        </p:nvSpPr>
        <p:spPr>
          <a:xfrm>
            <a:off x="0" y="75964"/>
            <a:ext cx="5353665" cy="36332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758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12EDFC-B01F-4D5C-9A4A-10C48E283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67" y="4471704"/>
            <a:ext cx="6797378" cy="222065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0352D3-DAA5-48FC-8BA2-5EF7A1183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8" y="1585805"/>
            <a:ext cx="6860610" cy="222065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A69875D-1074-47F1-B999-05C9A67F6A6F}"/>
              </a:ext>
            </a:extLst>
          </p:cNvPr>
          <p:cNvSpPr/>
          <p:nvPr/>
        </p:nvSpPr>
        <p:spPr>
          <a:xfrm>
            <a:off x="3726178" y="3856985"/>
            <a:ext cx="44595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EEC1D5E-9AED-4D2E-BF84-5074D328523F}"/>
              </a:ext>
            </a:extLst>
          </p:cNvPr>
          <p:cNvSpPr/>
          <p:nvPr/>
        </p:nvSpPr>
        <p:spPr>
          <a:xfrm>
            <a:off x="0" y="0"/>
            <a:ext cx="501932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入れたい要素（①金の青汁シリーズ）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881C9F-6EB4-4825-A5CC-661C93BF90E7}"/>
              </a:ext>
            </a:extLst>
          </p:cNvPr>
          <p:cNvSpPr/>
          <p:nvPr/>
        </p:nvSpPr>
        <p:spPr>
          <a:xfrm>
            <a:off x="328174" y="704286"/>
            <a:ext cx="749756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各商品の手前に</a:t>
            </a:r>
            <a:b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自立式プラカード設置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ラインナップに合わせて追加制作する必要あり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2D23D3A-4710-4323-9762-ACA7935D3197}"/>
              </a:ext>
            </a:extLst>
          </p:cNvPr>
          <p:cNvSpPr/>
          <p:nvPr/>
        </p:nvSpPr>
        <p:spPr>
          <a:xfrm>
            <a:off x="7665718" y="2439665"/>
            <a:ext cx="6463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＋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α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8AA5278-6319-40DA-8E15-273D83170972}"/>
              </a:ext>
            </a:extLst>
          </p:cNvPr>
          <p:cNvSpPr/>
          <p:nvPr/>
        </p:nvSpPr>
        <p:spPr>
          <a:xfrm>
            <a:off x="7556711" y="5304785"/>
            <a:ext cx="6463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＋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α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399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7A99830-2ACA-46EF-85C6-505ECB5666A7}"/>
              </a:ext>
            </a:extLst>
          </p:cNvPr>
          <p:cNvSpPr/>
          <p:nvPr/>
        </p:nvSpPr>
        <p:spPr>
          <a:xfrm>
            <a:off x="0" y="0"/>
            <a:ext cx="471315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入れたい要素（➁健康茶シリーズ）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14047F5-570C-4273-B4A3-2E91CD8D3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0"/>
          <a:stretch/>
        </p:blipFill>
        <p:spPr>
          <a:xfrm>
            <a:off x="3739896" y="699018"/>
            <a:ext cx="2923490" cy="29403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8365BC7-DE35-4F52-852A-45AE72526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" y="659362"/>
            <a:ext cx="2923490" cy="312092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158191B-93A2-4DB3-A6FF-FD152BDED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3"/>
          <a:stretch/>
        </p:blipFill>
        <p:spPr>
          <a:xfrm>
            <a:off x="6791014" y="699018"/>
            <a:ext cx="2923490" cy="286098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D62467B-5809-4B44-8791-CAC78923A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34" y="3663160"/>
            <a:ext cx="2658315" cy="15390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728E773-AD05-47C4-A54D-DA3B2AD33F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17" y="5296075"/>
            <a:ext cx="2420023" cy="14520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3D8D428-BEAD-403E-BCFE-0D172EC04B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187" y="5231877"/>
            <a:ext cx="2392252" cy="146788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3B367BD-3797-44AA-BDB9-39716E32A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17" y="5237827"/>
            <a:ext cx="2408121" cy="145598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C5AB8EE-FC53-4774-AE5B-E36F828F9E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44" y="3681392"/>
            <a:ext cx="2420023" cy="144011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073558B-B77E-49C7-BA33-0DFC5A991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149" y="3560002"/>
            <a:ext cx="2780628" cy="1682892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AC28AC0-28FB-46E3-A3F0-C6CB78538B5F}"/>
              </a:ext>
            </a:extLst>
          </p:cNvPr>
          <p:cNvSpPr/>
          <p:nvPr/>
        </p:nvSpPr>
        <p:spPr>
          <a:xfrm>
            <a:off x="1355930" y="4972909"/>
            <a:ext cx="24112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各商品の手前に</a:t>
            </a:r>
            <a:b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自立式プラカード設置</a:t>
            </a:r>
          </a:p>
        </p:txBody>
      </p:sp>
    </p:spTree>
    <p:extLst>
      <p:ext uri="{BB962C8B-B14F-4D97-AF65-F5344CB8AC3E}">
        <p14:creationId xmlns:p14="http://schemas.microsoft.com/office/powerpoint/2010/main" val="2934357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</TotalTime>
  <Words>304</Words>
  <Application>Microsoft Office PowerPoint</Application>
  <PresentationFormat>ワイド画面</PresentationFormat>
  <Paragraphs>64</Paragraphs>
  <Slides>11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BIZ UDPゴシック</vt:lpstr>
      <vt:lpstr>Meiryo UI</vt:lpstr>
      <vt:lpstr>ＭＳ Ｐゴシック</vt:lpstr>
      <vt:lpstr>Arial</vt:lpstr>
      <vt:lpstr>Calibri</vt:lpstr>
      <vt:lpstr>Calibri Light</vt:lpstr>
      <vt:lpstr>Office テーマ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田村 万葉歌</dc:creator>
  <cp:lastModifiedBy>川畑 翔平</cp:lastModifiedBy>
  <cp:revision>72</cp:revision>
  <dcterms:created xsi:type="dcterms:W3CDTF">2026-06-09T06:44:48Z</dcterms:created>
  <dcterms:modified xsi:type="dcterms:W3CDTF">2026-06-24T05:57:16Z</dcterms:modified>
</cp:coreProperties>
</file>