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87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39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61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47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26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86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286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32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12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932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16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46686-9B61-406D-8A7A-BB9A4F708575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C777E-4299-4A92-BAAE-5D19EE537C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73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34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サッポログループマネジメント株式会社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2020-10-06T08:58:15Z</dcterms:created>
  <dcterms:modified xsi:type="dcterms:W3CDTF">2020-10-06T08:58:25Z</dcterms:modified>
</cp:coreProperties>
</file>