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F5DB83-D8F9-24B4-713C-D9ACF9E20E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8F2F2AF-EDDA-21BA-5556-9CC436484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E5378E-FA83-0B6F-B51A-A0685A0EC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C92950-CF24-28B2-E81B-B6BC88F7A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16568B-1509-14E1-376F-141DE8FBA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463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6ED808-63B0-F0B9-1C21-509363148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21E0B2-38B6-F674-4FC8-0FB52E95E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585877-C1B6-A553-8139-42E1F7426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EE245-1E3C-5587-0A93-F670E3305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FA6080-F6DE-3C80-9B00-D1C2E1CA8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762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B301E9-7693-F310-9C59-7CB96FA1A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EFD43A5-52D9-7624-9D08-363BD6297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6DEDC7-183F-B360-6DA9-C92E76172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B024B7-0BB8-8A34-77BA-ED5FD8B07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475296-976F-5C3B-80A6-FE7DCD6B7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47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7E9F85-CE52-9E4D-C8E8-3D8995F17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F7D3532-D96D-95F9-7026-BE1E894CDA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6400FB-C6D8-47AF-F1DC-FA0BB00383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F5D166F-F948-72E6-E686-A31D0AB0A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1C88957-9976-A40E-D0AD-B97E12C3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485D8E8-97F8-4E4D-CF8E-698E81F3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271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D30D0B-5338-5C46-5DF2-9F871B0E2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7387D1-67C6-C6F3-106F-4B5D57E01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A305C8D-FFBA-67E8-4EF3-E5B6A3152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4329D3A-787D-316B-97CE-9184BE86B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5635E5D-07F8-22E4-59CB-624E269C12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D5AA348-AAB2-A20E-A1F1-6D23A00DF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E0B44A2-782E-0DA4-B079-52DC29369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ECFB811-E2B3-28AF-8A34-EEB472738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2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2C9352-4487-3F30-ABAA-47EDEC69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7EC2F7B-75F0-6E63-60DF-03579F4CF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A1C1E7C-504D-F133-430A-2DBB76109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A733FE6-27B6-1AE9-5D4F-87DD28F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675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E85EB44-0902-E8E7-40F8-9FBDC697E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0AB5B82-FE37-27B4-0244-B13C0B0DC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C39540F-A38C-A405-0E8D-F120705E1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402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50E253-568F-D514-DB86-CBD42D70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3C07E33-53B4-C406-D8D7-30E0EBFEB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357963-7AA3-3638-B438-61D88A1F8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218B6C5-890A-49CB-F2B1-2F5525475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4C438C3-259A-6DCE-78A7-6249B109D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B3483F-CD9B-9CD1-7295-923E9156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47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E08552-45B8-93EE-2A10-C3C9C26D4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CF73484-B969-D973-382F-17661980AB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05DC38E-5712-B9F0-A26B-67879E147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9FADCF-E17F-60F2-51C5-99D0E93A1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771ECDD-ED2D-79B6-B1DE-CD2119140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2C2FAAE-5430-3D7B-67D2-12D1DEA28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9963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A3CCDC-6120-D7D6-3343-672518A93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6FCEDA0-ADDA-98E6-F80E-E2B4D33720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CE6FEA-121F-A645-03DA-54C170A02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74C87F-3844-4CBF-961B-9732B79B0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377F25-CCF4-6092-4450-A1FFEEDFD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631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E425594-534F-5C50-A4A7-6ADD64C27E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3C943C7-E9DD-F69A-9979-3F6725E21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FE3020-DC3D-A62B-E12E-8ABC0BFB4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C69AD2-7EB8-C93F-BFE9-191E572CB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D51A95-DC20-CAE1-6328-1AA701A15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01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7A642A0-6F24-D098-AA94-B54DDA947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E167EF-967D-679C-A770-F103B6818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CD6ACF-677D-DFF1-5EB8-BF14592161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56FC8-93A2-4188-8575-80EE0223DD51}" type="datetimeFigureOut">
              <a:rPr kumimoji="1" lang="ja-JP" altLang="en-US" smtClean="0"/>
              <a:t>2023/2/15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48A68C-9EB1-284C-08A9-ADA74A3B3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C706FC-14EF-1196-E1ED-E9D03E761D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24759-4EE5-46DF-8A39-952D39B3F3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1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6F6262-549E-01D1-90B7-1D431A6FE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8498"/>
            <a:ext cx="9144000" cy="1062327"/>
          </a:xfrm>
        </p:spPr>
        <p:txBody>
          <a:bodyPr/>
          <a:lstStyle/>
          <a:p>
            <a:r>
              <a:rPr kumimoji="1"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株式会社　油原興業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5043F2D-CE81-C138-B115-250EA7B0B0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7599" y="3003981"/>
            <a:ext cx="1948873" cy="425017"/>
          </a:xfrm>
        </p:spPr>
        <p:txBody>
          <a:bodyPr/>
          <a:lstStyle/>
          <a:p>
            <a:r>
              <a:rPr kumimoji="1"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代表取締役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F08AE25-00E7-FBC9-E1C3-37F3D5315F63}"/>
              </a:ext>
            </a:extLst>
          </p:cNvPr>
          <p:cNvSpPr txBox="1"/>
          <p:nvPr/>
        </p:nvSpPr>
        <p:spPr>
          <a:xfrm>
            <a:off x="3719945" y="2831768"/>
            <a:ext cx="4752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油　原　　貞　治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5B811E8-C450-075A-5497-EFAE054416B3}"/>
              </a:ext>
            </a:extLst>
          </p:cNvPr>
          <p:cNvSpPr txBox="1"/>
          <p:nvPr/>
        </p:nvSpPr>
        <p:spPr>
          <a:xfrm>
            <a:off x="8677249" y="3059668"/>
            <a:ext cx="3124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( SADAHARU YUHARA )</a:t>
            </a:r>
            <a:endParaRPr kumimoji="1" lang="ja-JP" altLang="en-US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E213308-00E4-894A-BB32-51BBF35AF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940" y="193963"/>
            <a:ext cx="1790845" cy="17908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576BA57-0596-6E33-D422-10B53596A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4" y="193963"/>
            <a:ext cx="1711398" cy="171139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AF71BC0-6F9E-1448-ADCF-641F1C5465CE}"/>
              </a:ext>
            </a:extLst>
          </p:cNvPr>
          <p:cNvSpPr txBox="1"/>
          <p:nvPr/>
        </p:nvSpPr>
        <p:spPr>
          <a:xfrm>
            <a:off x="1117599" y="4527618"/>
            <a:ext cx="6845144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〒</a:t>
            </a:r>
            <a:r>
              <a:rPr lang="en-US" altLang="ja-JP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236-0022</a:t>
            </a:r>
          </a:p>
          <a:p>
            <a:r>
              <a:rPr kumimoji="1" lang="ja-JP" altLang="en-US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神奈川県横浜市金沢区町屋町</a:t>
            </a:r>
            <a:r>
              <a:rPr lang="en-US" altLang="ja-JP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0</a:t>
            </a:r>
            <a:r>
              <a:rPr kumimoji="1" lang="ja-JP" altLang="en-US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番</a:t>
            </a:r>
            <a:r>
              <a:rPr lang="en-US" altLang="ja-JP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0</a:t>
            </a:r>
            <a:r>
              <a:rPr kumimoji="1" lang="ja-JP" altLang="en-US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号グレイス金沢</a:t>
            </a:r>
            <a:r>
              <a:rPr kumimoji="1" lang="en-US" altLang="ja-JP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000</a:t>
            </a:r>
            <a:r>
              <a:rPr kumimoji="1" lang="ja-JP" altLang="en-US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号室</a:t>
            </a:r>
            <a:endParaRPr kumimoji="1" lang="en-US" altLang="ja-JP" sz="2000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r>
              <a:rPr lang="ja-JP" altLang="en-US" sz="2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携帯電話：</a:t>
            </a:r>
            <a:r>
              <a:rPr lang="en-US" altLang="ja-JP" sz="2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000-0000-0000</a:t>
            </a:r>
          </a:p>
          <a:p>
            <a:r>
              <a:rPr kumimoji="1" lang="ja-JP" altLang="en-US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電話：</a:t>
            </a:r>
            <a:r>
              <a:rPr kumimoji="1" lang="en-US" altLang="ja-JP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000-000-0000</a:t>
            </a:r>
            <a:r>
              <a:rPr lang="ja-JP" altLang="en-US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　</a:t>
            </a:r>
            <a:endParaRPr lang="en-US" altLang="ja-JP" sz="2000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r>
              <a:rPr lang="en-US" altLang="ja-JP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FAX</a:t>
            </a:r>
            <a:r>
              <a:rPr lang="ja-JP" altLang="en-US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：</a:t>
            </a:r>
            <a:r>
              <a:rPr lang="en-US" altLang="ja-JP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000-000-0000</a:t>
            </a:r>
          </a:p>
          <a:p>
            <a:r>
              <a:rPr lang="ja-JP" altLang="en-US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メールアドレス：</a:t>
            </a:r>
            <a:r>
              <a:rPr lang="en-US" altLang="ja-JP" sz="20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yuhara@yuhara-kougyou.com</a:t>
            </a:r>
          </a:p>
          <a:p>
            <a:endParaRPr lang="en-US" altLang="ja-JP" sz="2000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endParaRPr kumimoji="1" lang="ja-JP" altLang="en-US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FD4D971-BF9F-2795-EDCC-DF7BB501A8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535" y="4907843"/>
            <a:ext cx="1610431" cy="161043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C273B3C-ADAB-C5E5-679B-1697C9CD1E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55" y="4907843"/>
            <a:ext cx="1576602" cy="157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35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432192B6-03E8-E32E-97F9-9AA3A013D7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4" y="122159"/>
            <a:ext cx="1431636" cy="1431636"/>
          </a:xfr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49BA2F2-A380-4640-FCD4-B246FEC0B1D4}"/>
              </a:ext>
            </a:extLst>
          </p:cNvPr>
          <p:cNvSpPr txBox="1"/>
          <p:nvPr/>
        </p:nvSpPr>
        <p:spPr>
          <a:xfrm>
            <a:off x="252761" y="1899954"/>
            <a:ext cx="603242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・神奈川県知事　般</a:t>
            </a:r>
            <a:r>
              <a:rPr kumimoji="1" lang="en-US" altLang="ja-JP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-</a:t>
            </a:r>
            <a:r>
              <a:rPr lang="en-US" altLang="ja-JP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0</a:t>
            </a:r>
            <a:r>
              <a:rPr kumimoji="1" lang="ja-JP" altLang="en-US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 第</a:t>
            </a:r>
            <a:r>
              <a:rPr kumimoji="1" lang="en-US" altLang="ja-JP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000000</a:t>
            </a:r>
            <a:r>
              <a:rPr kumimoji="1" lang="ja-JP" altLang="en-US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号</a:t>
            </a:r>
            <a:endParaRPr kumimoji="1" lang="en-US" altLang="ja-JP" sz="2400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r>
              <a:rPr kumimoji="1" lang="ja-JP" altLang="en-US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・建設キャリアアップ登録</a:t>
            </a:r>
            <a:endParaRPr kumimoji="1" lang="en-US" altLang="ja-JP" sz="2400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r>
              <a:rPr kumimoji="1" lang="ja-JP" altLang="en-US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・グリーンサイト加入</a:t>
            </a:r>
            <a:endParaRPr kumimoji="1" lang="en-US" altLang="ja-JP" sz="2400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r>
              <a:rPr lang="ja-JP" altLang="en-US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・社会保険完備</a:t>
            </a:r>
            <a:endParaRPr lang="en-US" altLang="ja-JP" sz="2400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r>
              <a:rPr kumimoji="1" lang="ja-JP" altLang="en-US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・建設業退職金制度加入</a:t>
            </a:r>
            <a:endParaRPr kumimoji="1" lang="en-US" altLang="ja-JP" sz="2400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r>
              <a:rPr lang="ja-JP" altLang="en-US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・適格請求書発行事業者</a:t>
            </a:r>
            <a:endParaRPr lang="en-US" altLang="ja-JP" sz="2400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r>
              <a:rPr kumimoji="1" lang="ja-JP" altLang="en-US" sz="2400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・電子帳簿保存法対応セキュリティー完備</a:t>
            </a:r>
            <a:endParaRPr kumimoji="1" lang="en-US" altLang="ja-JP" sz="2400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endParaRPr kumimoji="1" lang="ja-JP" altLang="en-US" sz="2400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3FF0526-0F31-DA00-AACD-25B05559CBC7}"/>
              </a:ext>
            </a:extLst>
          </p:cNvPr>
          <p:cNvSpPr txBox="1"/>
          <p:nvPr/>
        </p:nvSpPr>
        <p:spPr>
          <a:xfrm>
            <a:off x="7952509" y="2869302"/>
            <a:ext cx="404552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建設業許可登録工事</a:t>
            </a:r>
            <a:endParaRPr kumimoji="1" lang="en-US" altLang="ja-JP" sz="2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防水工事業</a:t>
            </a:r>
            <a:endParaRPr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/>
            <a:r>
              <a:rPr kumimoji="1"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塗装工事業</a:t>
            </a:r>
            <a:endParaRPr kumimoji="1"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/>
            <a:r>
              <a:rPr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左官工事業</a:t>
            </a:r>
            <a:endParaRPr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/>
            <a:r>
              <a:rPr kumimoji="1"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屋根工事</a:t>
            </a:r>
            <a:r>
              <a:rPr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業</a:t>
            </a:r>
            <a:endParaRPr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/>
            <a:r>
              <a:rPr kumimoji="1"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ガラス工事業</a:t>
            </a:r>
            <a:endParaRPr kumimoji="1"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/>
            <a:r>
              <a:rPr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内装仕上げ工事業</a:t>
            </a:r>
            <a:endParaRPr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/>
            <a:r>
              <a:rPr kumimoji="1"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建具工事</a:t>
            </a:r>
            <a:endParaRPr kumimoji="1"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/>
            <a:r>
              <a:rPr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石工事業</a:t>
            </a:r>
            <a:endParaRPr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/>
            <a:r>
              <a:rPr kumimoji="1"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大工工事業</a:t>
            </a:r>
            <a:endParaRPr kumimoji="1"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/>
            <a:r>
              <a:rPr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タイル、レンガ、ブロック工事業</a:t>
            </a:r>
            <a:endParaRPr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/>
            <a:r>
              <a:rPr kumimoji="1"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板金工事業</a:t>
            </a:r>
            <a:endParaRPr kumimoji="1"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  <a:p>
            <a:pPr algn="ctr"/>
            <a:r>
              <a:rPr lang="ja-JP" altLang="en-US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熱絶縁工事業</a:t>
            </a:r>
            <a:endParaRPr kumimoji="1" lang="en-US" altLang="ja-JP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D61EA35-5064-843F-F105-D2073730FC59}"/>
              </a:ext>
            </a:extLst>
          </p:cNvPr>
          <p:cNvSpPr/>
          <p:nvPr/>
        </p:nvSpPr>
        <p:spPr>
          <a:xfrm>
            <a:off x="7989454" y="2835564"/>
            <a:ext cx="3971636" cy="39300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2C58407-33ED-5314-2738-C13F6F088E62}"/>
              </a:ext>
            </a:extLst>
          </p:cNvPr>
          <p:cNvSpPr txBox="1"/>
          <p:nvPr/>
        </p:nvSpPr>
        <p:spPr>
          <a:xfrm>
            <a:off x="7989454" y="837977"/>
            <a:ext cx="33712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Ｃ＆Ｇ P行刻" panose="02000600000000000000" pitchFamily="2" charset="-128"/>
                <a:ea typeface="Ｃ＆Ｇ P行刻" panose="02000600000000000000" pitchFamily="2" charset="-128"/>
              </a:rPr>
              <a:t>🏢外壁調査・点検対応項目🏢</a:t>
            </a:r>
            <a:endParaRPr kumimoji="1" lang="en-US" altLang="ja-JP" dirty="0">
              <a:latin typeface="Ｃ＆Ｇ P行刻" panose="02000600000000000000" pitchFamily="2" charset="-128"/>
              <a:ea typeface="Ｃ＆Ｇ P行刻" panose="02000600000000000000" pitchFamily="2" charset="-128"/>
            </a:endParaRPr>
          </a:p>
          <a:p>
            <a:pPr algn="ctr"/>
            <a:r>
              <a:rPr kumimoji="1" lang="ja-JP" altLang="en-US" dirty="0">
                <a:latin typeface="Ｃ＆Ｇ P行刻" panose="02000600000000000000" pitchFamily="2" charset="-128"/>
                <a:ea typeface="Ｃ＆Ｇ P行刻" panose="02000600000000000000" pitchFamily="2" charset="-128"/>
              </a:rPr>
              <a:t>目視調査</a:t>
            </a:r>
            <a:endParaRPr kumimoji="1" lang="en-US" altLang="ja-JP" dirty="0">
              <a:latin typeface="Ｃ＆Ｇ P行刻" panose="02000600000000000000" pitchFamily="2" charset="-128"/>
              <a:ea typeface="Ｃ＆Ｇ P行刻" panose="02000600000000000000" pitchFamily="2" charset="-128"/>
            </a:endParaRPr>
          </a:p>
          <a:p>
            <a:pPr algn="ctr"/>
            <a:r>
              <a:rPr lang="ja-JP" altLang="en-US" dirty="0">
                <a:latin typeface="Ｃ＆Ｇ P行刻" panose="02000600000000000000" pitchFamily="2" charset="-128"/>
                <a:ea typeface="Ｃ＆Ｇ P行刻" panose="02000600000000000000" pitchFamily="2" charset="-128"/>
              </a:rPr>
              <a:t>打診調査</a:t>
            </a:r>
            <a:endParaRPr lang="en-US" altLang="ja-JP" dirty="0">
              <a:latin typeface="Ｃ＆Ｇ P行刻" panose="02000600000000000000" pitchFamily="2" charset="-128"/>
              <a:ea typeface="Ｃ＆Ｇ P行刻" panose="02000600000000000000" pitchFamily="2" charset="-128"/>
            </a:endParaRPr>
          </a:p>
          <a:p>
            <a:pPr algn="ctr"/>
            <a:r>
              <a:rPr kumimoji="1" lang="ja-JP" altLang="en-US" dirty="0">
                <a:latin typeface="Ｃ＆Ｇ P行刻" panose="02000600000000000000" pitchFamily="2" charset="-128"/>
                <a:ea typeface="Ｃ＆Ｇ P行刻" panose="02000600000000000000" pitchFamily="2" charset="-128"/>
              </a:rPr>
              <a:t>ドローン調査</a:t>
            </a:r>
            <a:endParaRPr kumimoji="1" lang="en-US" altLang="ja-JP" dirty="0">
              <a:latin typeface="Ｃ＆Ｇ P行刻" panose="02000600000000000000" pitchFamily="2" charset="-128"/>
              <a:ea typeface="Ｃ＆Ｇ P行刻" panose="02000600000000000000" pitchFamily="2" charset="-128"/>
            </a:endParaRPr>
          </a:p>
          <a:p>
            <a:pPr algn="ctr"/>
            <a:r>
              <a:rPr lang="ja-JP" altLang="en-US" dirty="0">
                <a:latin typeface="Ｃ＆Ｇ P行刻" panose="02000600000000000000" pitchFamily="2" charset="-128"/>
                <a:ea typeface="Ｃ＆Ｇ P行刻" panose="02000600000000000000" pitchFamily="2" charset="-128"/>
              </a:rPr>
              <a:t>赤外線調査</a:t>
            </a:r>
            <a:endParaRPr lang="en-US" altLang="ja-JP" dirty="0">
              <a:latin typeface="Ｃ＆Ｇ P行刻" panose="02000600000000000000" pitchFamily="2" charset="-128"/>
              <a:ea typeface="Ｃ＆Ｇ P行刻" panose="02000600000000000000" pitchFamily="2" charset="-128"/>
            </a:endParaRPr>
          </a:p>
          <a:p>
            <a:pPr algn="ctr"/>
            <a:r>
              <a:rPr kumimoji="1" lang="ja-JP" altLang="en-US" dirty="0">
                <a:latin typeface="Ｃ＆Ｇ P行刻" panose="02000600000000000000" pitchFamily="2" charset="-128"/>
                <a:ea typeface="Ｃ＆Ｇ P行刻" panose="02000600000000000000" pitchFamily="2" charset="-128"/>
              </a:rPr>
              <a:t>🆕ウォールサーベイロボ調査</a:t>
            </a:r>
            <a:endParaRPr kumimoji="1" lang="en-US" altLang="ja-JP" dirty="0">
              <a:latin typeface="Ｃ＆Ｇ P行刻" panose="02000600000000000000" pitchFamily="2" charset="-128"/>
              <a:ea typeface="Ｃ＆Ｇ P行刻" panose="02000600000000000000" pitchFamily="2" charset="-128"/>
            </a:endParaRPr>
          </a:p>
          <a:p>
            <a:endParaRPr kumimoji="1" lang="ja-JP" altLang="en-US" dirty="0"/>
          </a:p>
        </p:txBody>
      </p:sp>
      <p:sp>
        <p:nvSpPr>
          <p:cNvPr id="10" name="直方体 9">
            <a:extLst>
              <a:ext uri="{FF2B5EF4-FFF2-40B4-BE49-F238E27FC236}">
                <a16:creationId xmlns:a16="http://schemas.microsoft.com/office/drawing/2014/main" id="{CF60FDB6-67B3-C647-2E65-9464F9B0B243}"/>
              </a:ext>
            </a:extLst>
          </p:cNvPr>
          <p:cNvSpPr/>
          <p:nvPr/>
        </p:nvSpPr>
        <p:spPr>
          <a:xfrm>
            <a:off x="7989454" y="92364"/>
            <a:ext cx="4045527" cy="2604654"/>
          </a:xfrm>
          <a:prstGeom prst="cub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43D7F28-A872-7A26-3F6E-77E0F7FE20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607" y="3968025"/>
            <a:ext cx="1581443" cy="143163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36AA41D-8C90-D501-D214-43E552B4B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387" y="-280696"/>
            <a:ext cx="2053885" cy="203132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CF0FBA6-17FF-F424-971E-758E182899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88" y="5100375"/>
            <a:ext cx="1554480" cy="155448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442A752-E60C-6071-F8E7-50DF3F9E3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01407" y="5202784"/>
            <a:ext cx="1349662" cy="134966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EE92B3B-F0FA-BE6E-738A-A39EAC070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068" y="46863"/>
            <a:ext cx="4359114" cy="1517805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99C9EED-4AAA-12E7-BA9E-E005419C4F2D}"/>
              </a:ext>
            </a:extLst>
          </p:cNvPr>
          <p:cNvSpPr txBox="1"/>
          <p:nvPr/>
        </p:nvSpPr>
        <p:spPr>
          <a:xfrm>
            <a:off x="477907" y="4866233"/>
            <a:ext cx="1372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Bradley Hand ITC" panose="03070402050302030203" pitchFamily="66" charset="0"/>
              </a:rPr>
              <a:t>Instagram</a:t>
            </a:r>
            <a:endParaRPr kumimoji="1" lang="ja-JP" altLang="en-US" dirty="0">
              <a:latin typeface="Bradley Hand ITC" panose="03070402050302030203" pitchFamily="66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C8DA199-46ED-42BD-AF13-6569B5EB209B}"/>
              </a:ext>
            </a:extLst>
          </p:cNvPr>
          <p:cNvSpPr txBox="1"/>
          <p:nvPr/>
        </p:nvSpPr>
        <p:spPr>
          <a:xfrm>
            <a:off x="2563730" y="4770444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Bradley Hand ITC" panose="03070402050302030203" pitchFamily="66" charset="0"/>
              </a:rPr>
              <a:t>Home page</a:t>
            </a:r>
            <a:endParaRPr kumimoji="1" lang="ja-JP" altLang="en-US" dirty="0">
              <a:latin typeface="Bradley Hand ITC" panose="03070402050302030203" pitchFamily="66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3372F1A-C854-9C38-5CCA-D0B6986C6ADC}"/>
              </a:ext>
            </a:extLst>
          </p:cNvPr>
          <p:cNvSpPr txBox="1"/>
          <p:nvPr/>
        </p:nvSpPr>
        <p:spPr>
          <a:xfrm>
            <a:off x="4184253" y="5988477"/>
            <a:ext cx="4156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弊社は</a:t>
            </a:r>
            <a:r>
              <a:rPr kumimoji="1" lang="en-US" altLang="ja-JP" dirty="0"/>
              <a:t>BC</a:t>
            </a:r>
            <a:r>
              <a:rPr kumimoji="1" lang="ja-JP" altLang="en-US" dirty="0"/>
              <a:t>リーグの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神奈川フューチャードリームス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を応援しています</a:t>
            </a:r>
          </a:p>
        </p:txBody>
      </p:sp>
    </p:spTree>
    <p:extLst>
      <p:ext uri="{BB962C8B-B14F-4D97-AF65-F5344CB8AC3E}">
        <p14:creationId xmlns:p14="http://schemas.microsoft.com/office/powerpoint/2010/main" val="1214896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2733</TotalTime>
  <Words>150</Words>
  <Application>Microsoft Office PowerPoint</Application>
  <PresentationFormat>ワイド画面</PresentationFormat>
  <Paragraphs>41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Ｃ＆Ｇ P行刻</vt:lpstr>
      <vt:lpstr>HG正楷書体-PRO</vt:lpstr>
      <vt:lpstr>游ゴシック</vt:lpstr>
      <vt:lpstr>游ゴシック Light</vt:lpstr>
      <vt:lpstr>Arial</vt:lpstr>
      <vt:lpstr>Bradley Hand ITC</vt:lpstr>
      <vt:lpstr>Office テーマ</vt:lpstr>
      <vt:lpstr>株式会社　油原興業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株式会社　油原興業</dc:title>
  <dc:creator>油原 貞治</dc:creator>
  <cp:lastModifiedBy>油原 貞治</cp:lastModifiedBy>
  <cp:revision>5</cp:revision>
  <dcterms:created xsi:type="dcterms:W3CDTF">2023-02-01T06:56:14Z</dcterms:created>
  <dcterms:modified xsi:type="dcterms:W3CDTF">2023-02-15T02:21:17Z</dcterms:modified>
</cp:coreProperties>
</file>