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7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34B599-6B8F-4FF0-83BC-CA646066CB74}" v="79" dt="2021-11-17T06:42:22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51" d="100"/>
          <a:sy n="51" d="100"/>
        </p:scale>
        <p:origin x="9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E0702-C997-4CBE-935C-CE3A28FF7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91D97C-DE39-498E-8DD4-947D52DC5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8F0DFE-23DA-4124-BDBA-31EFCFEC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254880-026D-4FEF-A446-FD9FFED6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20265F-47DA-41C5-8ED7-83D3A2AA8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68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E27E26-DDC2-46A8-9DD3-C421B93C9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D3CDF1-CD14-47BE-8945-1DBFA167D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495D67-3944-4E11-B3DE-5CCE5F09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372660-21D5-49DF-8CB8-88046F70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68CDB5-E671-451D-8ADE-73EAAD7B1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20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209200F-B580-43D5-A1A0-B7193684DA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70BDA9-D4CC-44AD-9A3D-89FF0FDBE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D97853-6656-447E-B889-AB45C8101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C69691-9088-4C7F-AA39-685818ABF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06476F-70C7-4397-BBFE-83BC9B42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26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ACFDA-D359-46CB-BE8D-C3160583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CF5C8C-7458-4FC2-8B9C-D800906BD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F3E8A9-0DFD-4BB3-9501-6EBEA2A68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729D61-61DD-4F69-B48C-D1F9FE137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515B7B-09DB-46DC-86A1-6B6212BB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44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BCF25A-1BD2-464A-A28B-686B2FB9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1946E1-EB1D-4CCC-943B-9F9C433C2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159C07-5EA9-4ADF-850E-84279E39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341691-604E-4839-93F1-117909B1E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1CDF44-D470-4F0E-97A9-D62D42493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14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E8F410-BBB3-4167-B53E-B8E5D0768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7CFED0-344E-475B-A4F1-08174BDE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D32B69-37EC-4E10-BCF9-290697CC4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9A3ACA-A462-4876-8923-3F9E99060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B4C57D-FB24-42CE-9F12-843EFE4C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BFD531-156F-4811-84DE-D30DAC9D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043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AD773B-1B2D-48C2-B84A-14F09D4EC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5D7A75-C561-4CA0-BD90-8D05AE59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A26C4C-E8CA-4704-9FC8-46AB1FFA3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74679D3-5A16-419E-99F1-83B0D8354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10D4A06-65BB-440E-B745-12D2FCDAB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F64D3E2-E8C8-4F39-A51F-F79BAF1E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5B8050C-A089-4F3F-BAE1-FF8E8959E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D03C1DB-5216-453F-B61E-ED901B9AF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23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952B5A-4E60-4FDF-B7B1-3B3BFE2DE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5445DB9-833F-4A26-AF9B-A48D8669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698D99C-F0B9-4D18-B422-E49A2018F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287D1FA-57E8-4A31-9A1F-239A3CF3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99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E7CCB0B-8AE4-46B2-B284-1222B0D44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4345E07-9BEC-4752-8505-B8026F5E3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D27B30-D616-4171-8FF7-F42DDB317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698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27BC04-5464-46EB-B795-26EE70E7E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ED107A-4CE6-4740-AC64-D4F2ADE72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A06F20-81F4-419E-850D-A01B0F71E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B48671-4085-4041-A44B-508ED91C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2B0163-5055-4FF8-A068-82793C968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1322B8-17CF-4BCF-A725-75DA199B5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68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4365B2-0502-4A7F-B20A-51CA8E47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BEDD99-630A-4803-84ED-93D040B63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35C0C96-CA6B-44DE-8D0E-85F8B0778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4B1A68-2E46-4479-9227-A16B21AA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CFDE508-2C27-4E3B-AB54-74E98B9B3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B2EB9D-3D18-4438-BD99-C84996F8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87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BD2626D-74FA-48F8-9BAA-3BCB022D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703436-111E-4F68-A922-BA851105D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23F542-DA89-40DB-AB7F-BB651982E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201E1-9626-4757-8B86-9ED838DE4A3D}" type="datetimeFigureOut">
              <a:rPr kumimoji="1" lang="ja-JP" altLang="en-US" smtClean="0"/>
              <a:t>2021/11/17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371447-CC06-4BAE-ACEE-A4FE16172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754729-C65D-4F48-A3AB-C6636D373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C2D0E-F032-4A53-A79F-959D558D18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BCAA33-D49D-414B-A67E-87040944A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562"/>
            <a:ext cx="12192000" cy="123665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A8D6A73-5E99-4FB9-AA5C-7D6720929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925" y="2252171"/>
            <a:ext cx="4842149" cy="397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32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58F7016-8368-4E5E-943C-EE19DD0363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6"/>
          <a:stretch/>
        </p:blipFill>
        <p:spPr>
          <a:xfrm>
            <a:off x="3521412" y="2275956"/>
            <a:ext cx="2206517" cy="17530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8B10CEB-0B29-4A14-8105-E6767D2B88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1" b="30581"/>
          <a:stretch/>
        </p:blipFill>
        <p:spPr>
          <a:xfrm>
            <a:off x="6095999" y="1926624"/>
            <a:ext cx="2961834" cy="245168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35B9191-D5C8-4578-AA5F-A4A983451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6" y="492623"/>
            <a:ext cx="10966127" cy="118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74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33422F8-D573-414E-9E96-9CC501E45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27" y="500104"/>
            <a:ext cx="11572757" cy="119250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E5BD65-CBCE-4E20-840B-99A0DD5E690C}"/>
              </a:ext>
            </a:extLst>
          </p:cNvPr>
          <p:cNvSpPr txBox="1"/>
          <p:nvPr/>
        </p:nvSpPr>
        <p:spPr>
          <a:xfrm>
            <a:off x="2684834" y="3132306"/>
            <a:ext cx="665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リフォレにて制作済みです</a:t>
            </a:r>
            <a:endParaRPr kumimoji="1" lang="en-US" altLang="ja-JP" dirty="0"/>
          </a:p>
          <a:p>
            <a:r>
              <a:rPr lang="ja-JP" altLang="en-US" dirty="0"/>
              <a:t>同等イメージで</a:t>
            </a:r>
            <a:r>
              <a:rPr lang="en-US" altLang="ja-JP" dirty="0"/>
              <a:t>OK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1784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屋内, 座る, テーブル, 木製 が含まれている画像&#10;&#10;自動的に生成された説明">
            <a:extLst>
              <a:ext uri="{FF2B5EF4-FFF2-40B4-BE49-F238E27FC236}">
                <a16:creationId xmlns:a16="http://schemas.microsoft.com/office/drawing/2014/main" id="{BECADB46-27CF-4006-8B69-C0ECF5C0C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35" y="1957746"/>
            <a:ext cx="2181973" cy="2040322"/>
          </a:xfrm>
          <a:prstGeom prst="rect">
            <a:avLst/>
          </a:prstGeom>
        </p:spPr>
      </p:pic>
      <p:pic>
        <p:nvPicPr>
          <p:cNvPr id="11" name="図 10" descr="屋内, 座る, ランプ, 金属 が含まれている画像&#10;&#10;自動的に生成された説明">
            <a:extLst>
              <a:ext uri="{FF2B5EF4-FFF2-40B4-BE49-F238E27FC236}">
                <a16:creationId xmlns:a16="http://schemas.microsoft.com/office/drawing/2014/main" id="{7C603C9B-79C1-4D8E-9D4C-8DEFE11A8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08" y="1957746"/>
            <a:ext cx="2187815" cy="2040322"/>
          </a:xfrm>
          <a:prstGeom prst="rect">
            <a:avLst/>
          </a:prstGeom>
        </p:spPr>
      </p:pic>
      <p:pic>
        <p:nvPicPr>
          <p:cNvPr id="13" name="図 12" descr="ダイアグラム&#10;&#10;自動的に生成された説明">
            <a:extLst>
              <a:ext uri="{FF2B5EF4-FFF2-40B4-BE49-F238E27FC236}">
                <a16:creationId xmlns:a16="http://schemas.microsoft.com/office/drawing/2014/main" id="{84BF2244-0338-4064-9EA8-6A970912D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785" y="1957746"/>
            <a:ext cx="1895011" cy="2286000"/>
          </a:xfrm>
          <a:prstGeom prst="rect">
            <a:avLst/>
          </a:prstGeom>
        </p:spPr>
      </p:pic>
      <p:pic>
        <p:nvPicPr>
          <p:cNvPr id="15" name="図 14" descr="ダイアグラム&#10;&#10;自動的に生成された説明">
            <a:extLst>
              <a:ext uri="{FF2B5EF4-FFF2-40B4-BE49-F238E27FC236}">
                <a16:creationId xmlns:a16="http://schemas.microsoft.com/office/drawing/2014/main" id="{7B9EEDE6-0FC5-4694-BB9E-2FCF99D8F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292" y="1999034"/>
            <a:ext cx="1610274" cy="285993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26B4815-7465-4E81-9372-4F7DCB0CA4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414" y="394855"/>
            <a:ext cx="11635171" cy="129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0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BDA4A70C-48BA-4359-BE47-E7F068F9D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859" y="2587557"/>
            <a:ext cx="2248729" cy="2363821"/>
          </a:xfrm>
          <a:prstGeom prst="rect">
            <a:avLst/>
          </a:prstGeom>
        </p:spPr>
      </p:pic>
      <p:pic>
        <p:nvPicPr>
          <p:cNvPr id="9" name="図 8" descr="ダイアグラム&#10;&#10;自動的に生成された説明">
            <a:extLst>
              <a:ext uri="{FF2B5EF4-FFF2-40B4-BE49-F238E27FC236}">
                <a16:creationId xmlns:a16="http://schemas.microsoft.com/office/drawing/2014/main" id="{987DE448-CC85-4F6C-956C-36AD211ED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12" y="2587557"/>
            <a:ext cx="1791019" cy="318094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D132236-FC1E-4EE3-9664-70DE6B1405F3}"/>
              </a:ext>
            </a:extLst>
          </p:cNvPr>
          <p:cNvSpPr txBox="1"/>
          <p:nvPr/>
        </p:nvSpPr>
        <p:spPr>
          <a:xfrm>
            <a:off x="2490281" y="6031149"/>
            <a:ext cx="241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画像はダボ穴あり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1811A6C-17B7-4FF6-BF44-5CA740CF5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281" y="1089498"/>
            <a:ext cx="7144225" cy="117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7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94548584-6297-4432-B14F-875C7A738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0341"/>
            <a:ext cx="1581031" cy="1898659"/>
          </a:xfrm>
          <a:prstGeom prst="rect">
            <a:avLst/>
          </a:prstGeom>
        </p:spPr>
      </p:pic>
      <p:pic>
        <p:nvPicPr>
          <p:cNvPr id="9" name="図 8" descr="ダイアグラム&#10;&#10;自動的に生成された説明">
            <a:extLst>
              <a:ext uri="{FF2B5EF4-FFF2-40B4-BE49-F238E27FC236}">
                <a16:creationId xmlns:a16="http://schemas.microsoft.com/office/drawing/2014/main" id="{8FC0FC22-2B72-42E6-AF58-7A022D590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145" y="1654511"/>
            <a:ext cx="1185906" cy="1755842"/>
          </a:xfrm>
          <a:prstGeom prst="rect">
            <a:avLst/>
          </a:prstGeom>
        </p:spPr>
      </p:pic>
      <p:pic>
        <p:nvPicPr>
          <p:cNvPr id="12" name="図 11" descr="ダイアグラム&#10;&#10;自動的に生成された説明">
            <a:extLst>
              <a:ext uri="{FF2B5EF4-FFF2-40B4-BE49-F238E27FC236}">
                <a16:creationId xmlns:a16="http://schemas.microsoft.com/office/drawing/2014/main" id="{EE9B5FA7-36B6-421E-9CEB-90BD7CE85D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74" y="1673158"/>
            <a:ext cx="1185906" cy="1755842"/>
          </a:xfrm>
          <a:prstGeom prst="rect">
            <a:avLst/>
          </a:prstGeom>
        </p:spPr>
      </p:pic>
      <p:pic>
        <p:nvPicPr>
          <p:cNvPr id="13" name="図 12" descr="ダイアグラム&#10;&#10;自動的に生成された説明">
            <a:extLst>
              <a:ext uri="{FF2B5EF4-FFF2-40B4-BE49-F238E27FC236}">
                <a16:creationId xmlns:a16="http://schemas.microsoft.com/office/drawing/2014/main" id="{DB89028F-945C-4974-A8B6-FF283576B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094" y="1712736"/>
            <a:ext cx="1185906" cy="1755842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3408867-2DBB-4392-936A-009293697441}"/>
              </a:ext>
            </a:extLst>
          </p:cNvPr>
          <p:cNvSpPr txBox="1"/>
          <p:nvPr/>
        </p:nvSpPr>
        <p:spPr>
          <a:xfrm>
            <a:off x="2211217" y="1227633"/>
            <a:ext cx="743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200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16E7301-B8DA-41DF-A043-D95B604E833D}"/>
              </a:ext>
            </a:extLst>
          </p:cNvPr>
          <p:cNvSpPr txBox="1"/>
          <p:nvPr/>
        </p:nvSpPr>
        <p:spPr>
          <a:xfrm>
            <a:off x="5731166" y="1247422"/>
            <a:ext cx="743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300</a:t>
            </a:r>
            <a:endParaRPr kumimoji="1" lang="ja-JP" altLang="en-US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FC7EC34-23AD-40BA-BE79-F294E89E3CEF}"/>
              </a:ext>
            </a:extLst>
          </p:cNvPr>
          <p:cNvSpPr txBox="1"/>
          <p:nvPr/>
        </p:nvSpPr>
        <p:spPr>
          <a:xfrm>
            <a:off x="4136146" y="1235906"/>
            <a:ext cx="743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250</a:t>
            </a:r>
            <a:endParaRPr kumimoji="1" lang="ja-JP" altLang="en-US" dirty="0"/>
          </a:p>
        </p:txBody>
      </p:sp>
      <p:sp>
        <p:nvSpPr>
          <p:cNvPr id="17" name="右中かっこ 16">
            <a:extLst>
              <a:ext uri="{FF2B5EF4-FFF2-40B4-BE49-F238E27FC236}">
                <a16:creationId xmlns:a16="http://schemas.microsoft.com/office/drawing/2014/main" id="{A65959B1-B20A-4703-BFC5-451C512052A4}"/>
              </a:ext>
            </a:extLst>
          </p:cNvPr>
          <p:cNvSpPr/>
          <p:nvPr/>
        </p:nvSpPr>
        <p:spPr>
          <a:xfrm rot="5400000">
            <a:off x="4214895" y="2053830"/>
            <a:ext cx="440783" cy="407928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D883722-56AE-4A18-A660-13D5F0D3C447}"/>
              </a:ext>
            </a:extLst>
          </p:cNvPr>
          <p:cNvSpPr txBox="1"/>
          <p:nvPr/>
        </p:nvSpPr>
        <p:spPr>
          <a:xfrm>
            <a:off x="3376246" y="4923692"/>
            <a:ext cx="2475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highlight>
                  <a:srgbClr val="FFFF00"/>
                </a:highlight>
              </a:rPr>
              <a:t>画像上部の</a:t>
            </a:r>
            <a:r>
              <a:rPr kumimoji="1" lang="en-US" altLang="ja-JP" dirty="0">
                <a:highlight>
                  <a:srgbClr val="FFFF00"/>
                </a:highlight>
              </a:rPr>
              <a:t>W</a:t>
            </a:r>
          </a:p>
          <a:p>
            <a:r>
              <a:rPr kumimoji="1" lang="ja-JP" altLang="en-US" dirty="0">
                <a:highlight>
                  <a:srgbClr val="FFFF00"/>
                </a:highlight>
              </a:rPr>
              <a:t>の部分を各寸法に</a:t>
            </a:r>
            <a:endParaRPr kumimoji="1" lang="en-US" altLang="ja-JP" dirty="0">
              <a:highlight>
                <a:srgbClr val="FFFF00"/>
              </a:highlight>
            </a:endParaRPr>
          </a:p>
          <a:p>
            <a:r>
              <a:rPr lang="ja-JP" altLang="en-US" dirty="0">
                <a:highlight>
                  <a:srgbClr val="FFFF00"/>
                </a:highlight>
              </a:rPr>
              <a:t>書き換えてください</a:t>
            </a:r>
            <a:endParaRPr kumimoji="1" lang="ja-JP" altLang="en-US" dirty="0">
              <a:highlight>
                <a:srgbClr val="FFFF00"/>
              </a:highlight>
            </a:endParaRPr>
          </a:p>
        </p:txBody>
      </p:sp>
      <p:pic>
        <p:nvPicPr>
          <p:cNvPr id="20" name="図 19" descr="ダイアグラム&#10;&#10;自動的に生成された説明">
            <a:extLst>
              <a:ext uri="{FF2B5EF4-FFF2-40B4-BE49-F238E27FC236}">
                <a16:creationId xmlns:a16="http://schemas.microsoft.com/office/drawing/2014/main" id="{6915CAAF-FB72-42BD-8DD5-6EB4FF0F4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575" y="1498678"/>
            <a:ext cx="1307366" cy="1787031"/>
          </a:xfrm>
          <a:prstGeom prst="rect">
            <a:avLst/>
          </a:prstGeom>
        </p:spPr>
      </p:pic>
      <p:pic>
        <p:nvPicPr>
          <p:cNvPr id="22" name="図 21" descr="ダイアグラム&#10;&#10;自動的に生成された説明">
            <a:extLst>
              <a:ext uri="{FF2B5EF4-FFF2-40B4-BE49-F238E27FC236}">
                <a16:creationId xmlns:a16="http://schemas.microsoft.com/office/drawing/2014/main" id="{E091A4B4-51C6-42E8-AC5B-842EF7240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521" y="1530341"/>
            <a:ext cx="1484334" cy="1700932"/>
          </a:xfrm>
          <a:prstGeom prst="rect">
            <a:avLst/>
          </a:prstGeom>
        </p:spPr>
      </p:pic>
      <p:pic>
        <p:nvPicPr>
          <p:cNvPr id="24" name="図 23" descr="ダイアグラム, 設計図&#10;&#10;自動的に生成された説明">
            <a:extLst>
              <a:ext uri="{FF2B5EF4-FFF2-40B4-BE49-F238E27FC236}">
                <a16:creationId xmlns:a16="http://schemas.microsoft.com/office/drawing/2014/main" id="{236CEC48-BA82-4021-929F-C8726FE70F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3" y="1543014"/>
            <a:ext cx="1514850" cy="178703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0DE26CF-86C5-42D4-89C3-4DEEAA85A2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4876" y="542861"/>
            <a:ext cx="12192000" cy="57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5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E9199D0E-80E2-4AC6-ADA9-2922F0937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407" y="2628900"/>
            <a:ext cx="1570234" cy="32004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6AEE17D-7767-420F-ABB2-5515A5F93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084" y="768928"/>
            <a:ext cx="4365407" cy="128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33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2E90EE-D9A8-4105-A7C6-ABA6F071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89"/>
          <a:stretch/>
        </p:blipFill>
        <p:spPr>
          <a:xfrm>
            <a:off x="2137292" y="574159"/>
            <a:ext cx="6301628" cy="354400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F7BB34-3D2A-4193-AD8F-DEBBAB8FC700}"/>
              </a:ext>
            </a:extLst>
          </p:cNvPr>
          <p:cNvSpPr txBox="1"/>
          <p:nvPr/>
        </p:nvSpPr>
        <p:spPr>
          <a:xfrm>
            <a:off x="4795173" y="1031222"/>
            <a:ext cx="36437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エスタ・ベッセルタイプ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D5426CB-4492-4C1A-A84B-9003B2BF2071}"/>
              </a:ext>
            </a:extLst>
          </p:cNvPr>
          <p:cNvSpPr txBox="1"/>
          <p:nvPr/>
        </p:nvSpPr>
        <p:spPr>
          <a:xfrm>
            <a:off x="4123708" y="3429000"/>
            <a:ext cx="2788721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ボウルタイプを選んでください</a:t>
            </a:r>
          </a:p>
        </p:txBody>
      </p:sp>
    </p:spTree>
    <p:extLst>
      <p:ext uri="{BB962C8B-B14F-4D97-AF65-F5344CB8AC3E}">
        <p14:creationId xmlns:p14="http://schemas.microsoft.com/office/powerpoint/2010/main" val="351105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FD1B73C-6B4C-4840-8A2A-1CB3A4682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1" y="315668"/>
            <a:ext cx="12111637" cy="186332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D165FAE-13ED-463C-84BE-F13480452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890" y="2701247"/>
            <a:ext cx="6258798" cy="2934109"/>
          </a:xfrm>
          <a:prstGeom prst="rect">
            <a:avLst/>
          </a:prstGeom>
        </p:spPr>
      </p:pic>
      <p:pic>
        <p:nvPicPr>
          <p:cNvPr id="7" name="図 6" descr="鏡のある洗面台&#10;&#10;中程度の精度で自動的に生成された説明">
            <a:extLst>
              <a:ext uri="{FF2B5EF4-FFF2-40B4-BE49-F238E27FC236}">
                <a16:creationId xmlns:a16="http://schemas.microsoft.com/office/drawing/2014/main" id="{927B6B58-BBF9-4D7B-81B0-411602E31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02" y="3224721"/>
            <a:ext cx="1848067" cy="1259731"/>
          </a:xfrm>
          <a:prstGeom prst="rect">
            <a:avLst/>
          </a:prstGeom>
        </p:spPr>
      </p:pic>
      <p:sp>
        <p:nvSpPr>
          <p:cNvPr id="8" name="楕円 7">
            <a:extLst>
              <a:ext uri="{FF2B5EF4-FFF2-40B4-BE49-F238E27FC236}">
                <a16:creationId xmlns:a16="http://schemas.microsoft.com/office/drawing/2014/main" id="{77EFEA29-A8FF-474D-B3B1-2A97CF79F4E1}"/>
              </a:ext>
            </a:extLst>
          </p:cNvPr>
          <p:cNvSpPr/>
          <p:nvPr/>
        </p:nvSpPr>
        <p:spPr>
          <a:xfrm>
            <a:off x="8424153" y="3224721"/>
            <a:ext cx="817124" cy="5301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6FC14894-7660-4E2B-B589-3A60DF9F04CC}"/>
              </a:ext>
            </a:extLst>
          </p:cNvPr>
          <p:cNvCxnSpPr/>
          <p:nvPr/>
        </p:nvCxnSpPr>
        <p:spPr>
          <a:xfrm flipH="1">
            <a:off x="9241277" y="1533378"/>
            <a:ext cx="746785" cy="1691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46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F1AC56-80EC-44C1-BA84-72CA9B3A3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164" y="706837"/>
            <a:ext cx="10192399" cy="227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3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0BAC7CC-7800-4CDE-879E-5468FA46D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12" y="921728"/>
            <a:ext cx="11008899" cy="137130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0D3BD54-F6CF-4981-A58D-3499E8505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993" y="2741430"/>
            <a:ext cx="2599176" cy="268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66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30FD0DA-3525-4B64-9FDC-28B2AD16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98" y="659871"/>
            <a:ext cx="10600803" cy="1197064"/>
          </a:xfrm>
          <a:prstGeom prst="rect">
            <a:avLst/>
          </a:prstGeom>
        </p:spPr>
      </p:pic>
      <p:pic>
        <p:nvPicPr>
          <p:cNvPr id="1026" name="Picture 2" descr="引出しがドア枠に当たってしまう…">
            <a:extLst>
              <a:ext uri="{FF2B5EF4-FFF2-40B4-BE49-F238E27FC236}">
                <a16:creationId xmlns:a16="http://schemas.microsoft.com/office/drawing/2014/main" id="{24665F28-C424-4C48-9AD4-A2908A9D3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98" y="2162908"/>
            <a:ext cx="3931346" cy="225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D1AFA3-6871-46DD-ACD9-B2F07BEE91C6}"/>
              </a:ext>
            </a:extLst>
          </p:cNvPr>
          <p:cNvSpPr txBox="1"/>
          <p:nvPr/>
        </p:nvSpPr>
        <p:spPr>
          <a:xfrm>
            <a:off x="906122" y="4727845"/>
            <a:ext cx="41441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※</a:t>
            </a:r>
            <a:r>
              <a:rPr kumimoji="1" lang="ja-JP" altLang="en-US" sz="1100" dirty="0"/>
              <a:t>開き扉は回避無しのみとなります。</a:t>
            </a:r>
            <a:endParaRPr kumimoji="1" lang="en-US" altLang="ja-JP" sz="1100" dirty="0"/>
          </a:p>
          <a:p>
            <a:r>
              <a:rPr kumimoji="1" lang="ja-JP" altLang="en-US" sz="1100" dirty="0"/>
              <a:t>と記載</a:t>
            </a:r>
          </a:p>
        </p:txBody>
      </p:sp>
    </p:spTree>
    <p:extLst>
      <p:ext uri="{BB962C8B-B14F-4D97-AF65-F5344CB8AC3E}">
        <p14:creationId xmlns:p14="http://schemas.microsoft.com/office/powerpoint/2010/main" val="221303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48E2665-B946-40E1-8F90-5CCC743FB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90" y="594517"/>
            <a:ext cx="10908168" cy="119208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D15D192-B6F5-461F-878F-61702A3EB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" t="10673" r="76887" b="41059"/>
          <a:stretch/>
        </p:blipFill>
        <p:spPr bwMode="auto">
          <a:xfrm>
            <a:off x="3722451" y="2300591"/>
            <a:ext cx="2373549" cy="225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8A5CB78-9FE2-40EB-B54F-3D6F5DF8F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16" t="8322" r="4001" b="31055"/>
          <a:stretch/>
        </p:blipFill>
        <p:spPr bwMode="auto">
          <a:xfrm>
            <a:off x="1034492" y="2344365"/>
            <a:ext cx="1902605" cy="239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0A5CF2C-EAFA-4413-9223-EA968B56E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4" t="7874" r="27761" b="40726"/>
          <a:stretch/>
        </p:blipFill>
        <p:spPr bwMode="auto">
          <a:xfrm>
            <a:off x="9339208" y="2154128"/>
            <a:ext cx="2373550" cy="240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F9AB6FD-D59B-4164-8BE5-6DA020E712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0" t="9223" r="52535" b="39377"/>
          <a:stretch/>
        </p:blipFill>
        <p:spPr bwMode="auto">
          <a:xfrm>
            <a:off x="6373625" y="2154128"/>
            <a:ext cx="2373550" cy="240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993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E2089C0-F817-4F79-810B-61EF15C2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82" y="243631"/>
            <a:ext cx="11258741" cy="1760267"/>
          </a:xfrm>
          <a:prstGeom prst="rect">
            <a:avLst/>
          </a:prstGeom>
        </p:spPr>
      </p:pic>
      <p:pic>
        <p:nvPicPr>
          <p:cNvPr id="5" name="図 4" descr="パソコンの画面&#10;&#10;中程度の精度で自動的に生成された説明">
            <a:extLst>
              <a:ext uri="{FF2B5EF4-FFF2-40B4-BE49-F238E27FC236}">
                <a16:creationId xmlns:a16="http://schemas.microsoft.com/office/drawing/2014/main" id="{48C6688D-00C9-4F6C-B03F-0F4C7D956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414" y="2060917"/>
            <a:ext cx="1909509" cy="2736166"/>
          </a:xfrm>
          <a:prstGeom prst="rect">
            <a:avLst/>
          </a:prstGeom>
        </p:spPr>
      </p:pic>
      <p:pic>
        <p:nvPicPr>
          <p:cNvPr id="7" name="図 6" descr="パソコンの画面&#10;&#10;中程度の精度で自動的に生成された説明">
            <a:extLst>
              <a:ext uri="{FF2B5EF4-FFF2-40B4-BE49-F238E27FC236}">
                <a16:creationId xmlns:a16="http://schemas.microsoft.com/office/drawing/2014/main" id="{74012EFF-93EC-4A98-8E0C-9D7F7DBAE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64" y="2307182"/>
            <a:ext cx="2589555" cy="224363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B6D683-FECB-414C-B17F-069DA151BE38}"/>
              </a:ext>
            </a:extLst>
          </p:cNvPr>
          <p:cNvSpPr txBox="1"/>
          <p:nvPr/>
        </p:nvSpPr>
        <p:spPr>
          <a:xfrm>
            <a:off x="4172290" y="4669435"/>
            <a:ext cx="348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画像とはサイズが異なります</a:t>
            </a:r>
          </a:p>
        </p:txBody>
      </p:sp>
    </p:spTree>
    <p:extLst>
      <p:ext uri="{BB962C8B-B14F-4D97-AF65-F5344CB8AC3E}">
        <p14:creationId xmlns:p14="http://schemas.microsoft.com/office/powerpoint/2010/main" val="327516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03F67FF-75A1-44D8-96A5-D7DC40B33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07" y="747476"/>
            <a:ext cx="10155067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4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80C8AC4-D3CE-4A44-B879-12F709D81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86" y="668289"/>
            <a:ext cx="11422450" cy="1455932"/>
          </a:xfrm>
          <a:prstGeom prst="rect">
            <a:avLst/>
          </a:prstGeom>
        </p:spPr>
      </p:pic>
      <p:pic>
        <p:nvPicPr>
          <p:cNvPr id="6" name="図 5" descr="屋内, 家具, 座る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392A3C14-965E-4969-A70D-3CC9ACBE6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025" y="2551835"/>
            <a:ext cx="2426975" cy="1754330"/>
          </a:xfrm>
          <a:prstGeom prst="rect">
            <a:avLst/>
          </a:prstGeom>
        </p:spPr>
      </p:pic>
      <p:pic>
        <p:nvPicPr>
          <p:cNvPr id="8" name="図 7" descr="部屋の隅に置かれている&#10;&#10;低い精度で自動的に生成された説明">
            <a:extLst>
              <a:ext uri="{FF2B5EF4-FFF2-40B4-BE49-F238E27FC236}">
                <a16:creationId xmlns:a16="http://schemas.microsoft.com/office/drawing/2014/main" id="{EA3DEB8E-C689-48C9-BB7F-66971FD6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21" y="2506387"/>
            <a:ext cx="2426975" cy="170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6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53</Words>
  <Application>Microsoft Office PowerPoint</Application>
  <PresentationFormat>ワイド画面</PresentationFormat>
  <Paragraphs>14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中本 貴之</dc:creator>
  <cp:lastModifiedBy>中本 貴之</cp:lastModifiedBy>
  <cp:revision>2</cp:revision>
  <dcterms:created xsi:type="dcterms:W3CDTF">2021-11-16T11:13:27Z</dcterms:created>
  <dcterms:modified xsi:type="dcterms:W3CDTF">2021-11-17T06:54:47Z</dcterms:modified>
</cp:coreProperties>
</file>