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60" r:id="rId2"/>
    <p:sldId id="261" r:id="rId3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93" d="100"/>
          <a:sy n="93" d="100"/>
        </p:scale>
        <p:origin x="1416" y="-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1A4666-E682-4233-9CE5-97632F08CCAF}" type="datetimeFigureOut">
              <a:rPr kumimoji="1" lang="ja-JP" altLang="en-US" smtClean="0"/>
              <a:t>2025/8/29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A5E6F2-CB13-47B3-9A4B-78589DEA10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32808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A5E6F2-CB13-47B3-9A4B-78589DEA109C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0094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F7BEC-6F53-49AB-8FFC-0AD678FBBA92}" type="datetimeFigureOut">
              <a:rPr kumimoji="1" lang="ja-JP" altLang="en-US" smtClean="0"/>
              <a:t>2025/8/29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F83CF-C5CD-4EDC-8592-57E8EA3439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9811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F7BEC-6F53-49AB-8FFC-0AD678FBBA92}" type="datetimeFigureOut">
              <a:rPr kumimoji="1" lang="ja-JP" altLang="en-US" smtClean="0"/>
              <a:t>2025/8/29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F83CF-C5CD-4EDC-8592-57E8EA3439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9055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F7BEC-6F53-49AB-8FFC-0AD678FBBA92}" type="datetimeFigureOut">
              <a:rPr kumimoji="1" lang="ja-JP" altLang="en-US" smtClean="0"/>
              <a:t>2025/8/29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F83CF-C5CD-4EDC-8592-57E8EA3439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6440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F7BEC-6F53-49AB-8FFC-0AD678FBBA92}" type="datetimeFigureOut">
              <a:rPr kumimoji="1" lang="ja-JP" altLang="en-US" smtClean="0"/>
              <a:t>2025/8/29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F83CF-C5CD-4EDC-8592-57E8EA3439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64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F7BEC-6F53-49AB-8FFC-0AD678FBBA92}" type="datetimeFigureOut">
              <a:rPr kumimoji="1" lang="ja-JP" altLang="en-US" smtClean="0"/>
              <a:t>2025/8/29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F83CF-C5CD-4EDC-8592-57E8EA3439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4633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F7BEC-6F53-49AB-8FFC-0AD678FBBA92}" type="datetimeFigureOut">
              <a:rPr kumimoji="1" lang="ja-JP" altLang="en-US" smtClean="0"/>
              <a:t>2025/8/29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F83CF-C5CD-4EDC-8592-57E8EA3439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527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F7BEC-6F53-49AB-8FFC-0AD678FBBA92}" type="datetimeFigureOut">
              <a:rPr kumimoji="1" lang="ja-JP" altLang="en-US" smtClean="0"/>
              <a:t>2025/8/29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F83CF-C5CD-4EDC-8592-57E8EA3439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4743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F7BEC-6F53-49AB-8FFC-0AD678FBBA92}" type="datetimeFigureOut">
              <a:rPr kumimoji="1" lang="ja-JP" altLang="en-US" smtClean="0"/>
              <a:t>2025/8/29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F83CF-C5CD-4EDC-8592-57E8EA3439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883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F7BEC-6F53-49AB-8FFC-0AD678FBBA92}" type="datetimeFigureOut">
              <a:rPr kumimoji="1" lang="ja-JP" altLang="en-US" smtClean="0"/>
              <a:t>2025/8/29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F83CF-C5CD-4EDC-8592-57E8EA3439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3242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F7BEC-6F53-49AB-8FFC-0AD678FBBA92}" type="datetimeFigureOut">
              <a:rPr kumimoji="1" lang="ja-JP" altLang="en-US" smtClean="0"/>
              <a:t>2025/8/29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F83CF-C5CD-4EDC-8592-57E8EA3439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5822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F7BEC-6F53-49AB-8FFC-0AD678FBBA92}" type="datetimeFigureOut">
              <a:rPr kumimoji="1" lang="ja-JP" altLang="en-US" smtClean="0"/>
              <a:t>2025/8/29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F83CF-C5CD-4EDC-8592-57E8EA3439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5568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8F7BEC-6F53-49AB-8FFC-0AD678FBBA92}" type="datetimeFigureOut">
              <a:rPr kumimoji="1" lang="ja-JP" altLang="en-US" smtClean="0"/>
              <a:t>2025/8/29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1F83CF-C5CD-4EDC-8592-57E8EA3439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9250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BF25E-0924-1579-246E-3122E2A93D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ロゴ, 会社名&#10;&#10;AI 生成コンテンツは誤りを含む可能性があります。">
            <a:extLst>
              <a:ext uri="{FF2B5EF4-FFF2-40B4-BE49-F238E27FC236}">
                <a16:creationId xmlns:a16="http://schemas.microsoft.com/office/drawing/2014/main" id="{6BA94C70-4E12-8D64-8EF2-FACFBA7470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5471" y="72081"/>
            <a:ext cx="1508525" cy="878741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A9369E74-AD3D-2144-D3BF-D80593780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544" y="283101"/>
            <a:ext cx="5915025" cy="3355642"/>
          </a:xfrm>
        </p:spPr>
        <p:txBody>
          <a:bodyPr>
            <a:normAutofit/>
          </a:bodyPr>
          <a:lstStyle/>
          <a:p>
            <a:r>
              <a:rPr lang="en-US" altLang="ja-JP" sz="5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PLAISIR</a:t>
            </a:r>
            <a:r>
              <a:rPr lang="ja-JP" altLang="en-US" sz="5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br>
              <a:rPr lang="en-US" altLang="ja-JP" sz="5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altLang="ja-JP" sz="5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SPRAY-CUP</a:t>
            </a:r>
            <a:br>
              <a:rPr lang="en-US" altLang="ja-JP" sz="5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altLang="ja-JP" sz="5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SYSTEM 3.0</a:t>
            </a:r>
            <a:endParaRPr lang="ja-JP" altLang="en-US" sz="5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図 5" descr="光の中に浮かんでいる砂">
            <a:extLst>
              <a:ext uri="{FF2B5EF4-FFF2-40B4-BE49-F238E27FC236}">
                <a16:creationId xmlns:a16="http://schemas.microsoft.com/office/drawing/2014/main" id="{C48891C0-3A7C-2709-D4FC-BF36D0B96D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67116"/>
            <a:ext cx="6858000" cy="3857767"/>
          </a:xfrm>
          <a:prstGeom prst="rect">
            <a:avLst/>
          </a:prstGeom>
        </p:spPr>
      </p:pic>
      <p:pic>
        <p:nvPicPr>
          <p:cNvPr id="3" name="図 2" descr="テキスト&#10;&#10;AI 生成コンテンツは誤りを含む可能性があります。">
            <a:extLst>
              <a:ext uri="{FF2B5EF4-FFF2-40B4-BE49-F238E27FC236}">
                <a16:creationId xmlns:a16="http://schemas.microsoft.com/office/drawing/2014/main" id="{0BDD4B98-396E-E127-2894-EB34A8E266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503" y="7710881"/>
            <a:ext cx="3244796" cy="2433597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F1685D3-BC48-EFE7-0EF1-A2425A85D3AB}"/>
              </a:ext>
            </a:extLst>
          </p:cNvPr>
          <p:cNvSpPr txBox="1"/>
          <p:nvPr/>
        </p:nvSpPr>
        <p:spPr>
          <a:xfrm>
            <a:off x="4349774" y="9664091"/>
            <a:ext cx="2424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200ml/400ml/650ml/850ml</a:t>
            </a:r>
          </a:p>
          <a:p>
            <a:r>
              <a:rPr kumimoji="1" lang="en-US" altLang="ja-JP" sz="1200" dirty="0"/>
              <a:t>125μ</a:t>
            </a:r>
            <a:r>
              <a:rPr kumimoji="1" lang="ja-JP" altLang="en-US" sz="1200" dirty="0"/>
              <a:t>フィルター内臓</a:t>
            </a:r>
            <a:endParaRPr kumimoji="1" lang="en-US" altLang="ja-JP" sz="1200" dirty="0"/>
          </a:p>
        </p:txBody>
      </p:sp>
      <p:pic>
        <p:nvPicPr>
          <p:cNvPr id="7" name="図 6" descr="アイコン&#10;&#10;AI 生成コンテンツは誤りを含む可能性があります。">
            <a:extLst>
              <a:ext uri="{FF2B5EF4-FFF2-40B4-BE49-F238E27FC236}">
                <a16:creationId xmlns:a16="http://schemas.microsoft.com/office/drawing/2014/main" id="{B61F5F9E-586C-12D3-7EDB-E97515FED6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58" y="9533665"/>
            <a:ext cx="476604" cy="406928"/>
          </a:xfrm>
          <a:prstGeom prst="rect">
            <a:avLst/>
          </a:prstGeom>
        </p:spPr>
      </p:pic>
      <p:pic>
        <p:nvPicPr>
          <p:cNvPr id="9" name="図 8" descr="アイコン&#10;&#10;AI 生成コンテンツは誤りを含む可能性があります。">
            <a:extLst>
              <a:ext uri="{FF2B5EF4-FFF2-40B4-BE49-F238E27FC236}">
                <a16:creationId xmlns:a16="http://schemas.microsoft.com/office/drawing/2014/main" id="{291AFADD-21CA-4AB5-8958-569C1F8FF7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58" y="10125756"/>
            <a:ext cx="535662" cy="525335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BC99A51-C36C-AC71-2C4E-0C08C05C955A}"/>
              </a:ext>
            </a:extLst>
          </p:cNvPr>
          <p:cNvSpPr txBox="1"/>
          <p:nvPr/>
        </p:nvSpPr>
        <p:spPr>
          <a:xfrm>
            <a:off x="1230705" y="10264698"/>
            <a:ext cx="2670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洗浄不要、トータルコスト削減</a:t>
            </a:r>
            <a:endParaRPr kumimoji="1" lang="en-US" altLang="ja-JP" sz="1200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FA7EBCC-E3B0-0ECB-A2BA-332B508F6B49}"/>
              </a:ext>
            </a:extLst>
          </p:cNvPr>
          <p:cNvSpPr txBox="1"/>
          <p:nvPr/>
        </p:nvSpPr>
        <p:spPr>
          <a:xfrm>
            <a:off x="1155813" y="9598630"/>
            <a:ext cx="25388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超軽量アダプター、アルミ採用</a:t>
            </a:r>
            <a:endParaRPr kumimoji="1" lang="en-US" altLang="ja-JP" sz="1200" dirty="0"/>
          </a:p>
        </p:txBody>
      </p:sp>
      <p:pic>
        <p:nvPicPr>
          <p:cNvPr id="13" name="図 12" descr="テーブル, ミラー, 姿見 が含まれている画像">
            <a:extLst>
              <a:ext uri="{FF2B5EF4-FFF2-40B4-BE49-F238E27FC236}">
                <a16:creationId xmlns:a16="http://schemas.microsoft.com/office/drawing/2014/main" id="{C7CB8F52-7518-6B59-FDA4-484F25A740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88" y="8908429"/>
            <a:ext cx="422544" cy="409053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581A687-39D1-7B0A-3C2A-895E4090FCBF}"/>
              </a:ext>
            </a:extLst>
          </p:cNvPr>
          <p:cNvSpPr txBox="1"/>
          <p:nvPr/>
        </p:nvSpPr>
        <p:spPr>
          <a:xfrm>
            <a:off x="1142929" y="8881679"/>
            <a:ext cx="2639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柔らかいインナーカップ</a:t>
            </a:r>
            <a:endParaRPr kumimoji="1" lang="en-US" altLang="ja-JP" sz="1200" dirty="0"/>
          </a:p>
          <a:p>
            <a:r>
              <a:rPr kumimoji="1" lang="ja-JP" altLang="en-US" sz="1200" dirty="0"/>
              <a:t>塗料残量が少なく圧力調整不要</a:t>
            </a:r>
            <a:endParaRPr kumimoji="1" lang="en-US" altLang="ja-JP" sz="1200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D67057E-FE94-FE86-A315-031C8663F4D9}"/>
              </a:ext>
            </a:extLst>
          </p:cNvPr>
          <p:cNvSpPr txBox="1"/>
          <p:nvPr/>
        </p:nvSpPr>
        <p:spPr>
          <a:xfrm>
            <a:off x="1245958" y="8248910"/>
            <a:ext cx="2424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安定した塗料供給による</a:t>
            </a:r>
            <a:endParaRPr kumimoji="1" lang="en-US" altLang="ja-JP" sz="1200" dirty="0"/>
          </a:p>
          <a:p>
            <a:r>
              <a:rPr kumimoji="1" lang="ja-JP" altLang="en-US" sz="1200" dirty="0"/>
              <a:t>塗装品質、時間短縮</a:t>
            </a:r>
            <a:endParaRPr kumimoji="1" lang="en-US" altLang="ja-JP" sz="1200" dirty="0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C57D334-F302-FE17-8DB2-670019972192}"/>
              </a:ext>
            </a:extLst>
          </p:cNvPr>
          <p:cNvSpPr txBox="1"/>
          <p:nvPr/>
        </p:nvSpPr>
        <p:spPr>
          <a:xfrm>
            <a:off x="1245958" y="10820876"/>
            <a:ext cx="2841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スクリュー設計によりリッドを</a:t>
            </a:r>
            <a:endParaRPr kumimoji="1" lang="en-US" altLang="ja-JP" sz="1200" dirty="0"/>
          </a:p>
          <a:p>
            <a:r>
              <a:rPr kumimoji="1" lang="en-US" altLang="ja-JP" sz="1200" dirty="0"/>
              <a:t>¼</a:t>
            </a:r>
            <a:r>
              <a:rPr kumimoji="1" lang="ja-JP" altLang="en-US" sz="1200" dirty="0"/>
              <a:t>回転だけで素早く開閉が可能</a:t>
            </a:r>
            <a:endParaRPr kumimoji="1" lang="en-US" altLang="ja-JP" sz="1200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1B7F5F7-22AF-3FC3-4F78-D1782B2D1B57}"/>
              </a:ext>
            </a:extLst>
          </p:cNvPr>
          <p:cNvSpPr txBox="1"/>
          <p:nvPr/>
        </p:nvSpPr>
        <p:spPr>
          <a:xfrm>
            <a:off x="1245958" y="11453645"/>
            <a:ext cx="2910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アダプタとリッドの特許粒状デザイン脱着がとても簡単</a:t>
            </a:r>
            <a:endParaRPr kumimoji="1" lang="en-US" altLang="ja-JP" sz="1200" dirty="0"/>
          </a:p>
        </p:txBody>
      </p:sp>
      <p:pic>
        <p:nvPicPr>
          <p:cNvPr id="8" name="図 7" descr="図形">
            <a:extLst>
              <a:ext uri="{FF2B5EF4-FFF2-40B4-BE49-F238E27FC236}">
                <a16:creationId xmlns:a16="http://schemas.microsoft.com/office/drawing/2014/main" id="{4CD7E58E-FDD0-484C-4D5E-C38CA175ED4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045" y="11419987"/>
            <a:ext cx="535663" cy="481084"/>
          </a:xfrm>
          <a:prstGeom prst="rect">
            <a:avLst/>
          </a:prstGeom>
        </p:spPr>
      </p:pic>
      <p:pic>
        <p:nvPicPr>
          <p:cNvPr id="16" name="図 15" descr="図形, アイコン, 矢印&#10;&#10;AI 生成コンテンツは誤りを含む可能性があります。">
            <a:extLst>
              <a:ext uri="{FF2B5EF4-FFF2-40B4-BE49-F238E27FC236}">
                <a16:creationId xmlns:a16="http://schemas.microsoft.com/office/drawing/2014/main" id="{15553AA1-9818-4ED0-A1D2-89CE5D1B842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66" y="10833276"/>
            <a:ext cx="423896" cy="438650"/>
          </a:xfrm>
          <a:prstGeom prst="rect">
            <a:avLst/>
          </a:prstGeom>
        </p:spPr>
      </p:pic>
      <p:pic>
        <p:nvPicPr>
          <p:cNvPr id="21" name="図 20" descr="図形&#10;&#10;AI 生成コンテンツは誤りを含む可能性があります。">
            <a:extLst>
              <a:ext uri="{FF2B5EF4-FFF2-40B4-BE49-F238E27FC236}">
                <a16:creationId xmlns:a16="http://schemas.microsoft.com/office/drawing/2014/main" id="{163137DC-2DE9-7D86-4E89-5D375AEB764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070" y="8207068"/>
            <a:ext cx="548905" cy="464490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BB4612B-C7A4-8445-D941-ED51379279B5}"/>
              </a:ext>
            </a:extLst>
          </p:cNvPr>
          <p:cNvSpPr txBox="1"/>
          <p:nvPr/>
        </p:nvSpPr>
        <p:spPr>
          <a:xfrm>
            <a:off x="340544" y="3036507"/>
            <a:ext cx="53422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/>
              <a:t>作業効率と塗装品質の対処法</a:t>
            </a:r>
          </a:p>
        </p:txBody>
      </p:sp>
      <p:pic>
        <p:nvPicPr>
          <p:cNvPr id="15" name="図 14" descr="カップに入った飲み物">
            <a:extLst>
              <a:ext uri="{FF2B5EF4-FFF2-40B4-BE49-F238E27FC236}">
                <a16:creationId xmlns:a16="http://schemas.microsoft.com/office/drawing/2014/main" id="{B48EABD0-4066-D2BD-F849-4FB9A9DDF7D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045" y="4356602"/>
            <a:ext cx="2490996" cy="3595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3157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645FA-4DC8-3543-3CC8-DB0C94C69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グラフ&#10;&#10;AI 生成コンテンツは誤りを含む可能性があります。">
            <a:extLst>
              <a:ext uri="{FF2B5EF4-FFF2-40B4-BE49-F238E27FC236}">
                <a16:creationId xmlns:a16="http://schemas.microsoft.com/office/drawing/2014/main" id="{EDD1A252-2CDE-E1F0-B259-CB02ECE560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610" y="1440119"/>
            <a:ext cx="4274345" cy="3771734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C91BB271-1B66-29A7-5083-61F3381CB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219" y="-326733"/>
            <a:ext cx="5915025" cy="2356556"/>
          </a:xfrm>
        </p:spPr>
        <p:txBody>
          <a:bodyPr/>
          <a:lstStyle/>
          <a:p>
            <a:br>
              <a:rPr lang="en-US" altLang="ja-JP" sz="1600" dirty="0"/>
            </a:br>
            <a:r>
              <a:rPr kumimoji="1" lang="ja-JP" altLang="en-US" sz="3200" b="1" dirty="0"/>
              <a:t>塗料カップシステム </a:t>
            </a:r>
            <a:r>
              <a:rPr lang="en-US" altLang="ja-JP" sz="3600" dirty="0"/>
              <a:t>PSS3.0</a:t>
            </a:r>
            <a:r>
              <a:rPr lang="ja-JP" altLang="en-US" sz="2400" dirty="0"/>
              <a:t> </a:t>
            </a:r>
            <a:br>
              <a:rPr kumimoji="1" lang="en-US" altLang="ja-JP" dirty="0"/>
            </a:br>
            <a:r>
              <a:rPr lang="ja-JP" altLang="en-US" sz="2400" dirty="0"/>
              <a:t>より使いやすく簡単</a:t>
            </a:r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DA86248-3674-19A3-E10D-02DE6B4E541F}"/>
              </a:ext>
            </a:extLst>
          </p:cNvPr>
          <p:cNvSpPr txBox="1"/>
          <p:nvPr/>
        </p:nvSpPr>
        <p:spPr>
          <a:xfrm>
            <a:off x="424041" y="10182261"/>
            <a:ext cx="373411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/>
              <a:t>【</a:t>
            </a:r>
            <a:r>
              <a:rPr kumimoji="1" lang="ja-JP" altLang="en-US" sz="1400" dirty="0"/>
              <a:t>販売元</a:t>
            </a:r>
            <a:r>
              <a:rPr kumimoji="1" lang="en-US" altLang="ja-JP" sz="1400" dirty="0"/>
              <a:t>】</a:t>
            </a:r>
          </a:p>
          <a:p>
            <a:r>
              <a:rPr kumimoji="1" lang="en-US" altLang="ja-JP" sz="1200" dirty="0"/>
              <a:t>Plaisir (</a:t>
            </a:r>
            <a:r>
              <a:rPr kumimoji="1" lang="ja-JP" altLang="en-US" sz="1200" dirty="0"/>
              <a:t>プレジール）</a:t>
            </a:r>
            <a:endParaRPr kumimoji="1" lang="en-US" altLang="ja-JP" sz="1200" dirty="0"/>
          </a:p>
          <a:p>
            <a:r>
              <a:rPr kumimoji="1" lang="ja-JP" altLang="en-US" sz="1200" dirty="0"/>
              <a:t>〒</a:t>
            </a:r>
            <a:r>
              <a:rPr kumimoji="1" lang="en-US" altLang="ja-JP" sz="1200" dirty="0"/>
              <a:t>105-0013 </a:t>
            </a:r>
            <a:r>
              <a:rPr kumimoji="1" lang="ja-JP" altLang="en-US" sz="1050" dirty="0"/>
              <a:t>東京都港区浜松町</a:t>
            </a:r>
            <a:r>
              <a:rPr kumimoji="1" lang="en-US" altLang="ja-JP" sz="1050" dirty="0"/>
              <a:t>2-2-15 </a:t>
            </a:r>
            <a:r>
              <a:rPr kumimoji="1" lang="ja-JP" altLang="en-US" sz="1050" dirty="0"/>
              <a:t>浜松町ダイヤビル</a:t>
            </a:r>
            <a:r>
              <a:rPr kumimoji="1" lang="en-US" altLang="ja-JP" sz="1050" dirty="0"/>
              <a:t>2F</a:t>
            </a:r>
            <a:r>
              <a:rPr kumimoji="1" lang="ja-JP" altLang="en-US" sz="1050" dirty="0"/>
              <a:t>　</a:t>
            </a:r>
            <a:endParaRPr kumimoji="1" lang="en-US" altLang="ja-JP" sz="1200" dirty="0"/>
          </a:p>
          <a:p>
            <a:r>
              <a:rPr kumimoji="1" lang="en-US" altLang="ja-JP" sz="1200" dirty="0"/>
              <a:t>Mail : plaisir-cup@outlook.jp</a:t>
            </a:r>
          </a:p>
          <a:p>
            <a:r>
              <a:rPr kumimoji="1" lang="en-US" altLang="ja-JP" sz="1200" dirty="0"/>
              <a:t>TEL: 050-6861-2743</a:t>
            </a:r>
          </a:p>
          <a:p>
            <a:r>
              <a:rPr kumimoji="1" lang="en-US" altLang="ja-JP" sz="1200" dirty="0"/>
              <a:t>HP: </a:t>
            </a:r>
          </a:p>
        </p:txBody>
      </p:sp>
      <p:pic>
        <p:nvPicPr>
          <p:cNvPr id="10" name="図 9" descr="屋内, 製品, テーブル, 座る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F2E013FF-EE9D-36FA-9D5D-7957D470A1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611" y="6656684"/>
            <a:ext cx="353210" cy="583659"/>
          </a:xfrm>
          <a:prstGeom prst="rect">
            <a:avLst/>
          </a:prstGeom>
        </p:spPr>
      </p:pic>
      <p:pic>
        <p:nvPicPr>
          <p:cNvPr id="12" name="図 11" descr="屋内, 製品, テーブル, 座る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BDED183A-986A-26BE-CCC5-15E0001AD1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359" y="7512391"/>
            <a:ext cx="353209" cy="583658"/>
          </a:xfrm>
          <a:prstGeom prst="rect">
            <a:avLst/>
          </a:prstGeom>
        </p:spPr>
      </p:pic>
      <p:pic>
        <p:nvPicPr>
          <p:cNvPr id="13" name="図 12" descr="屋内, 製品, テーブル, 座る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FB37A3FB-B198-B789-54F6-EE909A7D47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745" y="6600612"/>
            <a:ext cx="413918" cy="683974"/>
          </a:xfrm>
          <a:prstGeom prst="rect">
            <a:avLst/>
          </a:prstGeom>
        </p:spPr>
      </p:pic>
      <p:pic>
        <p:nvPicPr>
          <p:cNvPr id="14" name="図 13" descr="屋内, 製品, テーブル, 座る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FAC88333-93C5-314B-A078-CCA2F32969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099" y="7538782"/>
            <a:ext cx="353210" cy="583659"/>
          </a:xfrm>
          <a:prstGeom prst="rect">
            <a:avLst/>
          </a:prstGeom>
        </p:spPr>
      </p:pic>
      <p:pic>
        <p:nvPicPr>
          <p:cNvPr id="16" name="図 15" descr="屋内, カメラ, 座る, 小さい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EAEDAF6F-815E-F3C8-A22B-6A6F3EDDF3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359" y="8385601"/>
            <a:ext cx="353210" cy="502369"/>
          </a:xfrm>
          <a:prstGeom prst="rect">
            <a:avLst/>
          </a:prstGeom>
        </p:spPr>
      </p:pic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3DA472C5-6A29-C701-89A7-E542F16F700A}"/>
              </a:ext>
            </a:extLst>
          </p:cNvPr>
          <p:cNvSpPr txBox="1"/>
          <p:nvPr/>
        </p:nvSpPr>
        <p:spPr>
          <a:xfrm>
            <a:off x="744895" y="5578271"/>
            <a:ext cx="53687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ペインターの声から誕生した</a:t>
            </a:r>
            <a:endParaRPr kumimoji="1" lang="en-US" altLang="ja-JP" dirty="0"/>
          </a:p>
          <a:p>
            <a:r>
              <a:rPr kumimoji="1" lang="ja-JP" altLang="en-US" sz="2400" dirty="0"/>
              <a:t>　　　　　　　　　超軽量アダプタ</a:t>
            </a:r>
            <a:endParaRPr kumimoji="1" lang="ja-JP" altLang="en-US" dirty="0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26C2980-C857-1F40-51B4-0995EC9600B3}"/>
              </a:ext>
            </a:extLst>
          </p:cNvPr>
          <p:cNvSpPr txBox="1"/>
          <p:nvPr/>
        </p:nvSpPr>
        <p:spPr>
          <a:xfrm>
            <a:off x="1395108" y="6572588"/>
            <a:ext cx="1480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ADT-AVALON</a:t>
            </a:r>
            <a:endParaRPr kumimoji="1" lang="ja-JP" altLang="en-US" dirty="0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1B74016-94FF-5FEE-CFA2-FB0C995AE6D9}"/>
              </a:ext>
            </a:extLst>
          </p:cNvPr>
          <p:cNvSpPr txBox="1"/>
          <p:nvPr/>
        </p:nvSpPr>
        <p:spPr>
          <a:xfrm>
            <a:off x="1425242" y="8385601"/>
            <a:ext cx="157459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ADT-SIDECUP</a:t>
            </a:r>
          </a:p>
          <a:p>
            <a:r>
              <a:rPr kumimoji="1" lang="en-US" altLang="ja-JP" sz="1200" dirty="0"/>
              <a:t>G1/4</a:t>
            </a:r>
            <a:endParaRPr kumimoji="1" lang="ja-JP" altLang="en-US" sz="1200" dirty="0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6EB64114-3A99-E590-37EE-FF8537E73538}"/>
              </a:ext>
            </a:extLst>
          </p:cNvPr>
          <p:cNvSpPr txBox="1"/>
          <p:nvPr/>
        </p:nvSpPr>
        <p:spPr>
          <a:xfrm>
            <a:off x="1472659" y="7643775"/>
            <a:ext cx="18907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ADT-MEIJI</a:t>
            </a:r>
            <a:r>
              <a:rPr kumimoji="1" lang="ja-JP" altLang="en-US" dirty="0"/>
              <a:t>　</a:t>
            </a:r>
            <a:endParaRPr kumimoji="1" lang="en-US" altLang="ja-JP" dirty="0"/>
          </a:p>
          <a:p>
            <a:r>
              <a:rPr kumimoji="1" lang="en-US" altLang="ja-JP" sz="1200" dirty="0"/>
              <a:t>DV-1/FINERCORE (G3/8)</a:t>
            </a:r>
            <a:endParaRPr kumimoji="1" lang="ja-JP" altLang="en-US" dirty="0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FDC18F9-917D-7ACB-D556-91AB259EFACF}"/>
              </a:ext>
            </a:extLst>
          </p:cNvPr>
          <p:cNvSpPr txBox="1"/>
          <p:nvPr/>
        </p:nvSpPr>
        <p:spPr>
          <a:xfrm>
            <a:off x="1495178" y="7434888"/>
            <a:ext cx="1683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ADT-DEVILVISS</a:t>
            </a:r>
            <a:endParaRPr kumimoji="1" lang="ja-JP" altLang="en-US" dirty="0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66EB2D3-DE4E-62E6-47BC-805132713A54}"/>
              </a:ext>
            </a:extLst>
          </p:cNvPr>
          <p:cNvSpPr txBox="1"/>
          <p:nvPr/>
        </p:nvSpPr>
        <p:spPr>
          <a:xfrm>
            <a:off x="4497537" y="7538470"/>
            <a:ext cx="114185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ADT-SATA</a:t>
            </a:r>
          </a:p>
          <a:p>
            <a:r>
              <a:rPr kumimoji="1" lang="en-US" altLang="ja-JP" sz="1100" dirty="0"/>
              <a:t>1000/1500</a:t>
            </a:r>
            <a:endParaRPr kumimoji="1" lang="ja-JP" altLang="en-US" sz="1100" dirty="0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679AC7D-D8AE-EBB6-2376-8C93A90D865E}"/>
              </a:ext>
            </a:extLst>
          </p:cNvPr>
          <p:cNvSpPr txBox="1"/>
          <p:nvPr/>
        </p:nvSpPr>
        <p:spPr>
          <a:xfrm>
            <a:off x="1386567" y="6812659"/>
            <a:ext cx="27715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/>
              <a:t>ADT-WALCOM</a:t>
            </a:r>
          </a:p>
          <a:p>
            <a:r>
              <a:rPr kumimoji="1" lang="en-US" altLang="ja-JP" sz="1200" dirty="0"/>
              <a:t>A-60/CARBONIO360 (M16*1.5)</a:t>
            </a:r>
          </a:p>
          <a:p>
            <a:endParaRPr kumimoji="1" lang="en-US" altLang="ja-JP" sz="1200" dirty="0"/>
          </a:p>
          <a:p>
            <a:endParaRPr kumimoji="1" lang="en-US" altLang="ja-JP" sz="1200" dirty="0"/>
          </a:p>
          <a:p>
            <a:endParaRPr kumimoji="1" lang="ja-JP" altLang="en-US" sz="1200" dirty="0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8E470776-68A4-BB23-0CDF-C34E68061721}"/>
              </a:ext>
            </a:extLst>
          </p:cNvPr>
          <p:cNvSpPr txBox="1"/>
          <p:nvPr/>
        </p:nvSpPr>
        <p:spPr>
          <a:xfrm>
            <a:off x="5589390" y="4382815"/>
            <a:ext cx="1273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900" dirty="0"/>
              <a:t>PSS-200ml</a:t>
            </a:r>
          </a:p>
          <a:p>
            <a:r>
              <a:rPr kumimoji="1" lang="en-US" altLang="ja-JP" sz="900" dirty="0"/>
              <a:t>PSS-400ml</a:t>
            </a:r>
          </a:p>
          <a:p>
            <a:r>
              <a:rPr kumimoji="1" lang="en-US" altLang="ja-JP" sz="900" dirty="0"/>
              <a:t>PSS-650ml</a:t>
            </a:r>
          </a:p>
          <a:p>
            <a:r>
              <a:rPr kumimoji="1" lang="en-US" altLang="ja-JP" sz="900" dirty="0"/>
              <a:t>PSS-850ml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8CBC8A4-C380-9E27-6D31-DE4626461564}"/>
              </a:ext>
            </a:extLst>
          </p:cNvPr>
          <p:cNvSpPr txBox="1"/>
          <p:nvPr/>
        </p:nvSpPr>
        <p:spPr>
          <a:xfrm>
            <a:off x="4464056" y="6501651"/>
            <a:ext cx="22067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/>
              <a:t>ADT-IWATA</a:t>
            </a:r>
          </a:p>
          <a:p>
            <a:r>
              <a:rPr kumimoji="1" lang="en-US" altLang="ja-JP" sz="1600" dirty="0"/>
              <a:t>ADT-AVALON </a:t>
            </a:r>
          </a:p>
          <a:p>
            <a:r>
              <a:rPr kumimoji="1" lang="en-US" altLang="ja-JP" sz="1200" dirty="0"/>
              <a:t>WS-400/A-30 (G1/4)</a:t>
            </a:r>
          </a:p>
          <a:p>
            <a:endParaRPr kumimoji="1" lang="ja-JP" altLang="en-US" sz="1200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4D49CAD-C237-CA8A-A8FD-6D32013B4C62}"/>
              </a:ext>
            </a:extLst>
          </p:cNvPr>
          <p:cNvSpPr txBox="1"/>
          <p:nvPr/>
        </p:nvSpPr>
        <p:spPr>
          <a:xfrm>
            <a:off x="4110467" y="11313083"/>
            <a:ext cx="14324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/>
              <a:t>インスタグラム</a:t>
            </a:r>
          </a:p>
        </p:txBody>
      </p:sp>
      <p:pic>
        <p:nvPicPr>
          <p:cNvPr id="5" name="図 4" descr="アイコン&#10;&#10;AI 生成コンテンツは誤りを含む可能性があります。">
            <a:extLst>
              <a:ext uri="{FF2B5EF4-FFF2-40B4-BE49-F238E27FC236}">
                <a16:creationId xmlns:a16="http://schemas.microsoft.com/office/drawing/2014/main" id="{FF39DBA7-28AB-6A30-9167-E6E36BCD8F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8165" y="8390189"/>
            <a:ext cx="772144" cy="934187"/>
          </a:xfrm>
          <a:prstGeom prst="rect">
            <a:avLst/>
          </a:prstGeom>
        </p:spPr>
      </p:pic>
      <p:pic>
        <p:nvPicPr>
          <p:cNvPr id="9" name="図 8" descr="QR コード">
            <a:extLst>
              <a:ext uri="{FF2B5EF4-FFF2-40B4-BE49-F238E27FC236}">
                <a16:creationId xmlns:a16="http://schemas.microsoft.com/office/drawing/2014/main" id="{F4C9A133-C5D4-F717-790B-6AA1EAA204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7091" y="10518668"/>
            <a:ext cx="794415" cy="794415"/>
          </a:xfrm>
          <a:prstGeom prst="rect">
            <a:avLst/>
          </a:prstGeom>
        </p:spPr>
      </p:pic>
      <p:pic>
        <p:nvPicPr>
          <p:cNvPr id="15" name="図 14" descr="QR コード">
            <a:extLst>
              <a:ext uri="{FF2B5EF4-FFF2-40B4-BE49-F238E27FC236}">
                <a16:creationId xmlns:a16="http://schemas.microsoft.com/office/drawing/2014/main" id="{1E00A050-C583-411B-4522-71FC1F7D2A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842" y="10511697"/>
            <a:ext cx="842262" cy="842262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43BEA63-ED93-A308-5D93-99BD8E82E25D}"/>
              </a:ext>
            </a:extLst>
          </p:cNvPr>
          <p:cNvSpPr txBox="1"/>
          <p:nvPr/>
        </p:nvSpPr>
        <p:spPr>
          <a:xfrm>
            <a:off x="5589390" y="11313083"/>
            <a:ext cx="14324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50" dirty="0"/>
              <a:t>BASE</a:t>
            </a:r>
            <a:endParaRPr kumimoji="1" lang="ja-JP" altLang="en-US" sz="1050" dirty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21EEF4B8-168E-36A2-2AE2-D3EB42639791}"/>
              </a:ext>
            </a:extLst>
          </p:cNvPr>
          <p:cNvSpPr txBox="1"/>
          <p:nvPr/>
        </p:nvSpPr>
        <p:spPr>
          <a:xfrm>
            <a:off x="4297091" y="8974002"/>
            <a:ext cx="3350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顧客満足度 </a:t>
            </a:r>
            <a:r>
              <a:rPr kumimoji="1" lang="en-US" altLang="ja-JP" dirty="0"/>
              <a:t>99</a:t>
            </a:r>
            <a:r>
              <a:rPr kumimoji="1" lang="ja-JP" altLang="en-US" dirty="0"/>
              <a:t>％</a:t>
            </a:r>
            <a:endParaRPr kumimoji="1" lang="en-US" altLang="ja-JP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3ACEF75-6E4F-332C-6707-11678CF1A18E}"/>
              </a:ext>
            </a:extLst>
          </p:cNvPr>
          <p:cNvSpPr txBox="1"/>
          <p:nvPr/>
        </p:nvSpPr>
        <p:spPr>
          <a:xfrm>
            <a:off x="1264668" y="9514506"/>
            <a:ext cx="5368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スプレー作業を大幅に最適化します。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106730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2639</TotalTime>
  <Words>312</Words>
  <Application>Microsoft Office PowerPoint</Application>
  <PresentationFormat>ワイド画面</PresentationFormat>
  <Paragraphs>45</Paragraphs>
  <Slides>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游ゴシック</vt:lpstr>
      <vt:lpstr>Aptos</vt:lpstr>
      <vt:lpstr>Aptos Display</vt:lpstr>
      <vt:lpstr>Arial</vt:lpstr>
      <vt:lpstr>Office テーマ</vt:lpstr>
      <vt:lpstr>PLAISIR  SPRAY-CUP SYSTEM 3.0</vt:lpstr>
      <vt:lpstr> 塗料カップシステム PSS3.0  より使いやすく簡単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和幸 原田</dc:creator>
  <cp:lastModifiedBy>ncc153</cp:lastModifiedBy>
  <cp:revision>22</cp:revision>
  <dcterms:created xsi:type="dcterms:W3CDTF">2025-08-16T11:17:50Z</dcterms:created>
  <dcterms:modified xsi:type="dcterms:W3CDTF">2025-08-29T08:56:02Z</dcterms:modified>
</cp:coreProperties>
</file>