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76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C9344B-9A1D-4F7C-804F-E85DEFCA52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F1C0D12-C95F-4D0D-85F1-72164C623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980D855-D6F8-49EF-A7CD-6D86CB5A6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0A50-A766-4896-B95D-EAE7AE856965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663DC3-1E45-43BC-9E97-3E8547AA4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5EBB12-CA23-4B1B-BC87-BD4D46BB5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09B02-479A-4377-96D2-D296E1B8F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9396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10953B-A535-46B8-8FAA-9F39FA728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513C051-CEEE-4BAC-8667-B30BF08D76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BCFB9C5-DF89-47E4-B52D-82F2CA9E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0A50-A766-4896-B95D-EAE7AE856965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C634B8F-432D-4DE0-ACF0-AA287E82A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7E64C24-6182-4969-BEAE-BA36B0CAD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09B02-479A-4377-96D2-D296E1B8F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0582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FE42FC8-9CD4-401A-AB4E-760129D0D1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708B97B-BEA9-4DF9-8598-2EC64B9711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FCEBA09-2731-47F2-8B09-622BEEA62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0A50-A766-4896-B95D-EAE7AE856965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94D84D-FAAC-479E-936E-6B50F212D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68516B1-9D26-4B17-9C9D-C970EC70E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09B02-479A-4377-96D2-D296E1B8F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6197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5A08024-63F5-4EE7-BFE7-6D99979B1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E3E781A-FB27-4A31-9AD6-3F84C41DCE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750F8F9-17A0-4913-A796-CFC722697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0A50-A766-4896-B95D-EAE7AE856965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D97ACE1-F95A-450A-83DB-3E7177F39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DB9201-C934-4069-AD10-9872C0D0A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09B02-479A-4377-96D2-D296E1B8F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577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FC2D61-45A1-4A3C-87E0-CC1AEF91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B801D12-F845-43EC-82B2-DDFB5850AB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1EDF272-9BAB-41A4-A739-CC1CCC42F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0A50-A766-4896-B95D-EAE7AE856965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099BC20-3771-40BE-8CA3-95AAB27F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DE1628A-60D7-4DE0-A3D3-2B76DA29E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09B02-479A-4377-96D2-D296E1B8F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2406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E7493B-265E-4C6A-BE53-8F4613620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4F7F69A-37C3-4419-B935-F47715706D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832FDFB-175A-4A83-8B42-F243D70603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DFA5B6B-ABF3-4276-BD6B-43A805FD1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0A50-A766-4896-B95D-EAE7AE856965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5E8D10B-6483-4BA1-96AE-916106858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7C41FE7-D2D6-445E-90AB-C302C5612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09B02-479A-4377-96D2-D296E1B8F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9051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9B57D44-D5A7-4E85-8910-3FD631AF4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E435438-6778-4C94-97E8-5437EB168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853E7E0-D1DD-41B9-95B8-BCE2F4F8F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1C38B86-44E4-41FD-A7DD-7A63846086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2C670AB-D7B8-4ECC-A96F-B8732A7E4C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8090517-F7E2-450B-91A5-347AB9A71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0A50-A766-4896-B95D-EAE7AE856965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4869E40-D263-4DB2-B2FB-D45E20DFC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5BBFA40-3FE2-492B-8010-FF4F4BD25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09B02-479A-4377-96D2-D296E1B8F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5405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3492D3-B0CB-44C0-A848-9A10C3A93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3D7A55F-7C69-4D38-82EC-44EF30932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0A50-A766-4896-B95D-EAE7AE856965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7CF27CD-91DE-453C-9A18-A42809827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2098E1A-1FCD-4A01-AF8D-E84F77D04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09B02-479A-4377-96D2-D296E1B8F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2237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72ABCE3-6390-4842-BB88-97F210E15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0A50-A766-4896-B95D-EAE7AE856965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F1D7732-05C1-4BC7-BF0F-F3D31D162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C17151-90CC-49C1-8EA5-3D1C5390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09B02-479A-4377-96D2-D296E1B8F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1002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6FE27B-7689-413E-B41C-CCDB79908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A3CFE89-C570-4F8D-9DFA-8091C56EE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D81FA35-FDC1-4C2B-85F2-D0DBDFD181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923685B-0BE4-4F80-82D8-CE5EA2D11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0A50-A766-4896-B95D-EAE7AE856965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D504046-A035-4730-A2F4-8AA1A9021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22BDC13-32F9-4802-83BD-C508B3EBE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09B02-479A-4377-96D2-D296E1B8F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8207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88BEB2-FA72-4125-BDCA-167721374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C8033BC-F08B-4103-8F44-3A6A179831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D44CE63-AE2B-464D-975E-0418A1068C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BC857C4-EFE5-4203-935E-9A6700D74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E0A50-A766-4896-B95D-EAE7AE856965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CAB7D91-C0AB-48CB-8DE1-E725E959A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8EC216C-1BB8-433B-8129-282DCF34D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09B02-479A-4377-96D2-D296E1B8F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7204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D824324-451A-40F4-9A43-E471C9A86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D8629BF-CBF2-462D-9DF8-1317D30F2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9E43C85-1B59-4F4E-935A-244F388758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E0A50-A766-4896-B95D-EAE7AE856965}" type="datetimeFigureOut">
              <a:rPr kumimoji="1" lang="ja-JP" altLang="en-US" smtClean="0"/>
              <a:t>2022/11/20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8D6F88-4F5B-4D74-8FB9-741696D4D6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29B9580-615E-4D1B-A54E-212289C69E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09B02-479A-4377-96D2-D296E1B8F3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1555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5E5F12-DC6B-4E21-A675-990A302050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6404" y="1664164"/>
            <a:ext cx="3365186" cy="1238072"/>
          </a:xfr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24C8E67-5FD8-40FC-A976-241BE823E8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60D32A8-0373-4260-A859-62C211789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053" y="1234138"/>
            <a:ext cx="3292292" cy="4389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747D1C07-062D-49F4-84AF-55C439703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31" y="1234138"/>
            <a:ext cx="3292293" cy="4389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B546990-EC08-4D77-A349-00A5DAD69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977" y="1921453"/>
            <a:ext cx="4020121" cy="3015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3550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和田　満寛</dc:creator>
  <cp:lastModifiedBy>和田　満寛</cp:lastModifiedBy>
  <cp:revision>1</cp:revision>
  <dcterms:created xsi:type="dcterms:W3CDTF">2022-11-20T01:03:38Z</dcterms:created>
  <dcterms:modified xsi:type="dcterms:W3CDTF">2022-11-20T01:05:08Z</dcterms:modified>
</cp:coreProperties>
</file>