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FAA09F9-F590-42DF-8471-BAB47EA76014}">
          <p14:sldIdLst>
            <p14:sldId id="261"/>
          </p14:sldIdLst>
        </p14:section>
        <p14:section name="old" id="{2EDCE01B-F02D-4A37-92C0-09CE120B90E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33D649-2713-483E-861D-652550471AE6}" v="25" dt="2023-12-16T16:26:27.4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/>
    <p:restoredTop sz="94529"/>
  </p:normalViewPr>
  <p:slideViewPr>
    <p:cSldViewPr snapToGrid="0">
      <p:cViewPr varScale="1">
        <p:scale>
          <a:sx n="118" d="100"/>
          <a:sy n="118" d="100"/>
        </p:scale>
        <p:origin x="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一輝 鬼山" userId="084f666566cb1355" providerId="LiveId" clId="{D131E376-A009-4E12-9653-97043C0AECBB}"/>
    <pc:docChg chg="undo custSel addSld modSld">
      <pc:chgData name="一輝 鬼山" userId="084f666566cb1355" providerId="LiveId" clId="{D131E376-A009-4E12-9653-97043C0AECBB}" dt="2023-12-11T18:15:19.930" v="1793" actId="20577"/>
      <pc:docMkLst>
        <pc:docMk/>
      </pc:docMkLst>
      <pc:sldChg chg="addSp delSp modSp new mod chgLayout">
        <pc:chgData name="一輝 鬼山" userId="084f666566cb1355" providerId="LiveId" clId="{D131E376-A009-4E12-9653-97043C0AECBB}" dt="2023-12-11T18:08:22.750" v="896" actId="1036"/>
        <pc:sldMkLst>
          <pc:docMk/>
          <pc:sldMk cId="2079492608" sldId="257"/>
        </pc:sldMkLst>
        <pc:spChg chg="add del">
          <ac:chgData name="一輝 鬼山" userId="084f666566cb1355" providerId="LiveId" clId="{D131E376-A009-4E12-9653-97043C0AECBB}" dt="2023-12-09T08:01:33.148" v="3" actId="700"/>
          <ac:spMkLst>
            <pc:docMk/>
            <pc:sldMk cId="2079492608" sldId="257"/>
            <ac:spMk id="2" creationId="{BA701478-ED18-17F4-2A93-7B5410BB856D}"/>
          </ac:spMkLst>
        </pc:spChg>
        <pc:spChg chg="add del">
          <ac:chgData name="一輝 鬼山" userId="084f666566cb1355" providerId="LiveId" clId="{D131E376-A009-4E12-9653-97043C0AECBB}" dt="2023-12-09T08:01:33.148" v="3" actId="700"/>
          <ac:spMkLst>
            <pc:docMk/>
            <pc:sldMk cId="2079492608" sldId="257"/>
            <ac:spMk id="3" creationId="{1C64CCCF-5F7A-E107-F42C-45AFD71DC323}"/>
          </ac:spMkLst>
        </pc:spChg>
        <pc:spChg chg="add mod ord">
          <ac:chgData name="一輝 鬼山" userId="084f666566cb1355" providerId="LiveId" clId="{D131E376-A009-4E12-9653-97043C0AECBB}" dt="2023-12-09T08:01:58.436" v="97" actId="20577"/>
          <ac:spMkLst>
            <pc:docMk/>
            <pc:sldMk cId="2079492608" sldId="257"/>
            <ac:spMk id="4" creationId="{3CAAA1AE-F03D-4080-5E84-185DDFE79181}"/>
          </ac:spMkLst>
        </pc:spChg>
        <pc:spChg chg="add del mod ord">
          <ac:chgData name="一輝 鬼山" userId="084f666566cb1355" providerId="LiveId" clId="{D131E376-A009-4E12-9653-97043C0AECBB}" dt="2023-12-09T08:02:00.565" v="98" actId="478"/>
          <ac:spMkLst>
            <pc:docMk/>
            <pc:sldMk cId="2079492608" sldId="257"/>
            <ac:spMk id="5" creationId="{1572FE91-774A-CD90-9F69-FCE50AF47F6E}"/>
          </ac:spMkLst>
        </pc:spChg>
        <pc:spChg chg="add mod">
          <ac:chgData name="一輝 鬼山" userId="084f666566cb1355" providerId="LiveId" clId="{D131E376-A009-4E12-9653-97043C0AECBB}" dt="2023-12-11T18:08:11.830" v="890" actId="552"/>
          <ac:spMkLst>
            <pc:docMk/>
            <pc:sldMk cId="2079492608" sldId="257"/>
            <ac:spMk id="6" creationId="{EEB99404-782B-CD5E-47CA-06463F4D82E2}"/>
          </ac:spMkLst>
        </pc:spChg>
        <pc:spChg chg="add mod">
          <ac:chgData name="一輝 鬼山" userId="084f666566cb1355" providerId="LiveId" clId="{D131E376-A009-4E12-9653-97043C0AECBB}" dt="2023-12-09T08:05:23.027" v="126" actId="404"/>
          <ac:spMkLst>
            <pc:docMk/>
            <pc:sldMk cId="2079492608" sldId="257"/>
            <ac:spMk id="7" creationId="{38AF859F-04E9-6902-0FC5-99EC8DEEAB99}"/>
          </ac:spMkLst>
        </pc:spChg>
        <pc:spChg chg="add mod">
          <ac:chgData name="一輝 鬼山" userId="084f666566cb1355" providerId="LiveId" clId="{D131E376-A009-4E12-9653-97043C0AECBB}" dt="2023-12-09T08:07:06.055" v="145" actId="20577"/>
          <ac:spMkLst>
            <pc:docMk/>
            <pc:sldMk cId="2079492608" sldId="257"/>
            <ac:spMk id="12" creationId="{156480CE-FFD5-DB79-ECC4-C3225E8C2339}"/>
          </ac:spMkLst>
        </pc:spChg>
        <pc:spChg chg="add mod">
          <ac:chgData name="一輝 鬼山" userId="084f666566cb1355" providerId="LiveId" clId="{D131E376-A009-4E12-9653-97043C0AECBB}" dt="2023-12-09T08:10:05.390" v="179" actId="554"/>
          <ac:spMkLst>
            <pc:docMk/>
            <pc:sldMk cId="2079492608" sldId="257"/>
            <ac:spMk id="16" creationId="{C0FCA800-928E-DF6B-3E6F-127BB70B490C}"/>
          </ac:spMkLst>
        </pc:spChg>
        <pc:spChg chg="add mod">
          <ac:chgData name="一輝 鬼山" userId="084f666566cb1355" providerId="LiveId" clId="{D131E376-A009-4E12-9653-97043C0AECBB}" dt="2023-12-09T08:10:29.193" v="192" actId="20577"/>
          <ac:spMkLst>
            <pc:docMk/>
            <pc:sldMk cId="2079492608" sldId="257"/>
            <ac:spMk id="17" creationId="{6669D56C-19C6-33D1-E817-EF6ACABF53C2}"/>
          </ac:spMkLst>
        </pc:spChg>
        <pc:spChg chg="add mod">
          <ac:chgData name="一輝 鬼山" userId="084f666566cb1355" providerId="LiveId" clId="{D131E376-A009-4E12-9653-97043C0AECBB}" dt="2023-12-09T08:48:36.987" v="262" actId="1076"/>
          <ac:spMkLst>
            <pc:docMk/>
            <pc:sldMk cId="2079492608" sldId="257"/>
            <ac:spMk id="18" creationId="{56CBD558-767B-C316-4C7F-23C433B4008D}"/>
          </ac:spMkLst>
        </pc:spChg>
        <pc:spChg chg="add mod ord">
          <ac:chgData name="一輝 鬼山" userId="084f666566cb1355" providerId="LiveId" clId="{D131E376-A009-4E12-9653-97043C0AECBB}" dt="2023-12-11T17:58:11.800" v="293" actId="14100"/>
          <ac:spMkLst>
            <pc:docMk/>
            <pc:sldMk cId="2079492608" sldId="257"/>
            <ac:spMk id="19" creationId="{B8F433AE-416B-2B4D-DFA1-A9125C17A6AF}"/>
          </ac:spMkLst>
        </pc:spChg>
        <pc:spChg chg="add mod">
          <ac:chgData name="一輝 鬼山" userId="084f666566cb1355" providerId="LiveId" clId="{D131E376-A009-4E12-9653-97043C0AECBB}" dt="2023-12-11T18:02:59.914" v="540" actId="404"/>
          <ac:spMkLst>
            <pc:docMk/>
            <pc:sldMk cId="2079492608" sldId="257"/>
            <ac:spMk id="20" creationId="{746EAD71-FF89-BAE7-E5B3-9D50226A7AFC}"/>
          </ac:spMkLst>
        </pc:spChg>
        <pc:spChg chg="add mod">
          <ac:chgData name="一輝 鬼山" userId="084f666566cb1355" providerId="LiveId" clId="{D131E376-A009-4E12-9653-97043C0AECBB}" dt="2023-12-11T18:02:51.742" v="537" actId="207"/>
          <ac:spMkLst>
            <pc:docMk/>
            <pc:sldMk cId="2079492608" sldId="257"/>
            <ac:spMk id="25" creationId="{DF5EA1C3-9BE9-5EC0-3235-2DEEB55F4A63}"/>
          </ac:spMkLst>
        </pc:spChg>
        <pc:spChg chg="add mod">
          <ac:chgData name="一輝 鬼山" userId="084f666566cb1355" providerId="LiveId" clId="{D131E376-A009-4E12-9653-97043C0AECBB}" dt="2023-12-11T18:00:13.280" v="313" actId="164"/>
          <ac:spMkLst>
            <pc:docMk/>
            <pc:sldMk cId="2079492608" sldId="257"/>
            <ac:spMk id="31" creationId="{DC3FD742-6B7F-B00F-E137-D9AE3DF6318B}"/>
          </ac:spMkLst>
        </pc:spChg>
        <pc:spChg chg="add mod">
          <ac:chgData name="一輝 鬼山" userId="084f666566cb1355" providerId="LiveId" clId="{D131E376-A009-4E12-9653-97043C0AECBB}" dt="2023-12-11T18:00:18.535" v="314" actId="164"/>
          <ac:spMkLst>
            <pc:docMk/>
            <pc:sldMk cId="2079492608" sldId="257"/>
            <ac:spMk id="38" creationId="{8BA73EC5-874B-0D2A-7E75-13618491E539}"/>
          </ac:spMkLst>
        </pc:spChg>
        <pc:spChg chg="add mod">
          <ac:chgData name="一輝 鬼山" userId="084f666566cb1355" providerId="LiveId" clId="{D131E376-A009-4E12-9653-97043C0AECBB}" dt="2023-12-11T18:01:03.487" v="408" actId="113"/>
          <ac:spMkLst>
            <pc:docMk/>
            <pc:sldMk cId="2079492608" sldId="257"/>
            <ac:spMk id="45" creationId="{9393A6BE-E39B-C501-0FE4-D20DAEB872A1}"/>
          </ac:spMkLst>
        </pc:spChg>
        <pc:spChg chg="add mod">
          <ac:chgData name="一輝 鬼山" userId="084f666566cb1355" providerId="LiveId" clId="{D131E376-A009-4E12-9653-97043C0AECBB}" dt="2023-12-11T18:04:10.578" v="551" actId="1076"/>
          <ac:spMkLst>
            <pc:docMk/>
            <pc:sldMk cId="2079492608" sldId="257"/>
            <ac:spMk id="52" creationId="{7110AF94-3399-587D-CCA4-47313833E56B}"/>
          </ac:spMkLst>
        </pc:spChg>
        <pc:spChg chg="add del mod">
          <ac:chgData name="一輝 鬼山" userId="084f666566cb1355" providerId="LiveId" clId="{D131E376-A009-4E12-9653-97043C0AECBB}" dt="2023-12-11T18:07:06.198" v="875" actId="207"/>
          <ac:spMkLst>
            <pc:docMk/>
            <pc:sldMk cId="2079492608" sldId="257"/>
            <ac:spMk id="53" creationId="{060A828C-526F-188B-7B7C-05417BB72C4A}"/>
          </ac:spMkLst>
        </pc:spChg>
        <pc:grpChg chg="add mod">
          <ac:chgData name="一輝 鬼山" userId="084f666566cb1355" providerId="LiveId" clId="{D131E376-A009-4E12-9653-97043C0AECBB}" dt="2023-12-11T18:00:26.686" v="339" actId="1037"/>
          <ac:grpSpMkLst>
            <pc:docMk/>
            <pc:sldMk cId="2079492608" sldId="257"/>
            <ac:grpSpMk id="50" creationId="{14E882B9-BA13-CE39-E316-B288964B52F6}"/>
          </ac:grpSpMkLst>
        </pc:grpChg>
        <pc:grpChg chg="add mod">
          <ac:chgData name="一輝 鬼山" userId="084f666566cb1355" providerId="LiveId" clId="{D131E376-A009-4E12-9653-97043C0AECBB}" dt="2023-12-11T18:00:31.240" v="360" actId="1037"/>
          <ac:grpSpMkLst>
            <pc:docMk/>
            <pc:sldMk cId="2079492608" sldId="257"/>
            <ac:grpSpMk id="51" creationId="{2A7D1B68-A5A9-A00B-0FE8-EE34EA06434D}"/>
          </ac:grpSpMkLst>
        </pc:grpChg>
        <pc:picChg chg="add mod">
          <ac:chgData name="一輝 鬼山" userId="084f666566cb1355" providerId="LiveId" clId="{D131E376-A009-4E12-9653-97043C0AECBB}" dt="2023-12-09T08:09:04.405" v="163" actId="208"/>
          <ac:picMkLst>
            <pc:docMk/>
            <pc:sldMk cId="2079492608" sldId="257"/>
            <ac:picMk id="9" creationId="{1D5A7B32-31FE-FDEB-4E13-97CF1778AEE7}"/>
          </ac:picMkLst>
        </pc:picChg>
        <pc:picChg chg="add del mod">
          <ac:chgData name="一輝 鬼山" userId="084f666566cb1355" providerId="LiveId" clId="{D131E376-A009-4E12-9653-97043C0AECBB}" dt="2023-12-09T08:07:38.921" v="154" actId="478"/>
          <ac:picMkLst>
            <pc:docMk/>
            <pc:sldMk cId="2079492608" sldId="257"/>
            <ac:picMk id="10" creationId="{67360F5B-7277-1D87-D42E-42ED9A3C8EA7}"/>
          </ac:picMkLst>
        </pc:picChg>
        <pc:picChg chg="add mod">
          <ac:chgData name="一輝 鬼山" userId="084f666566cb1355" providerId="LiveId" clId="{D131E376-A009-4E12-9653-97043C0AECBB}" dt="2023-12-09T08:06:48.917" v="134" actId="571"/>
          <ac:picMkLst>
            <pc:docMk/>
            <pc:sldMk cId="2079492608" sldId="257"/>
            <ac:picMk id="11" creationId="{7876CA3A-D057-D37D-CCA3-6123DB34A3E9}"/>
          </ac:picMkLst>
        </pc:picChg>
        <pc:picChg chg="add del mod">
          <ac:chgData name="一輝 鬼山" userId="084f666566cb1355" providerId="LiveId" clId="{D131E376-A009-4E12-9653-97043C0AECBB}" dt="2023-12-09T08:07:40.410" v="155" actId="478"/>
          <ac:picMkLst>
            <pc:docMk/>
            <pc:sldMk cId="2079492608" sldId="257"/>
            <ac:picMk id="13" creationId="{A7209903-929E-DE91-16AD-865F7F8C0314}"/>
          </ac:picMkLst>
        </pc:picChg>
        <pc:picChg chg="add mod">
          <ac:chgData name="一輝 鬼山" userId="084f666566cb1355" providerId="LiveId" clId="{D131E376-A009-4E12-9653-97043C0AECBB}" dt="2023-12-09T08:09:11.985" v="164" actId="208"/>
          <ac:picMkLst>
            <pc:docMk/>
            <pc:sldMk cId="2079492608" sldId="257"/>
            <ac:picMk id="14" creationId="{0C297075-41AB-3B34-BA8D-79F50060E280}"/>
          </ac:picMkLst>
        </pc:picChg>
        <pc:picChg chg="add mod">
          <ac:chgData name="一輝 鬼山" userId="084f666566cb1355" providerId="LiveId" clId="{D131E376-A009-4E12-9653-97043C0AECBB}" dt="2023-12-09T08:09:18.013" v="165" actId="208"/>
          <ac:picMkLst>
            <pc:docMk/>
            <pc:sldMk cId="2079492608" sldId="257"/>
            <ac:picMk id="15" creationId="{0C5C0119-561D-0DEC-E3BA-D1F01790ED76}"/>
          </ac:picMkLst>
        </pc:picChg>
        <pc:picChg chg="add mod">
          <ac:chgData name="一輝 鬼山" userId="084f666566cb1355" providerId="LiveId" clId="{D131E376-A009-4E12-9653-97043C0AECBB}" dt="2023-12-11T18:00:13.280" v="313" actId="164"/>
          <ac:picMkLst>
            <pc:docMk/>
            <pc:sldMk cId="2079492608" sldId="257"/>
            <ac:picMk id="30" creationId="{FEC90E68-2767-6EF3-AD76-1E0D1876AC9E}"/>
          </ac:picMkLst>
        </pc:picChg>
        <pc:picChg chg="add mod">
          <ac:chgData name="一輝 鬼山" userId="084f666566cb1355" providerId="LiveId" clId="{D131E376-A009-4E12-9653-97043C0AECBB}" dt="2023-12-11T18:00:18.535" v="314" actId="164"/>
          <ac:picMkLst>
            <pc:docMk/>
            <pc:sldMk cId="2079492608" sldId="257"/>
            <ac:picMk id="36" creationId="{DC77D7AC-82DE-5D93-7C82-B4D0C2A2C85E}"/>
          </ac:picMkLst>
        </pc:picChg>
        <pc:cxnChg chg="add mod">
          <ac:chgData name="一輝 鬼山" userId="084f666566cb1355" providerId="LiveId" clId="{D131E376-A009-4E12-9653-97043C0AECBB}" dt="2023-12-09T08:45:59.375" v="254" actId="208"/>
          <ac:cxnSpMkLst>
            <pc:docMk/>
            <pc:sldMk cId="2079492608" sldId="257"/>
            <ac:cxnSpMk id="21" creationId="{85A9280F-1121-141E-87C6-4199B3C497D0}"/>
          </ac:cxnSpMkLst>
        </pc:cxnChg>
        <pc:cxnChg chg="add mod">
          <ac:chgData name="一輝 鬼山" userId="084f666566cb1355" providerId="LiveId" clId="{D131E376-A009-4E12-9653-97043C0AECBB}" dt="2023-12-11T18:00:26.686" v="339" actId="1037"/>
          <ac:cxnSpMkLst>
            <pc:docMk/>
            <pc:sldMk cId="2079492608" sldId="257"/>
            <ac:cxnSpMk id="26" creationId="{DFEBEF84-71B3-4637-60F9-F9BDFC4F2C1F}"/>
          </ac:cxnSpMkLst>
        </pc:cxnChg>
        <pc:cxnChg chg="add mod">
          <ac:chgData name="一輝 鬼山" userId="084f666566cb1355" providerId="LiveId" clId="{D131E376-A009-4E12-9653-97043C0AECBB}" dt="2023-12-11T18:00:26.686" v="339" actId="1037"/>
          <ac:cxnSpMkLst>
            <pc:docMk/>
            <pc:sldMk cId="2079492608" sldId="257"/>
            <ac:cxnSpMk id="32" creationId="{0DF8B8E3-427E-8371-F8A4-4EB70D8AA7BA}"/>
          </ac:cxnSpMkLst>
        </pc:cxnChg>
        <pc:cxnChg chg="add mod">
          <ac:chgData name="一輝 鬼山" userId="084f666566cb1355" providerId="LiveId" clId="{D131E376-A009-4E12-9653-97043C0AECBB}" dt="2023-12-11T18:00:31.240" v="360" actId="1037"/>
          <ac:cxnSpMkLst>
            <pc:docMk/>
            <pc:sldMk cId="2079492608" sldId="257"/>
            <ac:cxnSpMk id="39" creationId="{F54DA747-2ACF-432F-F71C-A5B1D6D85BAA}"/>
          </ac:cxnSpMkLst>
        </pc:cxnChg>
        <pc:cxnChg chg="add mod">
          <ac:chgData name="一輝 鬼山" userId="084f666566cb1355" providerId="LiveId" clId="{D131E376-A009-4E12-9653-97043C0AECBB}" dt="2023-12-11T18:00:31.240" v="360" actId="1037"/>
          <ac:cxnSpMkLst>
            <pc:docMk/>
            <pc:sldMk cId="2079492608" sldId="257"/>
            <ac:cxnSpMk id="46" creationId="{9381FF38-1F5E-0E60-1896-BABA0DC4FACB}"/>
          </ac:cxnSpMkLst>
        </pc:cxnChg>
        <pc:cxnChg chg="add mod">
          <ac:chgData name="一輝 鬼山" userId="084f666566cb1355" providerId="LiveId" clId="{D131E376-A009-4E12-9653-97043C0AECBB}" dt="2023-12-11T18:08:18.388" v="891" actId="14100"/>
          <ac:cxnSpMkLst>
            <pc:docMk/>
            <pc:sldMk cId="2079492608" sldId="257"/>
            <ac:cxnSpMk id="54" creationId="{84804238-10E7-9335-914D-F07BFC47019B}"/>
          </ac:cxnSpMkLst>
        </pc:cxnChg>
        <pc:cxnChg chg="add mod">
          <ac:chgData name="一輝 鬼山" userId="084f666566cb1355" providerId="LiveId" clId="{D131E376-A009-4E12-9653-97043C0AECBB}" dt="2023-12-11T18:08:22.750" v="896" actId="1036"/>
          <ac:cxnSpMkLst>
            <pc:docMk/>
            <pc:sldMk cId="2079492608" sldId="257"/>
            <ac:cxnSpMk id="57" creationId="{34EB0B49-8752-CA77-6BA6-D4A01493BBCA}"/>
          </ac:cxnSpMkLst>
        </pc:cxnChg>
      </pc:sldChg>
      <pc:sldChg chg="addSp modSp add mod">
        <pc:chgData name="一輝 鬼山" userId="084f666566cb1355" providerId="LiveId" clId="{D131E376-A009-4E12-9653-97043C0AECBB}" dt="2023-12-11T18:15:19.930" v="1793" actId="20577"/>
        <pc:sldMkLst>
          <pc:docMk/>
          <pc:sldMk cId="2740862752" sldId="258"/>
        </pc:sldMkLst>
        <pc:spChg chg="mod">
          <ac:chgData name="一輝 鬼山" userId="084f666566cb1355" providerId="LiveId" clId="{D131E376-A009-4E12-9653-97043C0AECBB}" dt="2023-12-11T18:15:19.930" v="1793" actId="20577"/>
          <ac:spMkLst>
            <pc:docMk/>
            <pc:sldMk cId="2740862752" sldId="258"/>
            <ac:spMk id="2" creationId="{0B659D73-14A1-168B-CF71-C9ADE9A167E3}"/>
          </ac:spMkLst>
        </pc:spChg>
        <pc:spChg chg="add mod">
          <ac:chgData name="一輝 鬼山" userId="084f666566cb1355" providerId="LiveId" clId="{D131E376-A009-4E12-9653-97043C0AECBB}" dt="2023-12-11T18:14:52.721" v="1710" actId="20577"/>
          <ac:spMkLst>
            <pc:docMk/>
            <pc:sldMk cId="2740862752" sldId="258"/>
            <ac:spMk id="4" creationId="{D38E93A9-DB13-BBA7-4450-6F2690924BCB}"/>
          </ac:spMkLst>
        </pc:spChg>
        <pc:picChg chg="mod">
          <ac:chgData name="一輝 鬼山" userId="084f666566cb1355" providerId="LiveId" clId="{D131E376-A009-4E12-9653-97043C0AECBB}" dt="2023-12-11T18:09:13.611" v="900" actId="554"/>
          <ac:picMkLst>
            <pc:docMk/>
            <pc:sldMk cId="2740862752" sldId="258"/>
            <ac:picMk id="7" creationId="{EB778447-2D4B-CE6F-78E3-E111E1F14B89}"/>
          </ac:picMkLst>
        </pc:picChg>
      </pc:sldChg>
    </pc:docChg>
  </pc:docChgLst>
  <pc:docChgLst>
    <pc:chgData name="一輝 鬼山" userId="084f666566cb1355" providerId="LiveId" clId="{A233D649-2713-483E-861D-652550471AE6}"/>
    <pc:docChg chg="undo redo custSel addSld delSld modSld sldOrd addSection modSection">
      <pc:chgData name="一輝 鬼山" userId="084f666566cb1355" providerId="LiveId" clId="{A233D649-2713-483E-861D-652550471AE6}" dt="2023-12-16T16:28:13.928" v="2510" actId="2085"/>
      <pc:docMkLst>
        <pc:docMk/>
      </pc:docMkLst>
      <pc:sldChg chg="ord">
        <pc:chgData name="一輝 鬼山" userId="084f666566cb1355" providerId="LiveId" clId="{A233D649-2713-483E-861D-652550471AE6}" dt="2023-12-16T14:27:19.274" v="80"/>
        <pc:sldMkLst>
          <pc:docMk/>
          <pc:sldMk cId="2895834621" sldId="256"/>
        </pc:sldMkLst>
      </pc:sldChg>
      <pc:sldChg chg="modSp mod ord">
        <pc:chgData name="一輝 鬼山" userId="084f666566cb1355" providerId="LiveId" clId="{A233D649-2713-483E-861D-652550471AE6}" dt="2023-12-16T14:25:18.724" v="75" actId="20577"/>
        <pc:sldMkLst>
          <pc:docMk/>
          <pc:sldMk cId="2740862752" sldId="258"/>
        </pc:sldMkLst>
        <pc:spChg chg="mod">
          <ac:chgData name="一輝 鬼山" userId="084f666566cb1355" providerId="LiveId" clId="{A233D649-2713-483E-861D-652550471AE6}" dt="2023-12-16T14:25:18.724" v="75" actId="20577"/>
          <ac:spMkLst>
            <pc:docMk/>
            <pc:sldMk cId="2740862752" sldId="258"/>
            <ac:spMk id="2" creationId="{0B659D73-14A1-168B-CF71-C9ADE9A167E3}"/>
          </ac:spMkLst>
        </pc:spChg>
      </pc:sldChg>
      <pc:sldChg chg="ord">
        <pc:chgData name="一輝 鬼山" userId="084f666566cb1355" providerId="LiveId" clId="{A233D649-2713-483E-861D-652550471AE6}" dt="2023-12-16T14:22:51.888" v="44"/>
        <pc:sldMkLst>
          <pc:docMk/>
          <pc:sldMk cId="2021902057" sldId="259"/>
        </pc:sldMkLst>
      </pc:sldChg>
      <pc:sldChg chg="addSp delSp modSp new mod ord modClrScheme chgLayout">
        <pc:chgData name="一輝 鬼山" userId="084f666566cb1355" providerId="LiveId" clId="{A233D649-2713-483E-861D-652550471AE6}" dt="2023-12-16T16:09:24.243" v="1902" actId="1076"/>
        <pc:sldMkLst>
          <pc:docMk/>
          <pc:sldMk cId="3625237172" sldId="260"/>
        </pc:sldMkLst>
        <pc:spChg chg="del mod ord">
          <ac:chgData name="一輝 鬼山" userId="084f666566cb1355" providerId="LiveId" clId="{A233D649-2713-483E-861D-652550471AE6}" dt="2023-12-16T14:22:03.284" v="1" actId="700"/>
          <ac:spMkLst>
            <pc:docMk/>
            <pc:sldMk cId="3625237172" sldId="260"/>
            <ac:spMk id="2" creationId="{DE8ACB3D-7AD1-6DC5-3E74-A360A5663494}"/>
          </ac:spMkLst>
        </pc:spChg>
        <pc:spChg chg="del">
          <ac:chgData name="一輝 鬼山" userId="084f666566cb1355" providerId="LiveId" clId="{A233D649-2713-483E-861D-652550471AE6}" dt="2023-12-16T14:22:03.284" v="1" actId="700"/>
          <ac:spMkLst>
            <pc:docMk/>
            <pc:sldMk cId="3625237172" sldId="260"/>
            <ac:spMk id="3" creationId="{2522CE02-6197-7693-806C-730A6F3F1E94}"/>
          </ac:spMkLst>
        </pc:spChg>
        <pc:spChg chg="add mod ord">
          <ac:chgData name="一輝 鬼山" userId="084f666566cb1355" providerId="LiveId" clId="{A233D649-2713-483E-861D-652550471AE6}" dt="2023-12-16T14:22:39.108" v="40" actId="20577"/>
          <ac:spMkLst>
            <pc:docMk/>
            <pc:sldMk cId="3625237172" sldId="260"/>
            <ac:spMk id="4" creationId="{F84CE5BC-5EE5-4829-AA81-9E69770FDAD4}"/>
          </ac:spMkLst>
        </pc:spChg>
        <pc:spChg chg="add mod">
          <ac:chgData name="一輝 鬼山" userId="084f666566cb1355" providerId="LiveId" clId="{A233D649-2713-483E-861D-652550471AE6}" dt="2023-12-16T14:52:55.243" v="1801" actId="14100"/>
          <ac:spMkLst>
            <pc:docMk/>
            <pc:sldMk cId="3625237172" sldId="260"/>
            <ac:spMk id="5" creationId="{8B33CF84-E6BD-8B23-19E7-68A848188A6C}"/>
          </ac:spMkLst>
        </pc:spChg>
        <pc:spChg chg="add mod">
          <ac:chgData name="一輝 鬼山" userId="084f666566cb1355" providerId="LiveId" clId="{A233D649-2713-483E-861D-652550471AE6}" dt="2023-12-16T14:39:57.494" v="877" actId="164"/>
          <ac:spMkLst>
            <pc:docMk/>
            <pc:sldMk cId="3625237172" sldId="260"/>
            <ac:spMk id="6" creationId="{364C1A88-0343-A9C7-15A5-EC31BD13676F}"/>
          </ac:spMkLst>
        </pc:spChg>
        <pc:spChg chg="mod">
          <ac:chgData name="一輝 鬼山" userId="084f666566cb1355" providerId="LiveId" clId="{A233D649-2713-483E-861D-652550471AE6}" dt="2023-12-16T14:42:52.019" v="1004" actId="20577"/>
          <ac:spMkLst>
            <pc:docMk/>
            <pc:sldMk cId="3625237172" sldId="260"/>
            <ac:spMk id="12" creationId="{86D590EE-9360-BF77-4A58-97C97AD49627}"/>
          </ac:spMkLst>
        </pc:spChg>
        <pc:spChg chg="mod">
          <ac:chgData name="一輝 鬼山" userId="084f666566cb1355" providerId="LiveId" clId="{A233D649-2713-483E-861D-652550471AE6}" dt="2023-12-16T14:46:05.310" v="1165" actId="408"/>
          <ac:spMkLst>
            <pc:docMk/>
            <pc:sldMk cId="3625237172" sldId="260"/>
            <ac:spMk id="15" creationId="{8D188AFF-E845-A87D-CDA4-56BBF87E16E5}"/>
          </ac:spMkLst>
        </pc:spChg>
        <pc:spChg chg="add del mod">
          <ac:chgData name="一輝 鬼山" userId="084f666566cb1355" providerId="LiveId" clId="{A233D649-2713-483E-861D-652550471AE6}" dt="2023-12-16T14:42:54.309" v="1005" actId="478"/>
          <ac:spMkLst>
            <pc:docMk/>
            <pc:sldMk cId="3625237172" sldId="260"/>
            <ac:spMk id="17" creationId="{ADA543DB-C4BB-FBD1-A8BE-0F057E83F993}"/>
          </ac:spMkLst>
        </pc:spChg>
        <pc:spChg chg="add mod">
          <ac:chgData name="一輝 鬼山" userId="084f666566cb1355" providerId="LiveId" clId="{A233D649-2713-483E-861D-652550471AE6}" dt="2023-12-16T14:42:49.175" v="1002" actId="571"/>
          <ac:spMkLst>
            <pc:docMk/>
            <pc:sldMk cId="3625237172" sldId="260"/>
            <ac:spMk id="18" creationId="{A4A4672A-D224-8836-E3DF-1B018B0B88E6}"/>
          </ac:spMkLst>
        </pc:spChg>
        <pc:spChg chg="add mod">
          <ac:chgData name="一輝 鬼山" userId="084f666566cb1355" providerId="LiveId" clId="{A233D649-2713-483E-861D-652550471AE6}" dt="2023-12-16T14:42:48.929" v="1001" actId="571"/>
          <ac:spMkLst>
            <pc:docMk/>
            <pc:sldMk cId="3625237172" sldId="260"/>
            <ac:spMk id="19" creationId="{73000C1D-EAC7-A04D-D36A-1487449F912D}"/>
          </ac:spMkLst>
        </pc:spChg>
        <pc:spChg chg="add mod">
          <ac:chgData name="一輝 鬼山" userId="084f666566cb1355" providerId="LiveId" clId="{A233D649-2713-483E-861D-652550471AE6}" dt="2023-12-16T14:53:24.018" v="1836" actId="465"/>
          <ac:spMkLst>
            <pc:docMk/>
            <pc:sldMk cId="3625237172" sldId="260"/>
            <ac:spMk id="20" creationId="{E9C4AE90-C3FB-32E0-DC1B-62D022E3BBAC}"/>
          </ac:spMkLst>
        </pc:spChg>
        <pc:spChg chg="add mod">
          <ac:chgData name="一輝 鬼山" userId="084f666566cb1355" providerId="LiveId" clId="{A233D649-2713-483E-861D-652550471AE6}" dt="2023-12-16T14:53:35.477" v="1837" actId="555"/>
          <ac:spMkLst>
            <pc:docMk/>
            <pc:sldMk cId="3625237172" sldId="260"/>
            <ac:spMk id="21" creationId="{620147BF-0EB1-523C-3079-8B57145B5DB8}"/>
          </ac:spMkLst>
        </pc:spChg>
        <pc:spChg chg="add del mod">
          <ac:chgData name="一輝 鬼山" userId="084f666566cb1355" providerId="LiveId" clId="{A233D649-2713-483E-861D-652550471AE6}" dt="2023-12-16T14:52:45.557" v="1800" actId="478"/>
          <ac:spMkLst>
            <pc:docMk/>
            <pc:sldMk cId="3625237172" sldId="260"/>
            <ac:spMk id="22" creationId="{81439317-6511-FBE6-FFB1-79CF8F173FBF}"/>
          </ac:spMkLst>
        </pc:spChg>
        <pc:spChg chg="add mod">
          <ac:chgData name="一輝 鬼山" userId="084f666566cb1355" providerId="LiveId" clId="{A233D649-2713-483E-861D-652550471AE6}" dt="2023-12-16T14:52:55.243" v="1801" actId="14100"/>
          <ac:spMkLst>
            <pc:docMk/>
            <pc:sldMk cId="3625237172" sldId="260"/>
            <ac:spMk id="23" creationId="{68948B62-55F3-AF67-77C1-C0486BEA30BB}"/>
          </ac:spMkLst>
        </pc:spChg>
        <pc:spChg chg="add mod">
          <ac:chgData name="一輝 鬼山" userId="084f666566cb1355" providerId="LiveId" clId="{A233D649-2713-483E-861D-652550471AE6}" dt="2023-12-16T14:53:40.648" v="1838" actId="465"/>
          <ac:spMkLst>
            <pc:docMk/>
            <pc:sldMk cId="3625237172" sldId="260"/>
            <ac:spMk id="24" creationId="{09783A02-785D-BD3E-FFEA-BC307A499441}"/>
          </ac:spMkLst>
        </pc:spChg>
        <pc:spChg chg="add mod">
          <ac:chgData name="一輝 鬼山" userId="084f666566cb1355" providerId="LiveId" clId="{A233D649-2713-483E-861D-652550471AE6}" dt="2023-12-16T14:53:35.477" v="1837" actId="555"/>
          <ac:spMkLst>
            <pc:docMk/>
            <pc:sldMk cId="3625237172" sldId="260"/>
            <ac:spMk id="25" creationId="{D9DA382B-5690-9714-4D98-B7ECA96AA79B}"/>
          </ac:spMkLst>
        </pc:spChg>
        <pc:spChg chg="add del mod">
          <ac:chgData name="一輝 鬼山" userId="084f666566cb1355" providerId="LiveId" clId="{A233D649-2713-483E-861D-652550471AE6}" dt="2023-12-16T14:52:45.557" v="1800" actId="478"/>
          <ac:spMkLst>
            <pc:docMk/>
            <pc:sldMk cId="3625237172" sldId="260"/>
            <ac:spMk id="26" creationId="{6D90974C-483D-FD9E-ED2E-1FB3D3469126}"/>
          </ac:spMkLst>
        </pc:spChg>
        <pc:spChg chg="add mod">
          <ac:chgData name="一輝 鬼山" userId="084f666566cb1355" providerId="LiveId" clId="{A233D649-2713-483E-861D-652550471AE6}" dt="2023-12-16T14:54:22.752" v="1844" actId="552"/>
          <ac:spMkLst>
            <pc:docMk/>
            <pc:sldMk cId="3625237172" sldId="260"/>
            <ac:spMk id="27" creationId="{91DE44F8-8B02-016D-C19B-FDE59F9BF906}"/>
          </ac:spMkLst>
        </pc:spChg>
        <pc:spChg chg="add mod">
          <ac:chgData name="一輝 鬼山" userId="084f666566cb1355" providerId="LiveId" clId="{A233D649-2713-483E-861D-652550471AE6}" dt="2023-12-16T14:54:22.752" v="1844" actId="552"/>
          <ac:spMkLst>
            <pc:docMk/>
            <pc:sldMk cId="3625237172" sldId="260"/>
            <ac:spMk id="28" creationId="{BEFF2EA8-6F36-E507-1D37-F803918F692F}"/>
          </ac:spMkLst>
        </pc:spChg>
        <pc:spChg chg="add mod">
          <ac:chgData name="一輝 鬼山" userId="084f666566cb1355" providerId="LiveId" clId="{A233D649-2713-483E-861D-652550471AE6}" dt="2023-12-16T14:54:23.721" v="1845" actId="465"/>
          <ac:spMkLst>
            <pc:docMk/>
            <pc:sldMk cId="3625237172" sldId="260"/>
            <ac:spMk id="29" creationId="{6874F788-3D54-95D7-47C8-25B43510575C}"/>
          </ac:spMkLst>
        </pc:spChg>
        <pc:spChg chg="add mod">
          <ac:chgData name="一輝 鬼山" userId="084f666566cb1355" providerId="LiveId" clId="{A233D649-2713-483E-861D-652550471AE6}" dt="2023-12-16T16:09:13.227" v="1899" actId="552"/>
          <ac:spMkLst>
            <pc:docMk/>
            <pc:sldMk cId="3625237172" sldId="260"/>
            <ac:spMk id="30" creationId="{7552E493-57B9-986A-3FA7-D47F55D17EC0}"/>
          </ac:spMkLst>
        </pc:spChg>
        <pc:spChg chg="add mod">
          <ac:chgData name="一輝 鬼山" userId="084f666566cb1355" providerId="LiveId" clId="{A233D649-2713-483E-861D-652550471AE6}" dt="2023-12-16T16:09:13.227" v="1899" actId="552"/>
          <ac:spMkLst>
            <pc:docMk/>
            <pc:sldMk cId="3625237172" sldId="260"/>
            <ac:spMk id="31" creationId="{F9C56FF8-BAC4-A8EF-0DBC-06C44D61529C}"/>
          </ac:spMkLst>
        </pc:spChg>
        <pc:spChg chg="add del mod">
          <ac:chgData name="一輝 鬼山" userId="084f666566cb1355" providerId="LiveId" clId="{A233D649-2713-483E-861D-652550471AE6}" dt="2023-12-16T16:08:52.525" v="1892" actId="478"/>
          <ac:spMkLst>
            <pc:docMk/>
            <pc:sldMk cId="3625237172" sldId="260"/>
            <ac:spMk id="32" creationId="{835B289E-3BD4-B9CC-F645-EDD15FEC977C}"/>
          </ac:spMkLst>
        </pc:spChg>
        <pc:spChg chg="add mod">
          <ac:chgData name="一輝 鬼山" userId="084f666566cb1355" providerId="LiveId" clId="{A233D649-2713-483E-861D-652550471AE6}" dt="2023-12-16T16:09:24.243" v="1902" actId="1076"/>
          <ac:spMkLst>
            <pc:docMk/>
            <pc:sldMk cId="3625237172" sldId="260"/>
            <ac:spMk id="38" creationId="{6FB5D245-0FDE-B3BE-7B43-C2790C6E267D}"/>
          </ac:spMkLst>
        </pc:spChg>
        <pc:grpChg chg="add mod">
          <ac:chgData name="一輝 鬼山" userId="084f666566cb1355" providerId="LiveId" clId="{A233D649-2713-483E-861D-652550471AE6}" dt="2023-12-16T14:40:21.590" v="884" actId="1076"/>
          <ac:grpSpMkLst>
            <pc:docMk/>
            <pc:sldMk cId="3625237172" sldId="260"/>
            <ac:grpSpMk id="10" creationId="{24C1787D-08C4-DCFC-6293-CBD38AFA5EBB}"/>
          </ac:grpSpMkLst>
        </pc:grpChg>
        <pc:grpChg chg="add mod">
          <ac:chgData name="一輝 鬼山" userId="084f666566cb1355" providerId="LiveId" clId="{A233D649-2713-483E-861D-652550471AE6}" dt="2023-12-16T14:46:53.495" v="1170" actId="14100"/>
          <ac:grpSpMkLst>
            <pc:docMk/>
            <pc:sldMk cId="3625237172" sldId="260"/>
            <ac:grpSpMk id="11" creationId="{FC177A59-5DF7-1CA4-8D38-A14F814D9181}"/>
          </ac:grpSpMkLst>
        </pc:grpChg>
        <pc:grpChg chg="add mod">
          <ac:chgData name="一輝 鬼山" userId="084f666566cb1355" providerId="LiveId" clId="{A233D649-2713-483E-861D-652550471AE6}" dt="2023-12-16T14:46:41.431" v="1168" actId="14100"/>
          <ac:grpSpMkLst>
            <pc:docMk/>
            <pc:sldMk cId="3625237172" sldId="260"/>
            <ac:grpSpMk id="14" creationId="{CF2E1E7E-1321-7519-4A54-7B8C023BDBB6}"/>
          </ac:grpSpMkLst>
        </pc:grpChg>
        <pc:cxnChg chg="add mod">
          <ac:chgData name="一輝 鬼山" userId="084f666566cb1355" providerId="LiveId" clId="{A233D649-2713-483E-861D-652550471AE6}" dt="2023-12-16T14:39:57.494" v="877" actId="164"/>
          <ac:cxnSpMkLst>
            <pc:docMk/>
            <pc:sldMk cId="3625237172" sldId="260"/>
            <ac:cxnSpMk id="7" creationId="{D65B033B-C79B-B19F-404D-B6252AFE91CC}"/>
          </ac:cxnSpMkLst>
        </pc:cxnChg>
        <pc:cxnChg chg="mod">
          <ac:chgData name="一輝 鬼山" userId="084f666566cb1355" providerId="LiveId" clId="{A233D649-2713-483E-861D-652550471AE6}" dt="2023-12-16T14:40:25.810" v="885" actId="571"/>
          <ac:cxnSpMkLst>
            <pc:docMk/>
            <pc:sldMk cId="3625237172" sldId="260"/>
            <ac:cxnSpMk id="13" creationId="{5C71398E-97A4-0C2C-2666-0E5209B8E4F6}"/>
          </ac:cxnSpMkLst>
        </pc:cxnChg>
        <pc:cxnChg chg="mod">
          <ac:chgData name="一輝 鬼山" userId="084f666566cb1355" providerId="LiveId" clId="{A233D649-2713-483E-861D-652550471AE6}" dt="2023-12-16T14:40:34.274" v="887" actId="571"/>
          <ac:cxnSpMkLst>
            <pc:docMk/>
            <pc:sldMk cId="3625237172" sldId="260"/>
            <ac:cxnSpMk id="16" creationId="{A1DA4D94-BCA7-4506-10E4-5F5E97AF54A7}"/>
          </ac:cxnSpMkLst>
        </pc:cxnChg>
        <pc:cxnChg chg="add mod">
          <ac:chgData name="一輝 鬼山" userId="084f666566cb1355" providerId="LiveId" clId="{A233D649-2713-483E-861D-652550471AE6}" dt="2023-12-16T14:56:40.117" v="1877" actId="465"/>
          <ac:cxnSpMkLst>
            <pc:docMk/>
            <pc:sldMk cId="3625237172" sldId="260"/>
            <ac:cxnSpMk id="33" creationId="{97BF0887-3F80-66B6-CCB8-16D719A08978}"/>
          </ac:cxnSpMkLst>
        </pc:cxnChg>
        <pc:cxnChg chg="add mod">
          <ac:chgData name="一輝 鬼山" userId="084f666566cb1355" providerId="LiveId" clId="{A233D649-2713-483E-861D-652550471AE6}" dt="2023-12-16T14:56:48.926" v="1879" actId="465"/>
          <ac:cxnSpMkLst>
            <pc:docMk/>
            <pc:sldMk cId="3625237172" sldId="260"/>
            <ac:cxnSpMk id="37" creationId="{0F1A32C6-C7A6-A2BC-052B-5BB813B52629}"/>
          </ac:cxnSpMkLst>
        </pc:cxnChg>
      </pc:sldChg>
      <pc:sldChg chg="addSp delSp modSp add mod">
        <pc:chgData name="一輝 鬼山" userId="084f666566cb1355" providerId="LiveId" clId="{A233D649-2713-483E-861D-652550471AE6}" dt="2023-12-16T16:28:13.928" v="2510" actId="2085"/>
        <pc:sldMkLst>
          <pc:docMk/>
          <pc:sldMk cId="309106946" sldId="261"/>
        </pc:sldMkLst>
        <pc:spChg chg="mod">
          <ac:chgData name="一輝 鬼山" userId="084f666566cb1355" providerId="LiveId" clId="{A233D649-2713-483E-861D-652550471AE6}" dt="2023-12-16T14:37:31.532" v="706" actId="20577"/>
          <ac:spMkLst>
            <pc:docMk/>
            <pc:sldMk cId="309106946" sldId="261"/>
            <ac:spMk id="2" creationId="{0B659D73-14A1-168B-CF71-C9ADE9A167E3}"/>
          </ac:spMkLst>
        </pc:spChg>
        <pc:spChg chg="mod">
          <ac:chgData name="一輝 鬼山" userId="084f666566cb1355" providerId="LiveId" clId="{A233D649-2713-483E-861D-652550471AE6}" dt="2023-12-16T16:24:45.675" v="2400" actId="20577"/>
          <ac:spMkLst>
            <pc:docMk/>
            <pc:sldMk cId="309106946" sldId="261"/>
            <ac:spMk id="3" creationId="{E9EADA52-B61C-2631-8723-4837F744A992}"/>
          </ac:spMkLst>
        </pc:spChg>
        <pc:spChg chg="add del mod">
          <ac:chgData name="一輝 鬼山" userId="084f666566cb1355" providerId="LiveId" clId="{A233D649-2713-483E-861D-652550471AE6}" dt="2023-12-16T16:28:13.928" v="2510" actId="2085"/>
          <ac:spMkLst>
            <pc:docMk/>
            <pc:sldMk cId="309106946" sldId="261"/>
            <ac:spMk id="4" creationId="{D38E93A9-DB13-BBA7-4450-6F2690924BCB}"/>
          </ac:spMkLst>
        </pc:spChg>
        <pc:spChg chg="add del mod">
          <ac:chgData name="一輝 鬼山" userId="084f666566cb1355" providerId="LiveId" clId="{A233D649-2713-483E-861D-652550471AE6}" dt="2023-12-16T16:26:07.777" v="2491" actId="478"/>
          <ac:spMkLst>
            <pc:docMk/>
            <pc:sldMk cId="309106946" sldId="261"/>
            <ac:spMk id="6" creationId="{EF5E04FC-C421-960A-D223-B963070A007E}"/>
          </ac:spMkLst>
        </pc:spChg>
        <pc:spChg chg="add mod">
          <ac:chgData name="一輝 鬼山" userId="084f666566cb1355" providerId="LiveId" clId="{A233D649-2713-483E-861D-652550471AE6}" dt="2023-12-16T16:28:13.928" v="2510" actId="2085"/>
          <ac:spMkLst>
            <pc:docMk/>
            <pc:sldMk cId="309106946" sldId="261"/>
            <ac:spMk id="10" creationId="{CC4B107F-5B4D-5376-D49E-B55C30A63E88}"/>
          </ac:spMkLst>
        </pc:spChg>
        <pc:spChg chg="add mod">
          <ac:chgData name="一輝 鬼山" userId="084f666566cb1355" providerId="LiveId" clId="{A233D649-2713-483E-861D-652550471AE6}" dt="2023-12-16T16:28:13.928" v="2510" actId="2085"/>
          <ac:spMkLst>
            <pc:docMk/>
            <pc:sldMk cId="309106946" sldId="261"/>
            <ac:spMk id="11" creationId="{D16D80B9-9359-37FA-52AB-C15DCD0BD29E}"/>
          </ac:spMkLst>
        </pc:spChg>
        <pc:spChg chg="mod">
          <ac:chgData name="一輝 鬼山" userId="084f666566cb1355" providerId="LiveId" clId="{A233D649-2713-483E-861D-652550471AE6}" dt="2023-12-16T16:14:58.052" v="1924" actId="20577"/>
          <ac:spMkLst>
            <pc:docMk/>
            <pc:sldMk cId="309106946" sldId="261"/>
            <ac:spMk id="14" creationId="{09258B04-C9FD-F71B-6BE2-35F3F30F5A97}"/>
          </ac:spMkLst>
        </pc:spChg>
        <pc:grpChg chg="mod">
          <ac:chgData name="一輝 鬼山" userId="084f666566cb1355" providerId="LiveId" clId="{A233D649-2713-483E-861D-652550471AE6}" dt="2023-12-16T16:27:22.327" v="2504" actId="14100"/>
          <ac:grpSpMkLst>
            <pc:docMk/>
            <pc:sldMk cId="309106946" sldId="261"/>
            <ac:grpSpMk id="12" creationId="{36A3DB74-AC08-8194-A865-5D62238E93C3}"/>
          </ac:grpSpMkLst>
        </pc:grpChg>
        <pc:grpChg chg="mod">
          <ac:chgData name="一輝 鬼山" userId="084f666566cb1355" providerId="LiveId" clId="{A233D649-2713-483E-861D-652550471AE6}" dt="2023-12-16T16:26:42.264" v="2498" actId="14100"/>
          <ac:grpSpMkLst>
            <pc:docMk/>
            <pc:sldMk cId="309106946" sldId="261"/>
            <ac:grpSpMk id="13" creationId="{018A8BCE-DB71-8F2F-6F08-8D641AC2955C}"/>
          </ac:grpSpMkLst>
        </pc:grpChg>
        <pc:graphicFrameChg chg="add del mod">
          <ac:chgData name="一輝 鬼山" userId="084f666566cb1355" providerId="LiveId" clId="{A233D649-2713-483E-861D-652550471AE6}" dt="2023-12-16T14:35:02.044" v="238" actId="12084"/>
          <ac:graphicFrameMkLst>
            <pc:docMk/>
            <pc:sldMk cId="309106946" sldId="261"/>
            <ac:graphicFrameMk id="5" creationId="{F73B9F22-AC33-AABF-B943-FB848596BFD6}"/>
          </ac:graphicFrameMkLst>
        </pc:graphicFrameChg>
        <pc:picChg chg="mod">
          <ac:chgData name="一輝 鬼山" userId="084f666566cb1355" providerId="LiveId" clId="{A233D649-2713-483E-861D-652550471AE6}" dt="2023-12-16T16:27:18.781" v="2503" actId="14100"/>
          <ac:picMkLst>
            <pc:docMk/>
            <pc:sldMk cId="309106946" sldId="261"/>
            <ac:picMk id="7" creationId="{EB778447-2D4B-CE6F-78E3-E111E1F14B89}"/>
          </ac:picMkLst>
        </pc:picChg>
      </pc:sldChg>
      <pc:sldChg chg="addSp delSp modSp new del mod modClrScheme chgLayout">
        <pc:chgData name="一輝 鬼山" userId="084f666566cb1355" providerId="LiveId" clId="{A233D649-2713-483E-861D-652550471AE6}" dt="2023-12-16T16:22:22.603" v="2149" actId="2696"/>
        <pc:sldMkLst>
          <pc:docMk/>
          <pc:sldMk cId="68091692" sldId="262"/>
        </pc:sldMkLst>
        <pc:spChg chg="del mod ord">
          <ac:chgData name="一輝 鬼山" userId="084f666566cb1355" providerId="LiveId" clId="{A233D649-2713-483E-861D-652550471AE6}" dt="2023-12-16T16:19:12.843" v="1928" actId="700"/>
          <ac:spMkLst>
            <pc:docMk/>
            <pc:sldMk cId="68091692" sldId="262"/>
            <ac:spMk id="2" creationId="{6E6DF386-9767-D5FC-7B5C-2098233726EF}"/>
          </ac:spMkLst>
        </pc:spChg>
        <pc:spChg chg="del">
          <ac:chgData name="一輝 鬼山" userId="084f666566cb1355" providerId="LiveId" clId="{A233D649-2713-483E-861D-652550471AE6}" dt="2023-12-16T16:19:12.843" v="1928" actId="700"/>
          <ac:spMkLst>
            <pc:docMk/>
            <pc:sldMk cId="68091692" sldId="262"/>
            <ac:spMk id="3" creationId="{C0477C9A-BDF6-CC07-DE32-06056815179E}"/>
          </ac:spMkLst>
        </pc:spChg>
        <pc:spChg chg="add mod ord">
          <ac:chgData name="一輝 鬼山" userId="084f666566cb1355" providerId="LiveId" clId="{A233D649-2713-483E-861D-652550471AE6}" dt="2023-12-16T16:19:20.024" v="1961" actId="20577"/>
          <ac:spMkLst>
            <pc:docMk/>
            <pc:sldMk cId="68091692" sldId="262"/>
            <ac:spMk id="4" creationId="{0AE996E7-3180-73EB-4DF0-B3A02054853C}"/>
          </ac:spMkLst>
        </pc:spChg>
        <pc:spChg chg="add mod">
          <ac:chgData name="一輝 鬼山" userId="084f666566cb1355" providerId="LiveId" clId="{A233D649-2713-483E-861D-652550471AE6}" dt="2023-12-16T16:20:29.932" v="2134" actId="20577"/>
          <ac:spMkLst>
            <pc:docMk/>
            <pc:sldMk cId="68091692" sldId="262"/>
            <ac:spMk id="5" creationId="{045CF636-788D-7088-FD4F-CA2A7D759B3F}"/>
          </ac:spMkLst>
        </pc:spChg>
        <pc:spChg chg="mod">
          <ac:chgData name="一輝 鬼山" userId="084f666566cb1355" providerId="LiveId" clId="{A233D649-2713-483E-861D-652550471AE6}" dt="2023-12-16T16:19:40.660" v="1962"/>
          <ac:spMkLst>
            <pc:docMk/>
            <pc:sldMk cId="68091692" sldId="262"/>
            <ac:spMk id="8" creationId="{DC264313-5024-AF2C-26EA-207A76E9C750}"/>
          </ac:spMkLst>
        </pc:spChg>
        <pc:spChg chg="mod">
          <ac:chgData name="一輝 鬼山" userId="084f666566cb1355" providerId="LiveId" clId="{A233D649-2713-483E-861D-652550471AE6}" dt="2023-12-16T16:19:40.660" v="1962"/>
          <ac:spMkLst>
            <pc:docMk/>
            <pc:sldMk cId="68091692" sldId="262"/>
            <ac:spMk id="11" creationId="{3F8D59DD-1F82-FE73-AC0F-7D8BE13F34AF}"/>
          </ac:spMkLst>
        </pc:spChg>
        <pc:spChg chg="add mod">
          <ac:chgData name="一輝 鬼山" userId="084f666566cb1355" providerId="LiveId" clId="{A233D649-2713-483E-861D-652550471AE6}" dt="2023-12-16T16:19:40.660" v="1962"/>
          <ac:spMkLst>
            <pc:docMk/>
            <pc:sldMk cId="68091692" sldId="262"/>
            <ac:spMk id="13" creationId="{3BC20232-F56B-E074-755B-CCBDEFADFED3}"/>
          </ac:spMkLst>
        </pc:spChg>
        <pc:grpChg chg="add mod">
          <ac:chgData name="一輝 鬼山" userId="084f666566cb1355" providerId="LiveId" clId="{A233D649-2713-483E-861D-652550471AE6}" dt="2023-12-16T16:19:40.660" v="1962"/>
          <ac:grpSpMkLst>
            <pc:docMk/>
            <pc:sldMk cId="68091692" sldId="262"/>
            <ac:grpSpMk id="7" creationId="{E1617788-6A16-1D8C-4BF7-1521F7F473C2}"/>
          </ac:grpSpMkLst>
        </pc:grpChg>
        <pc:grpChg chg="add mod">
          <ac:chgData name="一輝 鬼山" userId="084f666566cb1355" providerId="LiveId" clId="{A233D649-2713-483E-861D-652550471AE6}" dt="2023-12-16T16:19:40.660" v="1962"/>
          <ac:grpSpMkLst>
            <pc:docMk/>
            <pc:sldMk cId="68091692" sldId="262"/>
            <ac:grpSpMk id="10" creationId="{9B07AA26-26EF-892C-BF05-3F2EA5D76962}"/>
          </ac:grpSpMkLst>
        </pc:grpChg>
        <pc:picChg chg="add mod">
          <ac:chgData name="一輝 鬼山" userId="084f666566cb1355" providerId="LiveId" clId="{A233D649-2713-483E-861D-652550471AE6}" dt="2023-12-16T16:19:40.660" v="1962"/>
          <ac:picMkLst>
            <pc:docMk/>
            <pc:sldMk cId="68091692" sldId="262"/>
            <ac:picMk id="6" creationId="{DC5A5D34-B9E8-E6E7-AF66-10A52534B761}"/>
          </ac:picMkLst>
        </pc:picChg>
        <pc:cxnChg chg="mod">
          <ac:chgData name="一輝 鬼山" userId="084f666566cb1355" providerId="LiveId" clId="{A233D649-2713-483E-861D-652550471AE6}" dt="2023-12-16T16:19:40.660" v="1962"/>
          <ac:cxnSpMkLst>
            <pc:docMk/>
            <pc:sldMk cId="68091692" sldId="262"/>
            <ac:cxnSpMk id="9" creationId="{127EE6E5-09F8-562D-2EA9-F382DA33D3ED}"/>
          </ac:cxnSpMkLst>
        </pc:cxnChg>
        <pc:cxnChg chg="mod">
          <ac:chgData name="一輝 鬼山" userId="084f666566cb1355" providerId="LiveId" clId="{A233D649-2713-483E-861D-652550471AE6}" dt="2023-12-16T16:19:40.660" v="1962"/>
          <ac:cxnSpMkLst>
            <pc:docMk/>
            <pc:sldMk cId="68091692" sldId="262"/>
            <ac:cxnSpMk id="12" creationId="{A9C55D95-803A-61E8-3627-65FBC688CCB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606620-7C9B-9B4A-0821-FB397F82B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896A5D-D550-1F04-1289-F2B3AADC0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645F45-4681-FA93-2486-0E6521577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8198F6-2D4A-41AB-7954-349EE66B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6E1A59-B730-FEE9-501A-152CE333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29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678E53-C2D4-C514-C28F-CDA2B7542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F1B7BD-66A6-5C1D-9000-25615D188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FBE4E3-D950-E40A-BCE7-9E7B73BE8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9CF072-8425-6DE6-2361-A531B2691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2CD0CF-A3A9-8815-19CA-5FCEE8B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68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718E974-336C-F7F8-79BD-CC67F13FF2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4A0283-FCCE-9ACF-BC7B-5E4756A7F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58B25B-8DB0-E1CD-30AF-07E6D27A3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E500A8-85E9-74D2-2E2C-DF16C02F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410B34-F34E-0EA8-68EE-A4F4AD6ED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60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59A158-53A3-E99C-7699-3715E6F9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68A46D-98A1-6460-635E-AAE0E1BA4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6283C6-4942-D79B-9DDF-F1FB9EDF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8AD5A4-3068-F538-BDEE-1E2ED37A7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F36AE2-CFA1-5CB4-9632-D093A3F26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44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308551-6ECB-843A-BF68-D769B7511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332EE6-F88C-55D9-0CDF-41FC91AFC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6F8259-7562-3975-B962-EE7E309CF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34C3FC-0E3D-063C-F4F7-580728A4D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3339D-CC50-1A88-870E-5E3678B6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96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83BE4B-C3E8-B07A-7E0D-F35141E5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6A16D2-BAE6-0284-DCC2-7146DE4683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2854D1-17F4-5EF4-CB52-F1029EDCC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20E05D-590B-9230-99A0-C18E7686F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B12AD0-E138-D8A9-052D-1E7983B1C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038D32-05D2-0920-D9B0-9007CFEA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81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8100E2-2703-F053-819D-32C569D6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D2DB89-CFDA-E4B5-7845-D61E0E434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1F15E0-BFBD-03F2-4223-486A095C0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27B5FB8-7D29-6857-AFD0-3323B8FAA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957E460-7BBA-E32D-D7EC-2BA2A7E16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1502E1-719E-30F6-0DBF-EA65694CA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0B7D2EC-387E-5AAD-72CA-06F0D82D8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3AEA77-43B3-8D6B-23CD-9BADE76F8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2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27207D-F9DF-542F-33FA-6932902A8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8FC147-C07C-E070-4D3A-D7400E01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D404148-4F61-8597-17DE-11A8CB99B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B39F35-C072-101B-FEE5-6D5FCF6C3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27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DF2A59B-5741-9EDC-9DBC-0069F5CF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EFBB32B-7644-59DE-6807-96B46FB84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50888B-33F3-EC38-1D53-5263D68F0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41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62C0D3-83FF-BFC5-AB91-5DD87814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5739A-5790-D4B4-D7C2-9C166D733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0F3C7C-E3E4-D42A-D196-2008EEC1C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695E56-906E-7160-F4EA-142581F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F3CD16-74EB-56AF-6206-50BC6996D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1AC254-C67B-18F4-A145-45FE1DFDA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78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9C48F3-7B4F-DCC7-183C-156539995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0D07F4-4B30-BFE5-4045-1F091361F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FD7D93-239F-925E-DF19-91DF1C6DB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9BE7CC-53F8-8D48-3E76-5EC11D49C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214196-A369-5F07-5413-71FB26C9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A793C5-FE59-FE78-AB88-0B256857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81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DCE5F2-6D73-0DE7-503F-F2201085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7BB47F-DDF8-177B-CD2B-CAB186D2A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A27351-A0AC-8006-CE5F-52764C5DE3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15C84-5709-E543-AFB4-7BD7250DC7C1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2F39C2-D870-084D-0481-BE31C7D59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A45416-E8ED-1758-6C98-17AA82AC7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2DB9B-C048-8144-BFD5-E31EF2299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10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659D73-14A1-168B-CF71-C9ADE9A1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死活監視時の</a:t>
            </a:r>
            <a:r>
              <a:rPr kumimoji="1" lang="en-US" altLang="ja-JP" dirty="0"/>
              <a:t>CSV</a:t>
            </a:r>
            <a:r>
              <a:rPr kumimoji="1" lang="ja-JP" altLang="en-US" dirty="0"/>
              <a:t>更新ルール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EADA52-B61C-2631-8723-4837F744A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670"/>
            <a:ext cx="10515600" cy="87360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sz="1000" b="1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「物件詳細ページ</a:t>
            </a:r>
            <a:r>
              <a:rPr lang="en" altLang="ja-JP" sz="1000" b="1" dirty="0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URL</a:t>
            </a:r>
            <a:r>
              <a:rPr lang="ja-JP" altLang="en-US" sz="1000" b="1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」列に記載されている</a:t>
            </a:r>
            <a:r>
              <a:rPr lang="en-US" altLang="ja-JP" sz="1000" b="1" dirty="0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URL</a:t>
            </a:r>
            <a:r>
              <a:rPr lang="ja-JP" altLang="en-US" sz="1000" b="1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を全行分を巡回する</a:t>
            </a:r>
            <a:endParaRPr lang="en-US" altLang="ja-JP" sz="1000" b="1" dirty="0">
              <a:solidFill>
                <a:srgbClr val="000000"/>
              </a:solidFill>
              <a:effectLst/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>
              <a:buFont typeface="+mj-lt"/>
              <a:buAutoNum type="arabicPeriod"/>
            </a:pPr>
            <a:r>
              <a:rPr kumimoji="1" lang="ja-JP" altLang="en-US" sz="1000">
                <a:latin typeface="MS PGothic" panose="020B0600070205080204" pitchFamily="34" charset="-128"/>
                <a:ea typeface="MS PGothic" panose="020B0600070205080204" pitchFamily="34" charset="-128"/>
              </a:rPr>
              <a:t>要望確認</a:t>
            </a:r>
            <a:r>
              <a:rPr kumimoji="1"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.doc</a:t>
            </a:r>
            <a:r>
              <a:rPr kumimoji="1" lang="ja-JP" altLang="en-US" sz="1000">
                <a:latin typeface="MS PGothic" panose="020B0600070205080204" pitchFamily="34" charset="-128"/>
                <a:ea typeface="MS PGothic" panose="020B0600070205080204" pitchFamily="34" charset="-128"/>
              </a:rPr>
              <a:t>の②に記載されている掲載終了ページ（各ポータル３サイトを記載）が確認できた場合のみ、以下の更新</a:t>
            </a:r>
            <a:r>
              <a:rPr lang="ja-JP" altLang="en-US" sz="1000">
                <a:latin typeface="MS PGothic" panose="020B0600070205080204" pitchFamily="34" charset="-128"/>
                <a:ea typeface="MS PGothic" panose="020B0600070205080204" pitchFamily="34" charset="-128"/>
              </a:rPr>
              <a:t>ルールに則り</a:t>
            </a:r>
            <a:r>
              <a:rPr kumimoji="1" lang="ja-JP" altLang="en-US" sz="1000">
                <a:latin typeface="MS PGothic" panose="020B0600070205080204" pitchFamily="34" charset="-128"/>
                <a:ea typeface="MS PGothic" panose="020B0600070205080204" pitchFamily="34" charset="-128"/>
              </a:rPr>
              <a:t>死活フラグ＋死活確認日を更新する</a:t>
            </a:r>
            <a:endParaRPr kumimoji="1" lang="en-US" altLang="ja-JP" sz="1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B778447-2D4B-CE6F-78E3-E111E1F14B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7999" y="3228324"/>
            <a:ext cx="8134641" cy="313013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6A3DB74-AC08-8194-A865-5D62238E93C3}"/>
              </a:ext>
            </a:extLst>
          </p:cNvPr>
          <p:cNvGrpSpPr/>
          <p:nvPr/>
        </p:nvGrpSpPr>
        <p:grpSpPr>
          <a:xfrm>
            <a:off x="507999" y="2563739"/>
            <a:ext cx="8134641" cy="369332"/>
            <a:chOff x="3221299" y="2693048"/>
            <a:chExt cx="1990436" cy="369332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3C2B0A9-9144-ABD0-03DC-49D5B5A03503}"/>
                </a:ext>
              </a:extLst>
            </p:cNvPr>
            <p:cNvSpPr txBox="1"/>
            <p:nvPr/>
          </p:nvSpPr>
          <p:spPr>
            <a:xfrm>
              <a:off x="3221299" y="2693048"/>
              <a:ext cx="1990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出力</a:t>
              </a:r>
              <a:r>
                <a:rPr kumimoji="1" lang="en-US" altLang="ja-JP" dirty="0"/>
                <a:t>CSV</a:t>
              </a:r>
              <a:endParaRPr kumimoji="1" lang="ja-JP" altLang="en-US" dirty="0"/>
            </a:p>
          </p:txBody>
        </p: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9A6199AE-6F16-5D5E-FB89-42438563D42A}"/>
                </a:ext>
              </a:extLst>
            </p:cNvPr>
            <p:cNvCxnSpPr>
              <a:cxnSpLocks/>
            </p:cNvCxnSpPr>
            <p:nvPr/>
          </p:nvCxnSpPr>
          <p:spPr>
            <a:xfrm>
              <a:off x="3221299" y="3062380"/>
              <a:ext cx="1990436" cy="0"/>
            </a:xfrm>
            <a:prstGeom prst="straightConnector1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18A8BCE-DB71-8F2F-6F08-8D641AC2955C}"/>
              </a:ext>
            </a:extLst>
          </p:cNvPr>
          <p:cNvGrpSpPr/>
          <p:nvPr/>
        </p:nvGrpSpPr>
        <p:grpSpPr>
          <a:xfrm>
            <a:off x="8788400" y="2563739"/>
            <a:ext cx="2845150" cy="369332"/>
            <a:chOff x="3221299" y="2693048"/>
            <a:chExt cx="1990436" cy="369332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9258B04-C9FD-F71B-6BE2-35F3F30F5A97}"/>
                </a:ext>
              </a:extLst>
            </p:cNvPr>
            <p:cNvSpPr txBox="1"/>
            <p:nvPr/>
          </p:nvSpPr>
          <p:spPr>
            <a:xfrm>
              <a:off x="3221299" y="2693048"/>
              <a:ext cx="1990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更新ルール</a:t>
              </a:r>
              <a:endParaRPr lang="en-US" altLang="ja-JP" dirty="0"/>
            </a:p>
          </p:txBody>
        </p: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59FCEFCA-C186-CB67-4E90-5F3E04426A97}"/>
                </a:ext>
              </a:extLst>
            </p:cNvPr>
            <p:cNvCxnSpPr>
              <a:cxnSpLocks/>
            </p:cNvCxnSpPr>
            <p:nvPr/>
          </p:nvCxnSpPr>
          <p:spPr>
            <a:xfrm>
              <a:off x="3221299" y="3062380"/>
              <a:ext cx="1990436" cy="0"/>
            </a:xfrm>
            <a:prstGeom prst="straightConnector1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38E93A9-DB13-BBA7-4450-6F2690924BCB}"/>
              </a:ext>
            </a:extLst>
          </p:cNvPr>
          <p:cNvSpPr/>
          <p:nvPr/>
        </p:nvSpPr>
        <p:spPr>
          <a:xfrm>
            <a:off x="8788398" y="3228324"/>
            <a:ext cx="2845150" cy="8736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</a:rPr>
              <a:t>「死活フラグ」列において、物件が現在も購入可能である場合は</a:t>
            </a:r>
            <a:r>
              <a:rPr lang="en-US" altLang="ja-JP" sz="1200" dirty="0">
                <a:solidFill>
                  <a:schemeClr val="tx1"/>
                </a:solidFill>
              </a:rPr>
              <a:t>”0”</a:t>
            </a:r>
            <a:r>
              <a:rPr lang="ja-JP" altLang="en-US" sz="1200" dirty="0">
                <a:solidFill>
                  <a:schemeClr val="tx1"/>
                </a:solidFill>
              </a:rPr>
              <a:t>、そうでない場合は</a:t>
            </a:r>
            <a:r>
              <a:rPr lang="en-US" altLang="ja-JP" sz="1200" dirty="0">
                <a:solidFill>
                  <a:schemeClr val="tx1"/>
                </a:solidFill>
              </a:rPr>
              <a:t>”1”</a:t>
            </a:r>
            <a:r>
              <a:rPr lang="ja-JP" altLang="en-US" sz="1200" dirty="0">
                <a:solidFill>
                  <a:schemeClr val="tx1"/>
                </a:solidFill>
              </a:rPr>
              <a:t>を設定する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4B107F-5B4D-5376-D49E-B55C30A63E88}"/>
              </a:ext>
            </a:extLst>
          </p:cNvPr>
          <p:cNvSpPr/>
          <p:nvPr/>
        </p:nvSpPr>
        <p:spPr>
          <a:xfrm>
            <a:off x="8788398" y="5484861"/>
            <a:ext cx="2845150" cy="8736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</a:rPr>
              <a:t>「死活フラグ」列に</a:t>
            </a:r>
            <a:r>
              <a:rPr lang="en-US" altLang="ja-JP" sz="1200" dirty="0">
                <a:solidFill>
                  <a:schemeClr val="tx1"/>
                </a:solidFill>
              </a:rPr>
              <a:t>0</a:t>
            </a:r>
            <a:r>
              <a:rPr lang="ja-JP" altLang="en-US" sz="1200" dirty="0">
                <a:solidFill>
                  <a:schemeClr val="tx1"/>
                </a:solidFill>
              </a:rPr>
              <a:t>を設定した場合、「死活確認日」列をブランクとする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16D80B9-9359-37FA-52AB-C15DCD0BD29E}"/>
              </a:ext>
            </a:extLst>
          </p:cNvPr>
          <p:cNvSpPr/>
          <p:nvPr/>
        </p:nvSpPr>
        <p:spPr>
          <a:xfrm>
            <a:off x="8788398" y="4356592"/>
            <a:ext cx="2845150" cy="8736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</a:rPr>
              <a:t>「死活フラグ」列に</a:t>
            </a:r>
            <a:r>
              <a:rPr lang="en-US" altLang="ja-JP" sz="1200" dirty="0">
                <a:solidFill>
                  <a:schemeClr val="tx1"/>
                </a:solidFill>
              </a:rPr>
              <a:t>1</a:t>
            </a:r>
            <a:r>
              <a:rPr lang="ja-JP" altLang="en-US" sz="1200" dirty="0">
                <a:solidFill>
                  <a:schemeClr val="tx1"/>
                </a:solidFill>
              </a:rPr>
              <a:t>を設定した場合、プログラムの実行日を「死活確認日」列に設定する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06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3748</TotalTime>
  <Words>150</Words>
  <Application>Microsoft Macintosh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游ゴシック</vt:lpstr>
      <vt:lpstr>游ゴシック Light</vt:lpstr>
      <vt:lpstr>Arial</vt:lpstr>
      <vt:lpstr>Wingdings</vt:lpstr>
      <vt:lpstr>Office テーマ</vt:lpstr>
      <vt:lpstr>死活監視時のCSV更新ルール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Takashi Ikuina</dc:creator>
  <cp:lastModifiedBy>Takashi Ikuina</cp:lastModifiedBy>
  <cp:revision>11</cp:revision>
  <dcterms:created xsi:type="dcterms:W3CDTF">2023-12-08T08:13:22Z</dcterms:created>
  <dcterms:modified xsi:type="dcterms:W3CDTF">2024-02-04T23:08:38Z</dcterms:modified>
</cp:coreProperties>
</file>