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BACF04-7D93-577D-517B-0646821D6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A7AE340-D82F-1B6E-EB80-0E3E7259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EBFE50-C666-3BAC-8241-0F95C3784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6AFD46-E303-6130-3442-2DE0473E2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949015-5B76-8B64-EA8B-34454554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731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5ADF2C-3932-AA07-C4E7-CDE8DF1A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AF7D603-4326-623F-4955-A352922A1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17D683-4185-746A-92F0-617B34E50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EFDB02-FB6B-89C8-492B-353EEB4F2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7DCE94-03A3-4EBC-E7ED-D1F34C18F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2124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15C592F-DEB8-7EFC-AFF9-7D57273692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8C42C14-221E-06F2-1162-ED448326EC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97D9CE-F60F-3D3D-8AF0-CC3D0AE0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3AB1E8-A560-BB99-1BAE-321E46C8A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AB8029-4CAE-4A92-9FF7-70FD4297C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95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5C642A-BCBF-AA42-7FED-E6E9248A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102167-3D94-F020-AF93-D1406919C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9998D3-0CE8-BB56-6DE9-D16794133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FE41BF-6DFE-09D2-D081-E2EBC1790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86423B-EBB7-1738-54FD-8B5C5B694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30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9555D3-AA4E-96AE-D28C-BA100BAF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F0E48E-B34E-4784-5032-0C6E9A869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9DDF3D-FCE0-F6BF-1837-E0B03CB5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A5CCBD-88C2-C625-D3E2-E219FB636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D4B7E7-D42B-6F30-D9B9-78B010A96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60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F754BA-7B58-DD23-5701-79625EE35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059194-6425-7BD4-101A-862C4F84CF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E892EFC-BA3E-2048-F468-81CE37E8D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8960F4-D24B-218A-4FAB-B520FB2A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45A1833-1ECE-7171-28B7-E4F72CAF0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2BADF9E-EA16-0805-9198-4E66E053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800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370BFF-CEED-573F-AD3C-C6FF0B518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DE8C1A4-48C6-60E9-29BE-2AF3FC42F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907B045-9DD3-B4BF-2D5B-5A6413E5C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682EB38-69D3-6459-292B-7419C290C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3CB57B2-D14D-240C-09B8-22BB97ADFD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DF44CFA-517E-336C-F466-0D76C239A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C7F6A0F-F231-E90D-BEE5-7EC73169E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C0F3CAD-CF96-BE89-6355-4541744C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49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09F925-3A41-3B4B-879B-F9E6DB39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8A88F30-E44D-2716-67E3-9BC13284C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A61A34B-6083-AAF1-2A7E-D336FEA68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85940BA-ADB7-D0C0-B94B-FAB52DEA5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039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5115BAF-FFC3-9DC4-D49D-449C45F9E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FF57169-9F2C-9E6D-1222-6CBDA1AAB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C06BE6-9892-FA28-D192-D577D036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65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6AB3B7-16A7-6EEF-E807-D67AC20B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81BF27-8E1A-6CE8-97D7-FBA058C14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43085A4-8CFD-53F1-2810-1C99E6333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9F72E4A-3BBF-F709-4E1E-EBF40FB43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9EE8D46-1823-49AB-FA91-1146AB7E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3B12E2-68FA-91E3-BFBE-AABE58874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34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7C86AB-B9F2-6CA2-5FEE-C3CB3AD62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CF79AF7-9045-ED72-5E3D-126DB0F73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3F05317-5AD8-474B-CBA4-D98B768CB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76D662-8927-07E5-CE4E-E8B44601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E871A2-16CB-4ECB-CBE4-3060AD6A1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14ED26A-E6CF-37B1-056D-5CDEA0D89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33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31E01CE-DF9D-8228-29CF-FDB17FF3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160D2B-D4CF-420D-724B-9D605798E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F4259C-18B8-85C4-61D5-E9B2D6216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9816F-A1F7-4BC9-8381-AC6576D454B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8E77E6-B834-FF91-6408-56920EC3CC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76BF9C-6D2B-478C-D499-4A5C74826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F1364-7FCE-48E3-8BD9-EDCDF533BD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704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55B3D86-9688-DFFB-DBA3-062EAD8F4C73}"/>
              </a:ext>
            </a:extLst>
          </p:cNvPr>
          <p:cNvSpPr/>
          <p:nvPr/>
        </p:nvSpPr>
        <p:spPr>
          <a:xfrm>
            <a:off x="201637" y="1308296"/>
            <a:ext cx="11788726" cy="451572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801DA0-6E2C-F6A1-251E-CD7BA5B25691}"/>
              </a:ext>
            </a:extLst>
          </p:cNvPr>
          <p:cNvSpPr txBox="1"/>
          <p:nvPr/>
        </p:nvSpPr>
        <p:spPr>
          <a:xfrm>
            <a:off x="201638" y="1690062"/>
            <a:ext cx="1178872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ペットケアサロンリノン</a:t>
            </a:r>
            <a:endParaRPr lang="en-US" altLang="ja-JP" sz="9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en-US" altLang="ja-JP" sz="6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10/18</a:t>
            </a:r>
            <a:r>
              <a:rPr lang="ja-JP" altLang="en-US" sz="6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リニューアルオープン</a:t>
            </a:r>
            <a:r>
              <a:rPr lang="en-US" altLang="ja-JP" sz="6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!</a:t>
            </a:r>
          </a:p>
          <a:p>
            <a:pPr algn="ctr"/>
            <a:r>
              <a:rPr lang="en-US" altLang="ja-JP" sz="6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080-3089-1624</a:t>
            </a:r>
            <a:endParaRPr kumimoji="1" lang="ja-JP" altLang="en-US" sz="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BB0222F3-9FCF-67AF-B78E-6ED345722FFC}"/>
              </a:ext>
            </a:extLst>
          </p:cNvPr>
          <p:cNvSpPr/>
          <p:nvPr/>
        </p:nvSpPr>
        <p:spPr>
          <a:xfrm>
            <a:off x="201637" y="4325257"/>
            <a:ext cx="2222249" cy="1498768"/>
          </a:xfrm>
          <a:prstGeom prst="ellipse">
            <a:avLst/>
          </a:prstGeom>
          <a:noFill/>
          <a:ln w="3175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84CDF5C-AB31-60B5-CE3C-FFB13850A98D}"/>
              </a:ext>
            </a:extLst>
          </p:cNvPr>
          <p:cNvSpPr txBox="1"/>
          <p:nvPr/>
        </p:nvSpPr>
        <p:spPr>
          <a:xfrm>
            <a:off x="412514" y="492171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犬のイラスト</a:t>
            </a: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A072D680-FCFB-B0F8-6E2A-7494D372EF30}"/>
              </a:ext>
            </a:extLst>
          </p:cNvPr>
          <p:cNvSpPr/>
          <p:nvPr/>
        </p:nvSpPr>
        <p:spPr>
          <a:xfrm>
            <a:off x="9731406" y="4325257"/>
            <a:ext cx="2222249" cy="1498768"/>
          </a:xfrm>
          <a:prstGeom prst="ellipse">
            <a:avLst/>
          </a:prstGeom>
          <a:noFill/>
          <a:ln w="3175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66C86D-0084-C236-41B4-14F055EE63B2}"/>
              </a:ext>
            </a:extLst>
          </p:cNvPr>
          <p:cNvSpPr txBox="1"/>
          <p:nvPr/>
        </p:nvSpPr>
        <p:spPr>
          <a:xfrm>
            <a:off x="9942283" y="492171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犬のイラスト</a:t>
            </a:r>
          </a:p>
        </p:txBody>
      </p:sp>
    </p:spTree>
    <p:extLst>
      <p:ext uri="{BB962C8B-B14F-4D97-AF65-F5344CB8AC3E}">
        <p14:creationId xmlns:p14="http://schemas.microsoft.com/office/powerpoint/2010/main" val="255462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HGP創英角ﾎﾟｯﾌﾟ体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正章 福山</dc:creator>
  <cp:lastModifiedBy>正章 福山</cp:lastModifiedBy>
  <cp:revision>1</cp:revision>
  <dcterms:created xsi:type="dcterms:W3CDTF">2026-09-14T04:09:42Z</dcterms:created>
  <dcterms:modified xsi:type="dcterms:W3CDTF">2026-09-14T04:10:01Z</dcterms:modified>
</cp:coreProperties>
</file>