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28E5461B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DEC6574-1ACC-C10E-0A37-5042785DA4A7}" name="柴 秀和" initials="柴" userId="S::hidekazu.shiba@genova365.onmicrosoft.com::76d06e8a-3e04-4b53-a9f4-1a5d327a89e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30" d="100"/>
          <a:sy n="30" d="100"/>
        </p:scale>
        <p:origin x="205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omments/modernComment_100_28E5461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D5A3753-BDD5-45D8-8B2B-3BD1121B564D}" authorId="{4DEC6574-1ACC-C10E-0A37-5042785DA4A7}" created="2023-03-09T08:09:41.402">
    <pc:sldMkLst xmlns:pc="http://schemas.microsoft.com/office/powerpoint/2013/main/command">
      <pc:docMk/>
      <pc:sldMk cId="686114331" sldId="256"/>
    </pc:sldMkLst>
    <p188:txBody>
      <a:bodyPr/>
      <a:lstStyle/>
      <a:p>
        <a:r>
          <a:rPr lang="ja-JP" altLang="en-US"/>
          <a:t>赤枠を特に目立たせる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0892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1342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535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8719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915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249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531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998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732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8670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151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BAF1A-281C-4A72-9D4A-154E1CBFBB31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A07CA-19DF-4E9C-AFCC-DC550C80E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156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kumimoji="1"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kumimoji="1"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kumimoji="1"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00_28E5461B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3DC64A-A6AC-375F-A644-220D4E84B2D7}"/>
              </a:ext>
            </a:extLst>
          </p:cNvPr>
          <p:cNvSpPr txBox="1"/>
          <p:nvPr/>
        </p:nvSpPr>
        <p:spPr>
          <a:xfrm>
            <a:off x="7048500" y="7530709"/>
            <a:ext cx="6819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dirty="0"/>
              <a:t>ロゴ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2BD57D-A3AE-25AF-F1D3-2693702E53CB}"/>
              </a:ext>
            </a:extLst>
          </p:cNvPr>
          <p:cNvSpPr txBox="1"/>
          <p:nvPr/>
        </p:nvSpPr>
        <p:spPr>
          <a:xfrm>
            <a:off x="7048500" y="1192986"/>
            <a:ext cx="6819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dirty="0"/>
              <a:t>内観の写真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D77CCDCA-06F8-0027-97D8-39291CA93A5A}"/>
              </a:ext>
            </a:extLst>
          </p:cNvPr>
          <p:cNvSpPr/>
          <p:nvPr/>
        </p:nvSpPr>
        <p:spPr>
          <a:xfrm>
            <a:off x="1790700" y="4922781"/>
            <a:ext cx="67056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/>
              <a:t>完全予約制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E598BD9D-A80B-23FA-0826-F67CCE9F8EBA}"/>
              </a:ext>
            </a:extLst>
          </p:cNvPr>
          <p:cNvSpPr/>
          <p:nvPr/>
        </p:nvSpPr>
        <p:spPr>
          <a:xfrm>
            <a:off x="11925300" y="4922781"/>
            <a:ext cx="67056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/>
              <a:t>時間制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93664A0-1D6E-394E-F1DB-A5FA831250A3}"/>
              </a:ext>
            </a:extLst>
          </p:cNvPr>
          <p:cNvSpPr txBox="1"/>
          <p:nvPr/>
        </p:nvSpPr>
        <p:spPr>
          <a:xfrm>
            <a:off x="957262" y="10079629"/>
            <a:ext cx="19469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dirty="0"/>
              <a:t>ダンス・ヨガ・ピラティスなど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107B9FF-E6C2-CECE-4120-18813C5A49C6}"/>
              </a:ext>
            </a:extLst>
          </p:cNvPr>
          <p:cNvSpPr txBox="1"/>
          <p:nvPr/>
        </p:nvSpPr>
        <p:spPr>
          <a:xfrm>
            <a:off x="957262" y="3299244"/>
            <a:ext cx="19469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dirty="0"/>
              <a:t>レンタルスペース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28EF4C3-FCF8-0EED-8010-98A88D97C7F0}"/>
              </a:ext>
            </a:extLst>
          </p:cNvPr>
          <p:cNvSpPr txBox="1"/>
          <p:nvPr/>
        </p:nvSpPr>
        <p:spPr>
          <a:xfrm>
            <a:off x="1390398" y="14936862"/>
            <a:ext cx="19469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dirty="0"/>
              <a:t>当店入口は裏口から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FA1868E-9175-4B4C-3856-5D8FA3053CBA}"/>
              </a:ext>
            </a:extLst>
          </p:cNvPr>
          <p:cNvCxnSpPr>
            <a:cxnSpLocks/>
          </p:cNvCxnSpPr>
          <p:nvPr/>
        </p:nvCxnSpPr>
        <p:spPr>
          <a:xfrm>
            <a:off x="5252786" y="23227738"/>
            <a:ext cx="61150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780C5AEC-C896-EE25-9BA5-A1383A5E423E}"/>
              </a:ext>
            </a:extLst>
          </p:cNvPr>
          <p:cNvCxnSpPr>
            <a:cxnSpLocks/>
          </p:cNvCxnSpPr>
          <p:nvPr/>
        </p:nvCxnSpPr>
        <p:spPr>
          <a:xfrm flipV="1">
            <a:off x="11367836" y="21774414"/>
            <a:ext cx="3481386" cy="1441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90890F26-7035-40DE-09DE-8BB3264A7872}"/>
              </a:ext>
            </a:extLst>
          </p:cNvPr>
          <p:cNvCxnSpPr>
            <a:cxnSpLocks/>
          </p:cNvCxnSpPr>
          <p:nvPr/>
        </p:nvCxnSpPr>
        <p:spPr>
          <a:xfrm flipV="1">
            <a:off x="14834936" y="19017688"/>
            <a:ext cx="0" cy="27567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C023739B-308F-6727-34AF-943B7E6CFD19}"/>
              </a:ext>
            </a:extLst>
          </p:cNvPr>
          <p:cNvCxnSpPr>
            <a:cxnSpLocks/>
          </p:cNvCxnSpPr>
          <p:nvPr/>
        </p:nvCxnSpPr>
        <p:spPr>
          <a:xfrm>
            <a:off x="5252786" y="19017688"/>
            <a:ext cx="95821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0BD01DF7-B901-1B47-571A-74B0313CBBD8}"/>
              </a:ext>
            </a:extLst>
          </p:cNvPr>
          <p:cNvCxnSpPr>
            <a:cxnSpLocks/>
          </p:cNvCxnSpPr>
          <p:nvPr/>
        </p:nvCxnSpPr>
        <p:spPr>
          <a:xfrm>
            <a:off x="5252786" y="19017688"/>
            <a:ext cx="0" cy="4198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81F3085-919E-6AEC-7FBD-5AE752115990}"/>
              </a:ext>
            </a:extLst>
          </p:cNvPr>
          <p:cNvCxnSpPr>
            <a:cxnSpLocks/>
          </p:cNvCxnSpPr>
          <p:nvPr/>
        </p:nvCxnSpPr>
        <p:spPr>
          <a:xfrm>
            <a:off x="10410574" y="19017688"/>
            <a:ext cx="0" cy="4198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FC6EC47-3B48-5E0F-C2DF-7D06CED731E9}"/>
              </a:ext>
            </a:extLst>
          </p:cNvPr>
          <p:cNvSpPr txBox="1"/>
          <p:nvPr/>
        </p:nvSpPr>
        <p:spPr>
          <a:xfrm>
            <a:off x="5371849" y="20666418"/>
            <a:ext cx="48339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dirty="0"/>
              <a:t>当店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1BAFEA3-014D-509B-2EBC-D6D212BDF1B8}"/>
              </a:ext>
            </a:extLst>
          </p:cNvPr>
          <p:cNvSpPr txBox="1"/>
          <p:nvPr/>
        </p:nvSpPr>
        <p:spPr>
          <a:xfrm>
            <a:off x="9939086" y="20058919"/>
            <a:ext cx="48339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dirty="0"/>
              <a:t>喫茶店</a:t>
            </a:r>
          </a:p>
        </p:txBody>
      </p:sp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765BBA02-DE01-0EFE-1B52-C77EE2DCD5F5}"/>
              </a:ext>
            </a:extLst>
          </p:cNvPr>
          <p:cNvSpPr/>
          <p:nvPr/>
        </p:nvSpPr>
        <p:spPr>
          <a:xfrm>
            <a:off x="7024436" y="18668860"/>
            <a:ext cx="1652588" cy="101360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solidFill>
                  <a:sysClr val="windowText" lastClr="000000"/>
                </a:solidFill>
              </a:rPr>
              <a:t>入口</a:t>
            </a:r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07002D72-A5B5-1332-A771-3713426C3D02}"/>
              </a:ext>
            </a:extLst>
          </p:cNvPr>
          <p:cNvSpPr/>
          <p:nvPr/>
        </p:nvSpPr>
        <p:spPr>
          <a:xfrm>
            <a:off x="5409950" y="22920796"/>
            <a:ext cx="4833937" cy="59054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solidFill>
                  <a:sysClr val="windowText" lastClr="000000"/>
                </a:solidFill>
              </a:rPr>
              <a:t>シャッター側</a:t>
            </a:r>
          </a:p>
        </p:txBody>
      </p: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358713F5-9AD3-21D4-C335-CDB4A1B11C5E}"/>
              </a:ext>
            </a:extLst>
          </p:cNvPr>
          <p:cNvCxnSpPr>
            <a:cxnSpLocks/>
          </p:cNvCxnSpPr>
          <p:nvPr/>
        </p:nvCxnSpPr>
        <p:spPr>
          <a:xfrm flipV="1">
            <a:off x="11399983" y="22208145"/>
            <a:ext cx="4168379" cy="180341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矢印コネクタ 54">
            <a:extLst>
              <a:ext uri="{FF2B5EF4-FFF2-40B4-BE49-F238E27FC236}">
                <a16:creationId xmlns:a16="http://schemas.microsoft.com/office/drawing/2014/main" id="{519DC73C-A628-68B5-1D84-44E6C0543EA5}"/>
              </a:ext>
            </a:extLst>
          </p:cNvPr>
          <p:cNvCxnSpPr>
            <a:cxnSpLocks/>
          </p:cNvCxnSpPr>
          <p:nvPr/>
        </p:nvCxnSpPr>
        <p:spPr>
          <a:xfrm flipV="1">
            <a:off x="15539786" y="18594479"/>
            <a:ext cx="0" cy="310158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0823F50E-61EA-9146-B08A-A00721C54EC4}"/>
              </a:ext>
            </a:extLst>
          </p:cNvPr>
          <p:cNvCxnSpPr>
            <a:cxnSpLocks/>
          </p:cNvCxnSpPr>
          <p:nvPr/>
        </p:nvCxnSpPr>
        <p:spPr>
          <a:xfrm flipH="1">
            <a:off x="8657974" y="18594479"/>
            <a:ext cx="6191248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49417AD5-06A6-DA3B-55D1-347194C85E90}"/>
              </a:ext>
            </a:extLst>
          </p:cNvPr>
          <p:cNvCxnSpPr>
            <a:cxnSpLocks/>
          </p:cNvCxnSpPr>
          <p:nvPr/>
        </p:nvCxnSpPr>
        <p:spPr>
          <a:xfrm>
            <a:off x="5252786" y="17453416"/>
            <a:ext cx="95821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四角形: 角を丸くする 62">
            <a:extLst>
              <a:ext uri="{FF2B5EF4-FFF2-40B4-BE49-F238E27FC236}">
                <a16:creationId xmlns:a16="http://schemas.microsoft.com/office/drawing/2014/main" id="{B189399C-7080-55F1-EC9C-66B5479DDE76}"/>
              </a:ext>
            </a:extLst>
          </p:cNvPr>
          <p:cNvSpPr/>
          <p:nvPr/>
        </p:nvSpPr>
        <p:spPr>
          <a:xfrm>
            <a:off x="9939086" y="16649268"/>
            <a:ext cx="4833937" cy="106827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rgbClr val="FF0000"/>
                </a:solidFill>
              </a:rPr>
              <a:t>住居用スペースは</a:t>
            </a:r>
            <a:endParaRPr kumimoji="1" lang="en-US" altLang="ja-JP" sz="2800" b="1" dirty="0">
              <a:solidFill>
                <a:srgbClr val="FF0000"/>
              </a:solidFill>
            </a:endParaRPr>
          </a:p>
          <a:p>
            <a:pPr algn="ctr"/>
            <a:r>
              <a:rPr kumimoji="1" lang="ja-JP" altLang="en-US" sz="2800" b="1" dirty="0">
                <a:solidFill>
                  <a:srgbClr val="FF0000"/>
                </a:solidFill>
              </a:rPr>
              <a:t>駐輪禁止！！</a:t>
            </a:r>
          </a:p>
        </p:txBody>
      </p: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EA980198-9E49-EFCC-7A5F-2D39E4799BF2}"/>
              </a:ext>
            </a:extLst>
          </p:cNvPr>
          <p:cNvCxnSpPr>
            <a:cxnSpLocks/>
          </p:cNvCxnSpPr>
          <p:nvPr/>
        </p:nvCxnSpPr>
        <p:spPr>
          <a:xfrm>
            <a:off x="7843586" y="24011559"/>
            <a:ext cx="306705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F87BA5B2-4856-A60C-6470-0165FAD01590}"/>
              </a:ext>
            </a:extLst>
          </p:cNvPr>
          <p:cNvSpPr txBox="1"/>
          <p:nvPr/>
        </p:nvSpPr>
        <p:spPr>
          <a:xfrm>
            <a:off x="2310063" y="26661979"/>
            <a:ext cx="9582150" cy="2791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9DBAD458-B752-2784-A627-F54C91984A11}"/>
              </a:ext>
            </a:extLst>
          </p:cNvPr>
          <p:cNvSpPr txBox="1"/>
          <p:nvPr/>
        </p:nvSpPr>
        <p:spPr>
          <a:xfrm>
            <a:off x="3579018" y="26742780"/>
            <a:ext cx="10157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dirty="0"/>
              <a:t>当店公式</a:t>
            </a:r>
            <a:r>
              <a:rPr kumimoji="1" lang="en-US" altLang="ja-JP" sz="7200" dirty="0"/>
              <a:t>HP</a:t>
            </a:r>
          </a:p>
          <a:p>
            <a:pPr algn="ctr"/>
            <a:r>
              <a:rPr kumimoji="1" lang="ja-JP" altLang="en-US" sz="7200" dirty="0"/>
              <a:t>ロゴ</a:t>
            </a:r>
            <a:endParaRPr kumimoji="1" lang="en-US" altLang="ja-JP" sz="72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8C248C4-C843-5767-1D45-FAF1338FB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4907" y="25987293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フローチャート: 代替処理 69">
            <a:extLst>
              <a:ext uri="{FF2B5EF4-FFF2-40B4-BE49-F238E27FC236}">
                <a16:creationId xmlns:a16="http://schemas.microsoft.com/office/drawing/2014/main" id="{EB8CAE02-7287-27E9-4D84-ED3FB82085B7}"/>
              </a:ext>
            </a:extLst>
          </p:cNvPr>
          <p:cNvSpPr/>
          <p:nvPr/>
        </p:nvSpPr>
        <p:spPr>
          <a:xfrm>
            <a:off x="957262" y="25717444"/>
            <a:ext cx="19469096" cy="171903"/>
          </a:xfrm>
          <a:prstGeom prst="flowChartAlternateProces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フローチャート: 代替処理 70">
            <a:extLst>
              <a:ext uri="{FF2B5EF4-FFF2-40B4-BE49-F238E27FC236}">
                <a16:creationId xmlns:a16="http://schemas.microsoft.com/office/drawing/2014/main" id="{94657736-FEC0-89C1-E9F3-B97434CD27C3}"/>
              </a:ext>
            </a:extLst>
          </p:cNvPr>
          <p:cNvSpPr/>
          <p:nvPr/>
        </p:nvSpPr>
        <p:spPr>
          <a:xfrm>
            <a:off x="957262" y="12771160"/>
            <a:ext cx="19469096" cy="171903"/>
          </a:xfrm>
          <a:prstGeom prst="flowChartAlternateProces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EFE82EC6-CC64-0146-5F3E-CFEA18BF11BC}"/>
              </a:ext>
            </a:extLst>
          </p:cNvPr>
          <p:cNvSpPr/>
          <p:nvPr/>
        </p:nvSpPr>
        <p:spPr>
          <a:xfrm>
            <a:off x="524127" y="7026442"/>
            <a:ext cx="20335367" cy="181168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11433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24</TotalTime>
  <Words>34</Words>
  <Application>Microsoft Office PowerPoint</Application>
  <PresentationFormat>ユーザー設定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柴 秀和</dc:creator>
  <cp:lastModifiedBy>柴 秀和</cp:lastModifiedBy>
  <cp:revision>2</cp:revision>
  <dcterms:created xsi:type="dcterms:W3CDTF">2023-03-09T04:33:18Z</dcterms:created>
  <dcterms:modified xsi:type="dcterms:W3CDTF">2023-03-09T08:09:50Z</dcterms:modified>
</cp:coreProperties>
</file>