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71C6B5-15FD-DBFD-AE53-72D0A5DE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5D8D87-CA36-E383-B3E5-3F7572D1A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DF7E5C-0EDF-E4CE-9B1F-1B29B1E7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40DA1C-A7EB-2C6C-5C1A-75C73157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654E80-3FF0-4478-AF96-08E4D445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1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64C2D-EAE9-C284-CB1B-12284FF3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AE2AA6-83C7-65DF-DE12-C4903E11C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510FDF-3092-F7B1-70DA-964B95A8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C6EE86-051B-9A88-D1E6-DAE63540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95E1AA-584E-1C64-2A9B-EC94672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5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FBF72B-8B49-6EC1-70F2-4D8B1794C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123A53-2DB4-331B-95F2-DEFC0D8E9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8619F2-31B3-C8B9-4A26-15E5D7BF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FDFA39-2B61-1463-BCAE-7D4B0A2C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3E064B-112F-06FB-6EF5-50C83A84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6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E9B9B5-C2F0-D8C7-25A4-2231BA6C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534F97-2114-D259-152D-945B2B60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71FA75-B830-17C7-B266-5F7FDBEE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E4EEB-57A8-54F6-7D2F-B6EA42A1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C907FE-FD6A-3C40-6224-315BAF8B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5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1EE0E-FBC5-8C85-ED5B-ADD4C457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D5AE00-4D5C-FC49-7AEB-26EE64C1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B8C1E-7C26-0FE4-04FA-86B1222C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71FAB5-95E9-4DF8-C557-40D2E1E5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A122D2-A4D7-A609-8FB7-DFF58D7D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5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3F2D5-A086-D0CC-4014-641775CC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AE8764-3037-77E0-08FE-85AB736DE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FAE415-43D2-10FB-F4A3-34759918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A594A8-0B40-49D2-B194-332F5F4E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6C3611-F622-C961-AA3D-0CC4BD18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5B3A32-AE90-33D4-7C42-17D8B880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30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CEE54-AE11-EF07-791A-E898EA79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D2ADD8-415E-04DB-69A0-944AF13C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E05915-F3B4-D48F-D5D7-F391C3C67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2015FE4-1DA9-DC44-09B6-87178E9B9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BC745B-59CE-61B6-5FB9-30C2EC908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64D816-A9F4-5E27-8420-2CDEA874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8CA1658-07D6-333A-2E48-2BB4F8E1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85877D-FAC1-C485-920A-BF42929A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D36467-389D-B826-E4E5-3FC7C178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5303BB-8DC2-79F5-5E21-8302D554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9CFB45-130E-D1C7-499A-50ECA0B5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104510-9E51-F88C-28BE-C4E83DD8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9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FBA65B-AF53-C596-A9D7-4BCCED33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2960AE9-00D9-035C-358A-0C4FF8F4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C78691-C4AE-100C-AAB7-CAD9EAA8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6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62E4A-ADA5-F128-D393-0832EE11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F3CD43-5A5B-72F6-1867-5336407C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317A3F-232C-92CE-7C3D-A2342B64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DF2865-3EDC-AABB-CB19-D7EA355B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BB94EC-F155-BB61-C4DF-63C2BCE2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2DD11B-9D24-CC4A-77A1-1DC6830E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73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FB094-CAB3-ACDA-8C77-631CF64B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427782D-9F5F-4495-0C7D-5E7C82757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123704-A1F2-B85B-BA2E-B1C15C7BC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4A55DD-DB29-77ED-C203-487F97CA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DEB345-6E00-91BC-C530-B2EEC503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976A99-B209-F0BD-3A16-557CF11E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5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1AF26F-BCE4-0654-1AC2-7AAD788B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EFB6DF-F7B8-2DA4-A2F2-E2979DC8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4034FF-F0E4-9DC6-AB7F-2A091F2A3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4DD11-C395-4334-9BC8-4632216A0037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5B9456-EBB2-574F-ADAA-210A12E9B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52B047-A4D5-63A2-F1EF-FD906022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1C13B-A640-4828-B583-BE9BF4E3B6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70" y="977252"/>
            <a:ext cx="4867766" cy="473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26864662-5814-E535-E612-B61EF4577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4255" y="4726555"/>
            <a:ext cx="3556000" cy="98843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dirty="0"/>
              <a:t>木目に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か所シマエナガを書くパターン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5B62252-B147-6E1D-FBDE-EEFB1B6D5358}"/>
              </a:ext>
            </a:extLst>
          </p:cNvPr>
          <p:cNvCxnSpPr>
            <a:cxnSpLocks/>
          </p:cNvCxnSpPr>
          <p:nvPr/>
        </p:nvCxnSpPr>
        <p:spPr>
          <a:xfrm>
            <a:off x="4562764" y="4858327"/>
            <a:ext cx="246149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1A02AE79-8B78-7056-87A2-81D829B0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306" y="2645230"/>
            <a:ext cx="2655897" cy="19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70" y="977252"/>
            <a:ext cx="4867766" cy="473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26864662-5814-E535-E612-B61EF4577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4255" y="4726555"/>
            <a:ext cx="3556000" cy="98843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dirty="0"/>
              <a:t>木目に</a:t>
            </a:r>
            <a:r>
              <a:rPr lang="ja-JP" altLang="en-US" dirty="0"/>
              <a:t>複数</a:t>
            </a:r>
            <a:r>
              <a:rPr kumimoji="1" lang="ja-JP" altLang="en-US" dirty="0"/>
              <a:t>シマエナガを書くパターン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5B62252-B147-6E1D-FBDE-EEFB1B6D5358}"/>
              </a:ext>
            </a:extLst>
          </p:cNvPr>
          <p:cNvCxnSpPr>
            <a:cxnSpLocks/>
          </p:cNvCxnSpPr>
          <p:nvPr/>
        </p:nvCxnSpPr>
        <p:spPr>
          <a:xfrm>
            <a:off x="4562764" y="4858327"/>
            <a:ext cx="246149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DCA355BD-E216-A703-3970-BFF1DCFB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44" y="2980171"/>
            <a:ext cx="708564" cy="7319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8629874-0687-79AB-F318-7991A861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45" y="2815245"/>
            <a:ext cx="708564" cy="731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2CCAF6-DC5B-D28C-5B35-2C4BB92B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11" y="2083345"/>
            <a:ext cx="708564" cy="731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6FBB493-52AD-2B78-AADE-6195A3C9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71" y="4469857"/>
            <a:ext cx="708564" cy="7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70" y="977252"/>
            <a:ext cx="4867766" cy="473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26864662-5814-E535-E612-B61EF4577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4255" y="4726556"/>
            <a:ext cx="3556000" cy="5603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dirty="0"/>
              <a:t>文字盤を変えるパターン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5B62252-B147-6E1D-FBDE-EEFB1B6D5358}"/>
              </a:ext>
            </a:extLst>
          </p:cNvPr>
          <p:cNvCxnSpPr>
            <a:cxnSpLocks/>
          </p:cNvCxnSpPr>
          <p:nvPr/>
        </p:nvCxnSpPr>
        <p:spPr>
          <a:xfrm>
            <a:off x="8843817" y="3637282"/>
            <a:ext cx="150554" cy="10892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4E5EEFFA-BE1E-E27E-0323-09DCA7FF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85" y="1399672"/>
            <a:ext cx="2989139" cy="2374605"/>
          </a:xfrm>
          <a:prstGeom prst="rect">
            <a:avLst/>
          </a:prstGeom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1700B91A-FA59-A6E7-9684-995619DE75CC}"/>
              </a:ext>
            </a:extLst>
          </p:cNvPr>
          <p:cNvSpPr txBox="1">
            <a:spLocks/>
          </p:cNvSpPr>
          <p:nvPr/>
        </p:nvSpPr>
        <p:spPr>
          <a:xfrm>
            <a:off x="8054633" y="796581"/>
            <a:ext cx="1495241" cy="560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イメージ</a:t>
            </a:r>
          </a:p>
        </p:txBody>
      </p:sp>
    </p:spTree>
    <p:extLst>
      <p:ext uri="{BB962C8B-B14F-4D97-AF65-F5344CB8AC3E}">
        <p14:creationId xmlns:p14="http://schemas.microsoft.com/office/powerpoint/2010/main" val="39298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Office PowerPoint</Application>
  <PresentationFormat>ワイド画面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森下 真也</dc:creator>
  <cp:lastModifiedBy>森下 真也</cp:lastModifiedBy>
  <cp:revision>2</cp:revision>
  <dcterms:created xsi:type="dcterms:W3CDTF">2024-04-11T01:36:44Z</dcterms:created>
  <dcterms:modified xsi:type="dcterms:W3CDTF">2024-04-12T03:00:53Z</dcterms:modified>
</cp:coreProperties>
</file>