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771FD6-3CD8-42F3-BE49-C34F7E876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7CB25ED-951C-492C-82FA-553E8389EA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CC13A6-8AD9-44FE-B3AE-2BE18B3E6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6988-51CA-40DE-8CC4-65BB7A04A2C0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FD32F6-61DB-4E11-B1A9-5B79EC896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38E6E8A-833D-4CFD-9C0E-DBA0BC8E8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768E-629D-4FF7-AC9C-F9FC749C35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290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1EADD7-9508-4D27-8012-888B38EA4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2B0F70F-BF43-4B15-958B-70E53CBD45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8211B5-88A5-4614-84E6-B65DCF76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6988-51CA-40DE-8CC4-65BB7A04A2C0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A5D7800-71A0-49E9-BE5F-490DDFF3F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A84EBFB-58FA-4ACC-BD65-B56BE184F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768E-629D-4FF7-AC9C-F9FC749C35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79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278F9C4-C305-4354-BBA1-7DE6B8A26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9F53232-BBCA-45E6-8DB7-2135D59978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B7EF1E-8C5C-4EC1-9AD4-9145F87A5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6988-51CA-40DE-8CC4-65BB7A04A2C0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C326C5-8B97-4A3F-A3EF-04B91A722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2727DE1-0E71-421A-80B2-22F696AD1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768E-629D-4FF7-AC9C-F9FC749C35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02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A04784-A90F-43E5-B8E8-06D034734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FE5CB17-EA6F-4C67-A9C3-0A2C447FF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194961-8889-41B0-BC1B-CDB5D3883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6988-51CA-40DE-8CC4-65BB7A04A2C0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14748A-033C-4922-9D22-CB7217A94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27F033-0D47-4623-8C6A-A5B37AB1E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768E-629D-4FF7-AC9C-F9FC749C35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3062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BDEB42-BC81-4499-9A63-8DE862F4B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77BB64A-2838-4958-B2CE-0A8D809F9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9ECAD2-464A-4624-A358-7463710FF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6988-51CA-40DE-8CC4-65BB7A04A2C0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FB0113-92EB-4B4E-8059-452EA8DA1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026039-81A2-4814-A695-F4E2CDED1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768E-629D-4FF7-AC9C-F9FC749C35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821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9DBB71-67D2-4F96-9EC1-2E038D841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5B3C59-BB61-4A33-9237-F141827E6B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D609CAB-7445-4E3D-A800-1A7464D049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65BB5C2-8C06-4273-ADA0-F96ECF30B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6988-51CA-40DE-8CC4-65BB7A04A2C0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A4B6803-AA03-48C7-B4C1-D8B78A967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9E57A5D-1C3C-4409-8E05-9CEF69455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768E-629D-4FF7-AC9C-F9FC749C35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895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1ECB97-7982-4C87-B234-BDD58BF02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00BEBFA-43A2-4FC3-BF26-18103D12D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CCBD97E-3D66-4AFE-A36D-81115AFA9C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65246AE-9647-4247-9C8F-550D0D5D90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089B136-52CE-4937-9116-3DD4F4BBA6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571E0FC-52F9-471E-8BB0-31DDB515C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6988-51CA-40DE-8CC4-65BB7A04A2C0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ABA18E9-7588-4277-9E36-CDC5E9220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BAFC07D-4F3A-476D-9D5A-DB2F9AFCE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768E-629D-4FF7-AC9C-F9FC749C35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440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48092E-AB3E-4176-9012-9579776C5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9BEF402-A177-436C-882E-B6B106A0D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6988-51CA-40DE-8CC4-65BB7A04A2C0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F6073E6-FAA3-4023-A74B-A8240D4EA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D11FDB8-D7C7-44CD-8D39-9E808CFAC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768E-629D-4FF7-AC9C-F9FC749C35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013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D45E155-E428-40FC-9463-023507DFD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6988-51CA-40DE-8CC4-65BB7A04A2C0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54ECB18-C28C-4B17-96A5-481CA7A00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86FF06-CB71-458A-9331-D99EA73AC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768E-629D-4FF7-AC9C-F9FC749C35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9410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7E3469-C2B0-463F-9177-C6E1A7FE8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73E089-6417-4F67-B411-CF70B5A65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CE2B7FD-4693-4CB9-99FF-C3B01ADDD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AC7B1AD-0DF0-4DF6-A720-1FD353023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6988-51CA-40DE-8CC4-65BB7A04A2C0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15FCA37-8061-4E4F-BC85-931D4432C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C47BAA1-B8A9-476F-88AC-B49CD2202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768E-629D-4FF7-AC9C-F9FC749C35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329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E4286D-866B-4270-9045-2575B09AF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68CA705-FEB2-4C05-B225-26F86252DC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4722BA8-7738-403C-BC61-333FB6B5C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AAB52EB-32EA-410E-832D-A8E744D1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6988-51CA-40DE-8CC4-65BB7A04A2C0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B3AD9EB-9178-4240-9057-F33DB3623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2C76C87-1CBD-46D1-8F7D-670C6465B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768E-629D-4FF7-AC9C-F9FC749C35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286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FB4E4FE-F363-44BC-B1C0-02A12F46E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19A2047-9252-4910-908D-2B605CA79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4B7D31-A423-473E-B132-99B31849CA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C6988-51CA-40DE-8CC4-65BB7A04A2C0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E5D300-E213-4832-9027-B4D4F43806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56840D-3505-4F68-9603-613131F222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1768E-629D-4FF7-AC9C-F9FC749C35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938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2DE3B1A-0371-414C-94FF-538E72B2BAED}"/>
              </a:ext>
            </a:extLst>
          </p:cNvPr>
          <p:cNvSpPr/>
          <p:nvPr/>
        </p:nvSpPr>
        <p:spPr>
          <a:xfrm>
            <a:off x="5317222" y="601707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HOME</a:t>
            </a:r>
            <a:endParaRPr kumimoji="1" lang="ja-JP" altLang="en-US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D87639C-B6D0-4D91-92A4-65F420C36F26}"/>
              </a:ext>
            </a:extLst>
          </p:cNvPr>
          <p:cNvSpPr/>
          <p:nvPr/>
        </p:nvSpPr>
        <p:spPr>
          <a:xfrm>
            <a:off x="3268289" y="2413573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Concept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17A0643-0ADB-4795-8394-4E3B9227069D}"/>
              </a:ext>
            </a:extLst>
          </p:cNvPr>
          <p:cNvSpPr txBox="1"/>
          <p:nvPr/>
        </p:nvSpPr>
        <p:spPr>
          <a:xfrm>
            <a:off x="6874778" y="501227"/>
            <a:ext cx="20313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・メニュー</a:t>
            </a:r>
            <a:endParaRPr kumimoji="1" lang="en-US" altLang="ja-JP" sz="1200" dirty="0"/>
          </a:p>
          <a:p>
            <a:r>
              <a:rPr lang="ja-JP" altLang="en-US" sz="1200" dirty="0"/>
              <a:t>・</a:t>
            </a:r>
            <a:r>
              <a:rPr lang="en-US" altLang="ja-JP" sz="1200" dirty="0"/>
              <a:t>LINE</a:t>
            </a:r>
            <a:r>
              <a:rPr lang="ja-JP" altLang="en-US" sz="1200" dirty="0"/>
              <a:t>お友達登録</a:t>
            </a:r>
            <a:endParaRPr lang="en-US" altLang="ja-JP" sz="1200" dirty="0"/>
          </a:p>
          <a:p>
            <a:r>
              <a:rPr kumimoji="1" lang="ja-JP" altLang="en-US" sz="1200" dirty="0"/>
              <a:t>・キャンペーン</a:t>
            </a:r>
            <a:endParaRPr kumimoji="1" lang="en-US" altLang="ja-JP" sz="1200" dirty="0"/>
          </a:p>
          <a:p>
            <a:r>
              <a:rPr lang="ja-JP" altLang="en-US" sz="1200" dirty="0"/>
              <a:t>・ソーシャルディスタンス</a:t>
            </a:r>
            <a:endParaRPr lang="en-US" altLang="ja-JP" sz="1200" dirty="0"/>
          </a:p>
          <a:p>
            <a:r>
              <a:rPr kumimoji="1" lang="ja-JP" altLang="en-US" sz="1200" dirty="0"/>
              <a:t>・お知らせ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7A5544C-27F0-45B3-8A14-23F9E41C10BC}"/>
              </a:ext>
            </a:extLst>
          </p:cNvPr>
          <p:cNvSpPr/>
          <p:nvPr/>
        </p:nvSpPr>
        <p:spPr>
          <a:xfrm>
            <a:off x="5317222" y="2413573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Profile</a:t>
            </a:r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D525F22-7CC3-4286-8846-DA5B9FCC7E99}"/>
              </a:ext>
            </a:extLst>
          </p:cNvPr>
          <p:cNvSpPr/>
          <p:nvPr/>
        </p:nvSpPr>
        <p:spPr>
          <a:xfrm>
            <a:off x="7366155" y="2413573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/>
              <a:t>menu&amp;price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F7E3FD1-A20A-41B1-9ADA-4A0C5B23EDEA}"/>
              </a:ext>
            </a:extLst>
          </p:cNvPr>
          <p:cNvSpPr txBox="1"/>
          <p:nvPr/>
        </p:nvSpPr>
        <p:spPr>
          <a:xfrm>
            <a:off x="5322457" y="3075706"/>
            <a:ext cx="16220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dirty="0"/>
              <a:t>・伊波さんの</a:t>
            </a:r>
            <a:r>
              <a:rPr lang="en-US" altLang="ja-JP" sz="1100" dirty="0"/>
              <a:t>PF</a:t>
            </a:r>
          </a:p>
          <a:p>
            <a:r>
              <a:rPr lang="ja-JP" altLang="en-US" sz="1100" dirty="0"/>
              <a:t>・</a:t>
            </a:r>
            <a:r>
              <a:rPr lang="en-US" altLang="ja-JP" sz="1100" dirty="0"/>
              <a:t>LINE</a:t>
            </a:r>
            <a:r>
              <a:rPr lang="ja-JP" altLang="en-US" sz="1100" dirty="0"/>
              <a:t>お友達登録</a:t>
            </a:r>
            <a:endParaRPr lang="en-US" altLang="ja-JP" sz="1100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1A0B178-73DD-407C-ABAC-626F6E172DE9}"/>
              </a:ext>
            </a:extLst>
          </p:cNvPr>
          <p:cNvSpPr/>
          <p:nvPr/>
        </p:nvSpPr>
        <p:spPr>
          <a:xfrm>
            <a:off x="8514232" y="3421480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0" i="0" dirty="0">
                <a:solidFill>
                  <a:schemeClr val="bg1"/>
                </a:solidFill>
                <a:effectLst/>
                <a:latin typeface="+mn-ea"/>
              </a:rPr>
              <a:t>BASIC course / FCR treatment</a:t>
            </a:r>
            <a:endParaRPr kumimoji="1" lang="ja-JP" altLang="en-US" sz="1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DAB42B8A-D80B-4A94-A0B6-0CD664D66A2C}"/>
              </a:ext>
            </a:extLst>
          </p:cNvPr>
          <p:cNvSpPr/>
          <p:nvPr/>
        </p:nvSpPr>
        <p:spPr>
          <a:xfrm>
            <a:off x="8514232" y="4158414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0" i="0" dirty="0">
                <a:solidFill>
                  <a:schemeClr val="bg1"/>
                </a:solidFill>
                <a:effectLst/>
                <a:latin typeface="+mn-ea"/>
              </a:rPr>
              <a:t>BONHEUR HARI</a:t>
            </a:r>
            <a:endParaRPr kumimoji="1" lang="ja-JP" altLang="en-US" sz="1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71A4343F-4021-4105-BE3D-37C2DA155B01}"/>
              </a:ext>
            </a:extLst>
          </p:cNvPr>
          <p:cNvSpPr/>
          <p:nvPr/>
        </p:nvSpPr>
        <p:spPr>
          <a:xfrm>
            <a:off x="8514232" y="4895348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0" i="0" dirty="0">
                <a:solidFill>
                  <a:schemeClr val="bg1"/>
                </a:solidFill>
                <a:effectLst/>
                <a:latin typeface="+mn-ea"/>
              </a:rPr>
              <a:t>BONHEUR INDIBA</a:t>
            </a:r>
            <a:endParaRPr kumimoji="1" lang="ja-JP" altLang="en-US" sz="1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CE3CDC6-CAA5-4781-86F7-711CD7ABF4D5}"/>
              </a:ext>
            </a:extLst>
          </p:cNvPr>
          <p:cNvSpPr/>
          <p:nvPr/>
        </p:nvSpPr>
        <p:spPr>
          <a:xfrm>
            <a:off x="8514232" y="5632282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0" i="0" dirty="0">
                <a:solidFill>
                  <a:schemeClr val="bg1"/>
                </a:solidFill>
                <a:effectLst/>
                <a:latin typeface="+mn-ea"/>
              </a:rPr>
              <a:t>BRIDAL</a:t>
            </a:r>
            <a:endParaRPr kumimoji="1" lang="ja-JP" altLang="en-US" sz="1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F593AF2-7C9E-46F3-AF77-C24266F37655}"/>
              </a:ext>
            </a:extLst>
          </p:cNvPr>
          <p:cNvSpPr txBox="1"/>
          <p:nvPr/>
        </p:nvSpPr>
        <p:spPr>
          <a:xfrm>
            <a:off x="10075177" y="4313367"/>
            <a:ext cx="14542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・金額</a:t>
            </a:r>
            <a:endParaRPr kumimoji="1" lang="en-US" altLang="ja-JP" sz="1200" dirty="0"/>
          </a:p>
          <a:p>
            <a:r>
              <a:rPr kumimoji="1" lang="ja-JP" altLang="en-US" sz="1200" dirty="0"/>
              <a:t>・コース</a:t>
            </a:r>
            <a:endParaRPr kumimoji="1" lang="en-US" altLang="ja-JP" sz="1200" dirty="0"/>
          </a:p>
          <a:p>
            <a:r>
              <a:rPr lang="ja-JP" altLang="en-US" sz="1200" dirty="0"/>
              <a:t>・</a:t>
            </a:r>
            <a:r>
              <a:rPr lang="en-US" altLang="ja-JP" sz="1200" dirty="0"/>
              <a:t>Before/After</a:t>
            </a:r>
            <a:endParaRPr kumimoji="1" lang="en-US" altLang="ja-JP" sz="1200" dirty="0"/>
          </a:p>
          <a:p>
            <a:r>
              <a:rPr lang="ja-JP" altLang="en-US" sz="1200" dirty="0"/>
              <a:t>・</a:t>
            </a:r>
            <a:r>
              <a:rPr lang="en-US" altLang="ja-JP" sz="1200" dirty="0"/>
              <a:t>LINE</a:t>
            </a:r>
            <a:r>
              <a:rPr lang="ja-JP" altLang="en-US" sz="1200" dirty="0"/>
              <a:t>お友達登録</a:t>
            </a:r>
            <a:endParaRPr lang="en-US" altLang="ja-JP" sz="12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594E559-2A77-414F-895B-703637F74EBA}"/>
              </a:ext>
            </a:extLst>
          </p:cNvPr>
          <p:cNvSpPr txBox="1"/>
          <p:nvPr/>
        </p:nvSpPr>
        <p:spPr>
          <a:xfrm>
            <a:off x="8967897" y="2560299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・</a:t>
            </a:r>
            <a:r>
              <a:rPr kumimoji="1" lang="en-US" altLang="ja-JP" sz="1200" dirty="0"/>
              <a:t>4</a:t>
            </a:r>
            <a:r>
              <a:rPr kumimoji="1" lang="ja-JP" altLang="en-US" sz="1200" dirty="0"/>
              <a:t>コースのまとめ</a:t>
            </a:r>
            <a:endParaRPr lang="en-US" altLang="ja-JP" sz="1200" dirty="0"/>
          </a:p>
        </p:txBody>
      </p:sp>
      <p:cxnSp>
        <p:nvCxnSpPr>
          <p:cNvPr id="22" name="コネクタ: カギ線 21">
            <a:extLst>
              <a:ext uri="{FF2B5EF4-FFF2-40B4-BE49-F238E27FC236}">
                <a16:creationId xmlns:a16="http://schemas.microsoft.com/office/drawing/2014/main" id="{2C91D9BB-1A6E-4EB5-86E1-5FF238B4D9E9}"/>
              </a:ext>
            </a:extLst>
          </p:cNvPr>
          <p:cNvCxnSpPr>
            <a:stCxn id="4" idx="2"/>
            <a:endCxn id="5" idx="0"/>
          </p:cNvCxnSpPr>
          <p:nvPr/>
        </p:nvCxnSpPr>
        <p:spPr>
          <a:xfrm rot="5400000">
            <a:off x="4450827" y="768400"/>
            <a:ext cx="1241414" cy="204893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コネクタ: カギ線 23">
            <a:extLst>
              <a:ext uri="{FF2B5EF4-FFF2-40B4-BE49-F238E27FC236}">
                <a16:creationId xmlns:a16="http://schemas.microsoft.com/office/drawing/2014/main" id="{53FC6099-835E-40C4-B454-64E466DB0746}"/>
              </a:ext>
            </a:extLst>
          </p:cNvPr>
          <p:cNvCxnSpPr>
            <a:stCxn id="4" idx="2"/>
            <a:endCxn id="8" idx="0"/>
          </p:cNvCxnSpPr>
          <p:nvPr/>
        </p:nvCxnSpPr>
        <p:spPr>
          <a:xfrm rot="16200000" flipH="1">
            <a:off x="6499759" y="768399"/>
            <a:ext cx="1241414" cy="204893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7A3EDBA-AF55-4FA4-ACD7-EE2BF6B46007}"/>
              </a:ext>
            </a:extLst>
          </p:cNvPr>
          <p:cNvCxnSpPr>
            <a:stCxn id="4" idx="2"/>
            <a:endCxn id="7" idx="0"/>
          </p:cNvCxnSpPr>
          <p:nvPr/>
        </p:nvCxnSpPr>
        <p:spPr>
          <a:xfrm>
            <a:off x="6096000" y="1172159"/>
            <a:ext cx="0" cy="12414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コネクタ: カギ線 27">
            <a:extLst>
              <a:ext uri="{FF2B5EF4-FFF2-40B4-BE49-F238E27FC236}">
                <a16:creationId xmlns:a16="http://schemas.microsoft.com/office/drawing/2014/main" id="{471A04B3-ECC3-42F2-9BBF-A7A475992EEF}"/>
              </a:ext>
            </a:extLst>
          </p:cNvPr>
          <p:cNvCxnSpPr>
            <a:stCxn id="8" idx="2"/>
            <a:endCxn id="18" idx="1"/>
          </p:cNvCxnSpPr>
          <p:nvPr/>
        </p:nvCxnSpPr>
        <p:spPr>
          <a:xfrm rot="16200000" flipH="1">
            <a:off x="6862841" y="4266116"/>
            <a:ext cx="2933483" cy="36929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コネクタ: カギ線 29">
            <a:extLst>
              <a:ext uri="{FF2B5EF4-FFF2-40B4-BE49-F238E27FC236}">
                <a16:creationId xmlns:a16="http://schemas.microsoft.com/office/drawing/2014/main" id="{984870A6-F6A1-45B9-A580-13CB2AF9FBD8}"/>
              </a:ext>
            </a:extLst>
          </p:cNvPr>
          <p:cNvCxnSpPr>
            <a:stCxn id="8" idx="2"/>
            <a:endCxn id="17" idx="1"/>
          </p:cNvCxnSpPr>
          <p:nvPr/>
        </p:nvCxnSpPr>
        <p:spPr>
          <a:xfrm rot="16200000" flipH="1">
            <a:off x="7231308" y="3897649"/>
            <a:ext cx="2196549" cy="36929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コネクタ: カギ線 31">
            <a:extLst>
              <a:ext uri="{FF2B5EF4-FFF2-40B4-BE49-F238E27FC236}">
                <a16:creationId xmlns:a16="http://schemas.microsoft.com/office/drawing/2014/main" id="{9DF1C770-7360-41B2-A483-932760B2318B}"/>
              </a:ext>
            </a:extLst>
          </p:cNvPr>
          <p:cNvCxnSpPr>
            <a:stCxn id="8" idx="2"/>
            <a:endCxn id="16" idx="1"/>
          </p:cNvCxnSpPr>
          <p:nvPr/>
        </p:nvCxnSpPr>
        <p:spPr>
          <a:xfrm rot="16200000" flipH="1">
            <a:off x="7599775" y="3529182"/>
            <a:ext cx="1459615" cy="36929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コネクタ: カギ線 33">
            <a:extLst>
              <a:ext uri="{FF2B5EF4-FFF2-40B4-BE49-F238E27FC236}">
                <a16:creationId xmlns:a16="http://schemas.microsoft.com/office/drawing/2014/main" id="{8CD60D6A-A731-44D2-A9D6-C01036B0A0DA}"/>
              </a:ext>
            </a:extLst>
          </p:cNvPr>
          <p:cNvCxnSpPr>
            <a:stCxn id="8" idx="2"/>
            <a:endCxn id="15" idx="1"/>
          </p:cNvCxnSpPr>
          <p:nvPr/>
        </p:nvCxnSpPr>
        <p:spPr>
          <a:xfrm rot="16200000" flipH="1">
            <a:off x="7968242" y="3160715"/>
            <a:ext cx="722681" cy="36929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DAA4151-278A-4041-B3C2-98158F3CE7AB}"/>
              </a:ext>
            </a:extLst>
          </p:cNvPr>
          <p:cNvSpPr txBox="1"/>
          <p:nvPr/>
        </p:nvSpPr>
        <p:spPr>
          <a:xfrm>
            <a:off x="3368350" y="3059546"/>
            <a:ext cx="16220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dirty="0"/>
              <a:t>・サロンのコンセプト</a:t>
            </a:r>
            <a:endParaRPr lang="en-US" altLang="ja-JP" sz="1100" dirty="0"/>
          </a:p>
          <a:p>
            <a:r>
              <a:rPr lang="ja-JP" altLang="en-US" sz="1100" dirty="0"/>
              <a:t>・メッセージ</a:t>
            </a:r>
            <a:endParaRPr lang="en-US" altLang="ja-JP" sz="11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665B7C-3E6A-48C9-8785-722B64470A21}"/>
              </a:ext>
            </a:extLst>
          </p:cNvPr>
          <p:cNvSpPr txBox="1"/>
          <p:nvPr/>
        </p:nvSpPr>
        <p:spPr>
          <a:xfrm>
            <a:off x="379307" y="2032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現在</a:t>
            </a:r>
          </a:p>
        </p:txBody>
      </p:sp>
    </p:spTree>
    <p:extLst>
      <p:ext uri="{BB962C8B-B14F-4D97-AF65-F5344CB8AC3E}">
        <p14:creationId xmlns:p14="http://schemas.microsoft.com/office/powerpoint/2010/main" val="306967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89E7776-5CDD-495B-BC95-36C12E10E84E}"/>
              </a:ext>
            </a:extLst>
          </p:cNvPr>
          <p:cNvSpPr/>
          <p:nvPr/>
        </p:nvSpPr>
        <p:spPr>
          <a:xfrm>
            <a:off x="5317222" y="601707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HOME</a:t>
            </a:r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BF77860-F50C-40F2-A8D4-F82F948D92F9}"/>
              </a:ext>
            </a:extLst>
          </p:cNvPr>
          <p:cNvSpPr/>
          <p:nvPr/>
        </p:nvSpPr>
        <p:spPr>
          <a:xfrm>
            <a:off x="2049092" y="2413573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Concept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3CE9C6A-B85D-488A-9DB7-3147B3EB5CAE}"/>
              </a:ext>
            </a:extLst>
          </p:cNvPr>
          <p:cNvSpPr txBox="1"/>
          <p:nvPr/>
        </p:nvSpPr>
        <p:spPr>
          <a:xfrm>
            <a:off x="6883581" y="286766"/>
            <a:ext cx="20313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・コンセプト</a:t>
            </a:r>
            <a:endParaRPr kumimoji="1" lang="en-US" altLang="ja-JP" sz="1200" dirty="0"/>
          </a:p>
          <a:p>
            <a:r>
              <a:rPr kumimoji="1" lang="ja-JP" altLang="en-US" sz="1200" dirty="0"/>
              <a:t>・メニュー</a:t>
            </a:r>
            <a:endParaRPr kumimoji="1" lang="en-US" altLang="ja-JP" sz="1200" dirty="0"/>
          </a:p>
          <a:p>
            <a:r>
              <a:rPr lang="ja-JP" altLang="en-US" sz="1200" dirty="0"/>
              <a:t>・</a:t>
            </a:r>
            <a:r>
              <a:rPr lang="en-US" altLang="ja-JP" sz="1200" dirty="0"/>
              <a:t>LINE</a:t>
            </a:r>
            <a:r>
              <a:rPr lang="ja-JP" altLang="en-US" sz="1200" dirty="0"/>
              <a:t>お友達登録</a:t>
            </a:r>
            <a:endParaRPr lang="en-US" altLang="ja-JP" sz="1200" dirty="0"/>
          </a:p>
          <a:p>
            <a:r>
              <a:rPr lang="ja-JP" altLang="en-US" sz="1200" dirty="0"/>
              <a:t>・インスタグラム</a:t>
            </a:r>
            <a:endParaRPr lang="en-US" altLang="ja-JP" sz="1200" dirty="0"/>
          </a:p>
          <a:p>
            <a:r>
              <a:rPr kumimoji="1" lang="ja-JP" altLang="en-US" sz="1200" dirty="0"/>
              <a:t>・キャンペーン</a:t>
            </a:r>
            <a:endParaRPr kumimoji="1" lang="en-US" altLang="ja-JP" sz="1200" dirty="0"/>
          </a:p>
          <a:p>
            <a:r>
              <a:rPr lang="ja-JP" altLang="en-US" sz="1200" dirty="0"/>
              <a:t>・ソーシャルディスタンス</a:t>
            </a:r>
            <a:endParaRPr lang="en-US" altLang="ja-JP" sz="1200" dirty="0"/>
          </a:p>
          <a:p>
            <a:r>
              <a:rPr kumimoji="1" lang="ja-JP" altLang="en-US" sz="1200" dirty="0"/>
              <a:t>・お知らせ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2A253CE-1092-49F7-8713-290C40D9339E}"/>
              </a:ext>
            </a:extLst>
          </p:cNvPr>
          <p:cNvSpPr/>
          <p:nvPr/>
        </p:nvSpPr>
        <p:spPr>
          <a:xfrm>
            <a:off x="4098025" y="2413573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Profile</a:t>
            </a:r>
            <a:endParaRPr kumimoji="1"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8A2C40-0AF2-4DA3-9DFD-01EB46A087DD}"/>
              </a:ext>
            </a:extLst>
          </p:cNvPr>
          <p:cNvSpPr/>
          <p:nvPr/>
        </p:nvSpPr>
        <p:spPr>
          <a:xfrm>
            <a:off x="6146958" y="2413573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/>
              <a:t>menu&amp;price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09A1CB6-5309-40BD-90D2-32CE61243B06}"/>
              </a:ext>
            </a:extLst>
          </p:cNvPr>
          <p:cNvSpPr txBox="1"/>
          <p:nvPr/>
        </p:nvSpPr>
        <p:spPr>
          <a:xfrm>
            <a:off x="4103260" y="3075706"/>
            <a:ext cx="16220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dirty="0"/>
              <a:t>・伊波さんの</a:t>
            </a:r>
            <a:r>
              <a:rPr lang="en-US" altLang="ja-JP" sz="1100" dirty="0"/>
              <a:t>PF</a:t>
            </a:r>
          </a:p>
          <a:p>
            <a:r>
              <a:rPr lang="ja-JP" altLang="en-US" sz="1100" dirty="0"/>
              <a:t>・</a:t>
            </a:r>
            <a:r>
              <a:rPr lang="en-US" altLang="ja-JP" sz="1100" dirty="0"/>
              <a:t>LINE</a:t>
            </a:r>
            <a:r>
              <a:rPr lang="ja-JP" altLang="en-US" sz="1100" dirty="0"/>
              <a:t>お友達登録</a:t>
            </a:r>
            <a:endParaRPr lang="en-US" altLang="ja-JP" sz="1100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CBA84D6-1DDE-4758-BF7D-2AE3758D9051}"/>
              </a:ext>
            </a:extLst>
          </p:cNvPr>
          <p:cNvSpPr/>
          <p:nvPr/>
        </p:nvSpPr>
        <p:spPr>
          <a:xfrm>
            <a:off x="7295035" y="3421480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0" i="0" dirty="0">
                <a:solidFill>
                  <a:schemeClr val="bg1"/>
                </a:solidFill>
                <a:effectLst/>
                <a:latin typeface="+mn-ea"/>
              </a:rPr>
              <a:t>Facial</a:t>
            </a:r>
            <a:endParaRPr kumimoji="1" lang="ja-JP" altLang="en-US" sz="1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6B7AD2F-1EFD-4818-A9A6-F2069748A07D}"/>
              </a:ext>
            </a:extLst>
          </p:cNvPr>
          <p:cNvSpPr/>
          <p:nvPr/>
        </p:nvSpPr>
        <p:spPr>
          <a:xfrm>
            <a:off x="7295035" y="4158414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0" i="0" dirty="0">
                <a:solidFill>
                  <a:schemeClr val="bg1"/>
                </a:solidFill>
                <a:effectLst/>
                <a:latin typeface="+mn-ea"/>
              </a:rPr>
              <a:t>Body</a:t>
            </a:r>
            <a:endParaRPr kumimoji="1" lang="ja-JP" altLang="en-US" sz="1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C7A0BAC-D6BE-4322-981C-9363115909E5}"/>
              </a:ext>
            </a:extLst>
          </p:cNvPr>
          <p:cNvSpPr/>
          <p:nvPr/>
        </p:nvSpPr>
        <p:spPr>
          <a:xfrm>
            <a:off x="7295035" y="4895348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0" i="0" dirty="0">
                <a:solidFill>
                  <a:schemeClr val="bg1"/>
                </a:solidFill>
                <a:effectLst/>
                <a:latin typeface="+mn-ea"/>
              </a:rPr>
              <a:t>BRIDAL</a:t>
            </a:r>
            <a:endParaRPr kumimoji="1" lang="ja-JP" altLang="en-US" sz="1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79454FD-4BCC-439E-B938-B3F277107BCC}"/>
              </a:ext>
            </a:extLst>
          </p:cNvPr>
          <p:cNvSpPr txBox="1"/>
          <p:nvPr/>
        </p:nvSpPr>
        <p:spPr>
          <a:xfrm>
            <a:off x="8852591" y="4028140"/>
            <a:ext cx="14542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・金額</a:t>
            </a:r>
            <a:endParaRPr kumimoji="1" lang="en-US" altLang="ja-JP" sz="1200" dirty="0"/>
          </a:p>
          <a:p>
            <a:r>
              <a:rPr kumimoji="1" lang="ja-JP" altLang="en-US" sz="1200" dirty="0"/>
              <a:t>・コース</a:t>
            </a:r>
            <a:endParaRPr kumimoji="1" lang="en-US" altLang="ja-JP" sz="1200" dirty="0"/>
          </a:p>
          <a:p>
            <a:r>
              <a:rPr lang="ja-JP" altLang="en-US" sz="1200" dirty="0"/>
              <a:t>・</a:t>
            </a:r>
            <a:r>
              <a:rPr lang="en-US" altLang="ja-JP" sz="1200" dirty="0"/>
              <a:t>Before/After</a:t>
            </a:r>
            <a:endParaRPr kumimoji="1" lang="en-US" altLang="ja-JP" sz="1200" dirty="0"/>
          </a:p>
          <a:p>
            <a:r>
              <a:rPr lang="ja-JP" altLang="en-US" sz="1200" dirty="0"/>
              <a:t>・</a:t>
            </a:r>
            <a:r>
              <a:rPr lang="en-US" altLang="ja-JP" sz="1200" dirty="0"/>
              <a:t>LINE</a:t>
            </a:r>
            <a:r>
              <a:rPr lang="ja-JP" altLang="en-US" sz="1200" dirty="0"/>
              <a:t>お友達登録</a:t>
            </a:r>
            <a:endParaRPr lang="en-US" altLang="ja-JP" sz="12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E6FEE8E-400E-4E6B-85FD-D83E9BF6C83A}"/>
              </a:ext>
            </a:extLst>
          </p:cNvPr>
          <p:cNvSpPr txBox="1"/>
          <p:nvPr/>
        </p:nvSpPr>
        <p:spPr>
          <a:xfrm>
            <a:off x="6925736" y="3014150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・</a:t>
            </a:r>
            <a:r>
              <a:rPr kumimoji="1" lang="en-US" altLang="ja-JP" sz="1200" dirty="0"/>
              <a:t>3</a:t>
            </a:r>
            <a:r>
              <a:rPr kumimoji="1" lang="ja-JP" altLang="en-US" sz="1200" dirty="0"/>
              <a:t>コースのまとめ</a:t>
            </a:r>
            <a:endParaRPr lang="en-US" altLang="ja-JP" sz="1200" dirty="0"/>
          </a:p>
        </p:txBody>
      </p:sp>
      <p:cxnSp>
        <p:nvCxnSpPr>
          <p:cNvPr id="14" name="コネクタ: カギ線 13">
            <a:extLst>
              <a:ext uri="{FF2B5EF4-FFF2-40B4-BE49-F238E27FC236}">
                <a16:creationId xmlns:a16="http://schemas.microsoft.com/office/drawing/2014/main" id="{EE331AAA-FBC0-49EF-A216-97BC53060EA8}"/>
              </a:ext>
            </a:extLst>
          </p:cNvPr>
          <p:cNvCxnSpPr>
            <a:stCxn id="2" idx="2"/>
            <a:endCxn id="3" idx="0"/>
          </p:cNvCxnSpPr>
          <p:nvPr/>
        </p:nvCxnSpPr>
        <p:spPr>
          <a:xfrm rot="5400000">
            <a:off x="3841228" y="158801"/>
            <a:ext cx="1241414" cy="326813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コネクタ: カギ線 14">
            <a:extLst>
              <a:ext uri="{FF2B5EF4-FFF2-40B4-BE49-F238E27FC236}">
                <a16:creationId xmlns:a16="http://schemas.microsoft.com/office/drawing/2014/main" id="{0DF0B6CC-28C2-45FF-A4DD-A9C83FBE1F45}"/>
              </a:ext>
            </a:extLst>
          </p:cNvPr>
          <p:cNvCxnSpPr>
            <a:stCxn id="2" idx="2"/>
            <a:endCxn id="6" idx="0"/>
          </p:cNvCxnSpPr>
          <p:nvPr/>
        </p:nvCxnSpPr>
        <p:spPr>
          <a:xfrm rot="16200000" flipH="1">
            <a:off x="5890161" y="1377998"/>
            <a:ext cx="1241414" cy="82973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コネクタ: カギ線 17">
            <a:extLst>
              <a:ext uri="{FF2B5EF4-FFF2-40B4-BE49-F238E27FC236}">
                <a16:creationId xmlns:a16="http://schemas.microsoft.com/office/drawing/2014/main" id="{9CE9F533-FB90-4423-931D-8174C0C084B5}"/>
              </a:ext>
            </a:extLst>
          </p:cNvPr>
          <p:cNvCxnSpPr>
            <a:stCxn id="6" idx="2"/>
            <a:endCxn id="10" idx="1"/>
          </p:cNvCxnSpPr>
          <p:nvPr/>
        </p:nvCxnSpPr>
        <p:spPr>
          <a:xfrm rot="16200000" flipH="1">
            <a:off x="6012111" y="3897649"/>
            <a:ext cx="2196549" cy="36929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コネクタ: カギ線 18">
            <a:extLst>
              <a:ext uri="{FF2B5EF4-FFF2-40B4-BE49-F238E27FC236}">
                <a16:creationId xmlns:a16="http://schemas.microsoft.com/office/drawing/2014/main" id="{31B64BB1-554C-42F7-AB27-4CB9564A5238}"/>
              </a:ext>
            </a:extLst>
          </p:cNvPr>
          <p:cNvCxnSpPr>
            <a:stCxn id="6" idx="2"/>
            <a:endCxn id="9" idx="1"/>
          </p:cNvCxnSpPr>
          <p:nvPr/>
        </p:nvCxnSpPr>
        <p:spPr>
          <a:xfrm rot="16200000" flipH="1">
            <a:off x="6380578" y="3529182"/>
            <a:ext cx="1459615" cy="36929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コネクタ: カギ線 19">
            <a:extLst>
              <a:ext uri="{FF2B5EF4-FFF2-40B4-BE49-F238E27FC236}">
                <a16:creationId xmlns:a16="http://schemas.microsoft.com/office/drawing/2014/main" id="{2FFA00B8-016E-4477-957B-C08EA19B5DCC}"/>
              </a:ext>
            </a:extLst>
          </p:cNvPr>
          <p:cNvCxnSpPr>
            <a:stCxn id="6" idx="2"/>
            <a:endCxn id="8" idx="1"/>
          </p:cNvCxnSpPr>
          <p:nvPr/>
        </p:nvCxnSpPr>
        <p:spPr>
          <a:xfrm rot="16200000" flipH="1">
            <a:off x="6749045" y="3160715"/>
            <a:ext cx="722681" cy="36929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9E9FBAA-63A3-438C-86D5-B6F24DF8F787}"/>
              </a:ext>
            </a:extLst>
          </p:cNvPr>
          <p:cNvSpPr txBox="1"/>
          <p:nvPr/>
        </p:nvSpPr>
        <p:spPr>
          <a:xfrm>
            <a:off x="2149153" y="3059546"/>
            <a:ext cx="16220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dirty="0"/>
              <a:t>・サロンのコンセプト</a:t>
            </a:r>
            <a:endParaRPr lang="en-US" altLang="ja-JP" sz="1100" dirty="0"/>
          </a:p>
          <a:p>
            <a:r>
              <a:rPr lang="ja-JP" altLang="en-US" sz="1100" dirty="0"/>
              <a:t>・メッセージ</a:t>
            </a:r>
            <a:endParaRPr lang="en-US" altLang="ja-JP" sz="11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239231C-9350-4348-87B4-44ACE7EA6CD3}"/>
              </a:ext>
            </a:extLst>
          </p:cNvPr>
          <p:cNvSpPr txBox="1"/>
          <p:nvPr/>
        </p:nvSpPr>
        <p:spPr>
          <a:xfrm>
            <a:off x="379307" y="20320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リニューアル後</a:t>
            </a:r>
            <a:endParaRPr kumimoji="1" lang="ja-JP" altLang="en-US" dirty="0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279BF75-3BF2-4964-BEBD-78231AF79447}"/>
              </a:ext>
            </a:extLst>
          </p:cNvPr>
          <p:cNvSpPr/>
          <p:nvPr/>
        </p:nvSpPr>
        <p:spPr>
          <a:xfrm>
            <a:off x="8195891" y="2414360"/>
            <a:ext cx="1557556" cy="570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shop</a:t>
            </a:r>
            <a:endParaRPr kumimoji="1" lang="ja-JP" altLang="en-US" dirty="0"/>
          </a:p>
        </p:txBody>
      </p:sp>
      <p:cxnSp>
        <p:nvCxnSpPr>
          <p:cNvPr id="25" name="コネクタ: カギ線 24">
            <a:extLst>
              <a:ext uri="{FF2B5EF4-FFF2-40B4-BE49-F238E27FC236}">
                <a16:creationId xmlns:a16="http://schemas.microsoft.com/office/drawing/2014/main" id="{6A5945F8-3CF4-4D9E-8157-617459833ABE}"/>
              </a:ext>
            </a:extLst>
          </p:cNvPr>
          <p:cNvCxnSpPr>
            <a:stCxn id="2" idx="2"/>
            <a:endCxn id="23" idx="0"/>
          </p:cNvCxnSpPr>
          <p:nvPr/>
        </p:nvCxnSpPr>
        <p:spPr>
          <a:xfrm rot="16200000" flipH="1">
            <a:off x="6914234" y="353924"/>
            <a:ext cx="1242201" cy="287866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コネクタ: カギ線 26">
            <a:extLst>
              <a:ext uri="{FF2B5EF4-FFF2-40B4-BE49-F238E27FC236}">
                <a16:creationId xmlns:a16="http://schemas.microsoft.com/office/drawing/2014/main" id="{F79CEEB0-EC5A-4D39-B825-3EADD1312F2C}"/>
              </a:ext>
            </a:extLst>
          </p:cNvPr>
          <p:cNvCxnSpPr>
            <a:stCxn id="2" idx="2"/>
            <a:endCxn id="5" idx="0"/>
          </p:cNvCxnSpPr>
          <p:nvPr/>
        </p:nvCxnSpPr>
        <p:spPr>
          <a:xfrm rot="5400000">
            <a:off x="4865695" y="1183268"/>
            <a:ext cx="1241414" cy="121919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696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120</Words>
  <Application>Microsoft Office PowerPoint</Application>
  <PresentationFormat>ワイド画面</PresentationFormat>
  <Paragraphs>48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高岡 真樹</dc:creator>
  <cp:lastModifiedBy>高岡 真樹</cp:lastModifiedBy>
  <cp:revision>10</cp:revision>
  <dcterms:created xsi:type="dcterms:W3CDTF">2021-02-01T05:40:44Z</dcterms:created>
  <dcterms:modified xsi:type="dcterms:W3CDTF">2021-02-01T12:03:07Z</dcterms:modified>
</cp:coreProperties>
</file>