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80" r:id="rId3"/>
    <p:sldId id="283" r:id="rId4"/>
    <p:sldId id="282" r:id="rId5"/>
    <p:sldId id="281" r:id="rId6"/>
  </p:sldIdLst>
  <p:sldSz cx="6858000" cy="9906000" type="A4"/>
  <p:notesSz cx="7104063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E500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88946" autoAdjust="0"/>
  </p:normalViewPr>
  <p:slideViewPr>
    <p:cSldViewPr snapToGrid="0">
      <p:cViewPr>
        <p:scale>
          <a:sx n="40" d="100"/>
          <a:sy n="40" d="100"/>
        </p:scale>
        <p:origin x="2296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084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52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533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55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97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405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16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1394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3532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60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0062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34467-8CB0-4D4C-9AB0-F92AE48D0C82}" type="datetimeFigureOut">
              <a:rPr kumimoji="1" lang="ja-JP" altLang="en-US" smtClean="0"/>
              <a:t>2022/9/29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65D91-B5CC-4537-B251-B9FACF1BD7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919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13464" t="72" r="13591" b="1236"/>
          <a:stretch/>
        </p:blipFill>
        <p:spPr>
          <a:xfrm>
            <a:off x="-94100" y="0"/>
            <a:ext cx="6952100" cy="1012949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7" y="180349"/>
            <a:ext cx="1621699" cy="159157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468" y="2368102"/>
            <a:ext cx="2550089" cy="659207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429321" y="1809142"/>
            <a:ext cx="4822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製品総合カタログ　</a:t>
            </a:r>
            <a:r>
              <a:rPr kumimoji="1" lang="en-US" altLang="ja-JP" sz="2400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2022</a:t>
            </a:r>
            <a:endParaRPr kumimoji="1" lang="ja-JP" altLang="en-US" sz="2400" dirty="0" smtClean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2" t="9873" r="39436" b="6902"/>
          <a:stretch/>
        </p:blipFill>
        <p:spPr>
          <a:xfrm rot="6974005">
            <a:off x="1601724" y="5270347"/>
            <a:ext cx="561488" cy="323579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6" t="37471" r="3871" b="39299"/>
          <a:stretch/>
        </p:blipFill>
        <p:spPr>
          <a:xfrm rot="20537318" flipV="1">
            <a:off x="1888464" y="8088474"/>
            <a:ext cx="3904113" cy="64768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1678">
            <a:off x="2768688" y="5155733"/>
            <a:ext cx="3719014" cy="91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393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13464" t="72" r="13591" b="1236"/>
          <a:stretch/>
        </p:blipFill>
        <p:spPr>
          <a:xfrm>
            <a:off x="5051" y="-223492"/>
            <a:ext cx="6952100" cy="1012949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47" y="35590"/>
            <a:ext cx="1621699" cy="159157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62" y="546965"/>
            <a:ext cx="2550089" cy="659207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3056151" y="1907702"/>
            <a:ext cx="4822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製品総合カタログ　</a:t>
            </a:r>
            <a:r>
              <a:rPr kumimoji="1" lang="en-US" altLang="ja-JP" sz="2400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2022</a:t>
            </a:r>
            <a:endParaRPr kumimoji="1" lang="ja-JP" altLang="en-US" sz="2400" dirty="0" smtClean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2" t="9873" r="39436" b="6902"/>
          <a:stretch/>
        </p:blipFill>
        <p:spPr>
          <a:xfrm>
            <a:off x="781277" y="2106058"/>
            <a:ext cx="1353477" cy="779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7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13464" t="72" r="13591" b="1236"/>
          <a:stretch/>
        </p:blipFill>
        <p:spPr>
          <a:xfrm>
            <a:off x="5051" y="-223492"/>
            <a:ext cx="6952100" cy="1012949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41358" y="3672348"/>
            <a:ext cx="2482855" cy="65766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47" y="35590"/>
            <a:ext cx="1621699" cy="159157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062" y="546965"/>
            <a:ext cx="2550089" cy="659207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3056151" y="1907702"/>
            <a:ext cx="4822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製品総合カタログ　</a:t>
            </a:r>
            <a:r>
              <a:rPr kumimoji="1" lang="en-US" altLang="ja-JP" sz="2400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2022</a:t>
            </a:r>
            <a:endParaRPr kumimoji="1" lang="ja-JP" altLang="en-US" sz="2400" dirty="0" smtClean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2" t="9873" r="39436" b="6902"/>
          <a:stretch/>
        </p:blipFill>
        <p:spPr>
          <a:xfrm rot="4518706">
            <a:off x="846499" y="4741002"/>
            <a:ext cx="1353477" cy="7799941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2407">
            <a:off x="1964060" y="4327946"/>
            <a:ext cx="7969670" cy="197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3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13464" t="72" r="13591" b="1236"/>
          <a:stretch/>
        </p:blipFill>
        <p:spPr>
          <a:xfrm>
            <a:off x="0" y="-53833"/>
            <a:ext cx="6952100" cy="1012949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47" y="35590"/>
            <a:ext cx="1621699" cy="159157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62" y="546965"/>
            <a:ext cx="2550089" cy="659207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57825" y="1515926"/>
            <a:ext cx="4822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製品総合カタログ　</a:t>
            </a:r>
            <a:r>
              <a:rPr kumimoji="1" lang="en-US" altLang="ja-JP" sz="2400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2022</a:t>
            </a:r>
            <a:endParaRPr kumimoji="1" lang="ja-JP" altLang="en-US" sz="2400" dirty="0" smtClean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2" t="9873" r="39436" b="6902"/>
          <a:stretch/>
        </p:blipFill>
        <p:spPr>
          <a:xfrm rot="6974005">
            <a:off x="24544" y="3120499"/>
            <a:ext cx="1044116" cy="601712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6" t="37471" r="3871" b="39299"/>
          <a:stretch/>
        </p:blipFill>
        <p:spPr>
          <a:xfrm rot="20301541" flipV="1">
            <a:off x="2357857" y="6991910"/>
            <a:ext cx="8388854" cy="13917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2407">
            <a:off x="3574292" y="4433495"/>
            <a:ext cx="6858000" cy="169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687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l="13464" t="72" r="13591" b="1236"/>
          <a:stretch/>
        </p:blipFill>
        <p:spPr>
          <a:xfrm>
            <a:off x="83713" y="35590"/>
            <a:ext cx="6774287" cy="987041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41358" y="3672348"/>
            <a:ext cx="2482855" cy="65766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21" y="135416"/>
            <a:ext cx="1633979" cy="160362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824" y="379985"/>
            <a:ext cx="2550089" cy="65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31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kumimoji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995</TotalTime>
  <Words>12</Words>
  <Application>Microsoft Office PowerPoint</Application>
  <PresentationFormat>A4 210 x 297 mm</PresentationFormat>
  <Paragraphs>4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1" baseType="lpstr">
      <vt:lpstr>BIZ UDPゴシック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アカウント</dc:creator>
  <cp:lastModifiedBy>Microsoft アカウント</cp:lastModifiedBy>
  <cp:revision>85</cp:revision>
  <cp:lastPrinted>2022-09-05T12:10:52Z</cp:lastPrinted>
  <dcterms:created xsi:type="dcterms:W3CDTF">2022-08-09T09:09:54Z</dcterms:created>
  <dcterms:modified xsi:type="dcterms:W3CDTF">2022-09-28T16:35:19Z</dcterms:modified>
</cp:coreProperties>
</file>