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962C0B-73D1-AC21-6D87-CC2C49EE91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CBD8A7F-8121-21BD-07E1-CB9FC33E34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76D26C-1D5E-1A01-34B9-944EF576B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97DC-7874-4F55-9A10-9EB211A0BF02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5DBDDA-CC33-542D-55C1-FB082AB92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23234B-EB4C-0C9D-78DC-298D12BE4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DFF5-FE1C-46BA-8CC8-0BF010694A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5418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C96FCE-DDE5-D288-DC18-CD42213B1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AB1FD5C-3798-D0C6-BE0C-E4DDCD7F52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D0E561-B801-6521-8915-21CADACFD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97DC-7874-4F55-9A10-9EB211A0BF02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39E75FC-359A-FA48-9B8C-A67E93F0A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4E5E8BC-B815-ADFB-96C6-C84DAE6B7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DFF5-FE1C-46BA-8CC8-0BF010694A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525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66B035E-A898-BF4F-09C5-87ED424303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46D865B-5886-CAD2-159E-B0B84D1178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931D9A2-0A71-A091-11CF-907443F87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97DC-7874-4F55-9A10-9EB211A0BF02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69DAA0-5F1D-0DE2-E1E8-6D4FDDFF4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121307-5320-50BD-5D91-516FF3E87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DFF5-FE1C-46BA-8CC8-0BF010694A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466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35614D-0323-74EA-C696-C66359F5E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D94907C-43BF-E858-28C5-B21AB33CE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DF37211-55CA-BA33-350D-643F104A4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97DC-7874-4F55-9A10-9EB211A0BF02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8AE44A1-331B-0B4E-41D7-D13CC3B3F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AAF0E0-9EE7-0C23-623C-17FB5C1AE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DFF5-FE1C-46BA-8CC8-0BF010694A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3602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F26C63-517B-AC81-2AAC-A4FF54261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77308A7-776F-B369-0FB2-D2F485282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57716E-3F84-FAD7-C24F-122083B4F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97DC-7874-4F55-9A10-9EB211A0BF02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0D4DF9-E401-78A3-5C26-25E21C412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7C3E56D-452B-E5A5-52E7-0E37685FE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DFF5-FE1C-46BA-8CC8-0BF010694A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7143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7419AB-E221-D941-2EEE-90646C792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37E6C17-69F6-4D37-E6DB-3CEB7CC9B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E50E51A-4832-3C71-E283-655482D58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2BF108B-F3B2-0574-FF4F-C29100268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97DC-7874-4F55-9A10-9EB211A0BF02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2CA9F56-59A1-BE55-2D96-D40302F74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1E00057-8648-6D4E-DC5D-3EFCF7144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DFF5-FE1C-46BA-8CC8-0BF010694A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4109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F04117-C1AE-64FE-142B-DB75E3CA7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AA2E93F-46F9-887A-4ABD-2B7183517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8BE2684-2A0B-DC25-2531-9B71CD0501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F273666-D933-77A2-DB75-7083FB6BD6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01EB642-5DD9-4B98-7427-EA852E87DD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897C6AE-031B-B727-8FB2-0B19270CE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97DC-7874-4F55-9A10-9EB211A0BF02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56F8700-314A-7B39-4C06-F9FA17575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12A8BBA-3537-7675-0775-6B0292578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DFF5-FE1C-46BA-8CC8-0BF010694A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970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3CCA31-B5BF-1720-EB93-B0A24B847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320B52A-A660-4AAF-C661-473100CD6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97DC-7874-4F55-9A10-9EB211A0BF02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8A5CBA7-8000-DB9F-837B-2DADAD70C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4034B38-320B-D144-03B6-09A9D7B49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DFF5-FE1C-46BA-8CC8-0BF010694A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8915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BFF474E-9867-F6CB-6926-A83C85065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97DC-7874-4F55-9A10-9EB211A0BF02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9FD4AEF-9FE8-A1AC-4813-8C5192BBA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3CAF595-EAEC-FCA0-E8A0-BA70CA77A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DFF5-FE1C-46BA-8CC8-0BF010694A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8839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B29047-8016-099A-54E1-0C6A593E4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266BAA9-5604-039A-9958-F347BB9AD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AA6588F-70DA-9457-2C07-04338A7B6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C2CB0E9-0902-E2FD-91E4-5CA32497D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97DC-7874-4F55-9A10-9EB211A0BF02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B2F79FE-1F57-C880-6DFC-176A2CDB7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621C61-5561-2A39-512B-A0E2F5B1E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DFF5-FE1C-46BA-8CC8-0BF010694A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7642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E2CCEF-5CF3-AFF5-8228-6E9528203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9258D3E-60F3-BD29-065D-8176637F52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4527682-1D58-22BD-5975-E2D54AAC93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55A81C2-6CB5-0BCE-4AA3-358EDE41A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497DC-7874-4F55-9A10-9EB211A0BF02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E23431E-CA24-C4DF-2C45-71B02315B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B3E1FB0-0CB9-950B-506E-C1043A6C6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DFF5-FE1C-46BA-8CC8-0BF010694A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7272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1677ACB-2AF3-997B-E890-08D704259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AF1AEC3-EDB9-C62F-844D-AE7CE51F5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CFEB77-2E75-FF36-C7F3-6B71EBCE8F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497DC-7874-4F55-9A10-9EB211A0BF02}" type="datetimeFigureOut">
              <a:rPr kumimoji="1" lang="ja-JP" altLang="en-US" smtClean="0"/>
              <a:t>2022/11/3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14B1486-1B19-9CA5-D1DE-7CD1038C9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B20501-E63A-9A81-D202-12E572339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2DFF5-FE1C-46BA-8CC8-0BF010694A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5792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B85C7752-9241-F622-6219-02B1B6D79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26" y="969616"/>
            <a:ext cx="4504113" cy="269715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08695DA-DBAF-1DF4-3658-F70A3B6D5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5363" y="892617"/>
            <a:ext cx="4210929" cy="285115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FE16DC9-27FB-814D-276D-9CAE4BD14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7078" y="4262511"/>
            <a:ext cx="4095008" cy="2023696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8996087-4700-EBFC-8365-A92AC0ED21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916" y="4262511"/>
            <a:ext cx="3633509" cy="2172677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0BBE211-1B4A-F2FC-2E91-829096B50CD3}"/>
              </a:ext>
            </a:extLst>
          </p:cNvPr>
          <p:cNvSpPr txBox="1"/>
          <p:nvPr/>
        </p:nvSpPr>
        <p:spPr>
          <a:xfrm>
            <a:off x="365759" y="246885"/>
            <a:ext cx="9566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採用担当者からのメッセージ</a:t>
            </a:r>
            <a:endParaRPr kumimoji="1" lang="en-US" altLang="ja-JP" dirty="0"/>
          </a:p>
          <a:p>
            <a:r>
              <a:rPr lang="ja-JP" altLang="en-US" dirty="0"/>
              <a:t>こんな感じのアイドル風ポーズをイラスト化していただきたいです。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35487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ワイド画面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yamazaki maria</dc:creator>
  <cp:lastModifiedBy>yamazaki maria</cp:lastModifiedBy>
  <cp:revision>2</cp:revision>
  <dcterms:created xsi:type="dcterms:W3CDTF">2022-11-01T07:27:08Z</dcterms:created>
  <dcterms:modified xsi:type="dcterms:W3CDTF">2022-11-03T14:47:31Z</dcterms:modified>
</cp:coreProperties>
</file>