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14417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36" d="100"/>
          <a:sy n="36" d="100"/>
        </p:scale>
        <p:origin x="1837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59560"/>
            <a:ext cx="10363200" cy="501948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7572618"/>
            <a:ext cx="9144000" cy="348093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548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79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7608"/>
            <a:ext cx="2628900" cy="1221831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767608"/>
            <a:ext cx="7734300" cy="1221831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89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8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594411"/>
            <a:ext cx="10515600" cy="5997351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9648499"/>
            <a:ext cx="10515600" cy="3153865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409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3838039"/>
            <a:ext cx="5181600" cy="91478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3838039"/>
            <a:ext cx="5181600" cy="91478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444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67611"/>
            <a:ext cx="10515600" cy="278675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534334"/>
            <a:ext cx="5157787" cy="17321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266456"/>
            <a:ext cx="5157787" cy="77461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534334"/>
            <a:ext cx="5183188" cy="17321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266456"/>
            <a:ext cx="5183188" cy="77461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07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43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90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61178"/>
            <a:ext cx="3932237" cy="3364124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075881"/>
            <a:ext cx="6172200" cy="10245894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325302"/>
            <a:ext cx="3932237" cy="8013158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69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61178"/>
            <a:ext cx="3932237" cy="3364124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075881"/>
            <a:ext cx="6172200" cy="10245894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325302"/>
            <a:ext cx="3932237" cy="8013158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70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67611"/>
            <a:ext cx="10515600" cy="278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838039"/>
            <a:ext cx="10515600" cy="9147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3363052"/>
            <a:ext cx="2743200" cy="7676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43D0C-D8C4-4767-9AFF-B2B82E4A83BE}" type="datetimeFigureOut">
              <a:rPr kumimoji="1" lang="ja-JP" altLang="en-US" smtClean="0"/>
              <a:t>2022/10/9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3363052"/>
            <a:ext cx="4114800" cy="7676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3363052"/>
            <a:ext cx="2743200" cy="7676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94BD9-420E-4CD6-8D21-EEB9051661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35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F61A6D4-F2F8-E416-D539-4C43DC20C6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946" y="1655098"/>
            <a:ext cx="7896107" cy="1188603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40F5E02-46BD-3AD3-1B1C-691C3FF07DFA}"/>
              </a:ext>
            </a:extLst>
          </p:cNvPr>
          <p:cNvSpPr txBox="1"/>
          <p:nvPr/>
        </p:nvSpPr>
        <p:spPr>
          <a:xfrm>
            <a:off x="5640779" y="675112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04B4538-C018-5022-8396-346F37710C14}"/>
              </a:ext>
            </a:extLst>
          </p:cNvPr>
          <p:cNvSpPr txBox="1"/>
          <p:nvPr/>
        </p:nvSpPr>
        <p:spPr>
          <a:xfrm>
            <a:off x="3538847" y="593766"/>
            <a:ext cx="8562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サービスプラン表</a:t>
            </a:r>
          </a:p>
        </p:txBody>
      </p:sp>
    </p:spTree>
    <p:extLst>
      <p:ext uri="{BB962C8B-B14F-4D97-AF65-F5344CB8AC3E}">
        <p14:creationId xmlns:p14="http://schemas.microsoft.com/office/powerpoint/2010/main" val="366266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工藤 悠太郎</dc:creator>
  <cp:lastModifiedBy>工藤 悠太郎</cp:lastModifiedBy>
  <cp:revision>1</cp:revision>
  <dcterms:created xsi:type="dcterms:W3CDTF">2022-10-09T02:22:31Z</dcterms:created>
  <dcterms:modified xsi:type="dcterms:W3CDTF">2022-10-09T02:33:14Z</dcterms:modified>
</cp:coreProperties>
</file>