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203762"/>
    <a:srgbClr val="CAD5E7"/>
    <a:srgbClr val="2E57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6" autoAdjust="0"/>
    <p:restoredTop sz="94660"/>
  </p:normalViewPr>
  <p:slideViewPr>
    <p:cSldViewPr snapToGrid="0">
      <p:cViewPr>
        <p:scale>
          <a:sx n="100" d="100"/>
          <a:sy n="100" d="100"/>
        </p:scale>
        <p:origin x="744" y="432"/>
      </p:cViewPr>
      <p:guideLst>
        <p:guide orient="horz" pos="2160"/>
        <p:guide pos="31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 " userId="8772d0a7d7ab836b" providerId="LiveId" clId="{BF09A2A2-23C1-4F93-A70D-5E4EE1D2270B}"/>
    <pc:docChg chg="undo custSel addSld delSld modSld sldOrd modNotesMaster">
      <pc:chgData name=" " userId="8772d0a7d7ab836b" providerId="LiveId" clId="{BF09A2A2-23C1-4F93-A70D-5E4EE1D2270B}" dt="2021-10-06T06:07:30.761" v="2763"/>
      <pc:docMkLst>
        <pc:docMk/>
      </pc:docMkLst>
      <pc:sldChg chg="addSp delSp modSp mod">
        <pc:chgData name=" " userId="8772d0a7d7ab836b" providerId="LiveId" clId="{BF09A2A2-23C1-4F93-A70D-5E4EE1D2270B}" dt="2021-10-06T03:11:06.036" v="1448" actId="478"/>
        <pc:sldMkLst>
          <pc:docMk/>
          <pc:sldMk cId="734133346" sldId="256"/>
        </pc:sldMkLst>
        <pc:spChg chg="del">
          <ac:chgData name=" " userId="8772d0a7d7ab836b" providerId="LiveId" clId="{BF09A2A2-23C1-4F93-A70D-5E4EE1D2270B}" dt="2021-10-05T06:42:23.341" v="5" actId="478"/>
          <ac:spMkLst>
            <pc:docMk/>
            <pc:sldMk cId="734133346" sldId="256"/>
            <ac:spMk id="2" creationId="{925199C4-BA30-4402-ADAA-63CC45CE1A4F}"/>
          </ac:spMkLst>
        </pc:spChg>
        <pc:spChg chg="del">
          <ac:chgData name=" " userId="8772d0a7d7ab836b" providerId="LiveId" clId="{BF09A2A2-23C1-4F93-A70D-5E4EE1D2270B}" dt="2021-10-05T06:42:24.940" v="6" actId="478"/>
          <ac:spMkLst>
            <pc:docMk/>
            <pc:sldMk cId="734133346" sldId="256"/>
            <ac:spMk id="3" creationId="{7E5B00C0-DD18-420E-808A-AA5F0612CE41}"/>
          </ac:spMkLst>
        </pc:spChg>
        <pc:spChg chg="add mod">
          <ac:chgData name=" " userId="8772d0a7d7ab836b" providerId="LiveId" clId="{BF09A2A2-23C1-4F93-A70D-5E4EE1D2270B}" dt="2021-10-05T07:06:28.206" v="191" actId="1076"/>
          <ac:spMkLst>
            <pc:docMk/>
            <pc:sldMk cId="734133346" sldId="256"/>
            <ac:spMk id="6" creationId="{9F18ADA6-575C-4096-8E3F-DF7B0BCD9B94}"/>
          </ac:spMkLst>
        </pc:spChg>
        <pc:spChg chg="add del mod">
          <ac:chgData name=" " userId="8772d0a7d7ab836b" providerId="LiveId" clId="{BF09A2A2-23C1-4F93-A70D-5E4EE1D2270B}" dt="2021-10-05T06:48:14.811" v="78" actId="478"/>
          <ac:spMkLst>
            <pc:docMk/>
            <pc:sldMk cId="734133346" sldId="256"/>
            <ac:spMk id="7" creationId="{CD3D88B7-856C-4D88-A870-7C9086930C38}"/>
          </ac:spMkLst>
        </pc:spChg>
        <pc:spChg chg="add del mod">
          <ac:chgData name=" " userId="8772d0a7d7ab836b" providerId="LiveId" clId="{BF09A2A2-23C1-4F93-A70D-5E4EE1D2270B}" dt="2021-10-05T06:48:34.652" v="83" actId="478"/>
          <ac:spMkLst>
            <pc:docMk/>
            <pc:sldMk cId="734133346" sldId="256"/>
            <ac:spMk id="8" creationId="{808D7681-71E0-4C2A-8D92-59C8B19F49FB}"/>
          </ac:spMkLst>
        </pc:spChg>
        <pc:spChg chg="add del mod">
          <ac:chgData name=" " userId="8772d0a7d7ab836b" providerId="LiveId" clId="{BF09A2A2-23C1-4F93-A70D-5E4EE1D2270B}" dt="2021-10-05T06:47:52.069" v="63"/>
          <ac:spMkLst>
            <pc:docMk/>
            <pc:sldMk cId="734133346" sldId="256"/>
            <ac:spMk id="9" creationId="{D8CAB820-F24D-415A-B5AD-F3D51E12E98E}"/>
          </ac:spMkLst>
        </pc:spChg>
        <pc:spChg chg="add del mod">
          <ac:chgData name=" " userId="8772d0a7d7ab836b" providerId="LiveId" clId="{BF09A2A2-23C1-4F93-A70D-5E4EE1D2270B}" dt="2021-10-05T06:48:11.724" v="77" actId="478"/>
          <ac:spMkLst>
            <pc:docMk/>
            <pc:sldMk cId="734133346" sldId="256"/>
            <ac:spMk id="10" creationId="{0C836392-7711-4C70-A32D-542EF0DB9A7B}"/>
          </ac:spMkLst>
        </pc:spChg>
        <pc:spChg chg="add del mod">
          <ac:chgData name=" " userId="8772d0a7d7ab836b" providerId="LiveId" clId="{BF09A2A2-23C1-4F93-A70D-5E4EE1D2270B}" dt="2021-10-05T06:48:09.308" v="76" actId="478"/>
          <ac:spMkLst>
            <pc:docMk/>
            <pc:sldMk cId="734133346" sldId="256"/>
            <ac:spMk id="11" creationId="{FE5E6A91-EE37-4338-853B-C19830296725}"/>
          </ac:spMkLst>
        </pc:spChg>
        <pc:spChg chg="add del mod">
          <ac:chgData name=" " userId="8772d0a7d7ab836b" providerId="LiveId" clId="{BF09A2A2-23C1-4F93-A70D-5E4EE1D2270B}" dt="2021-10-05T06:48:08.172" v="75" actId="478"/>
          <ac:spMkLst>
            <pc:docMk/>
            <pc:sldMk cId="734133346" sldId="256"/>
            <ac:spMk id="12" creationId="{6BCBDA69-E7B0-41E7-9210-D8D175068973}"/>
          </ac:spMkLst>
        </pc:spChg>
        <pc:spChg chg="add mod">
          <ac:chgData name=" " userId="8772d0a7d7ab836b" providerId="LiveId" clId="{BF09A2A2-23C1-4F93-A70D-5E4EE1D2270B}" dt="2021-10-05T07:06:28.206" v="191" actId="1076"/>
          <ac:spMkLst>
            <pc:docMk/>
            <pc:sldMk cId="734133346" sldId="256"/>
            <ac:spMk id="16" creationId="{2E47E880-086C-4656-B8F5-317D13455325}"/>
          </ac:spMkLst>
        </pc:spChg>
        <pc:spChg chg="add mod">
          <ac:chgData name=" " userId="8772d0a7d7ab836b" providerId="LiveId" clId="{BF09A2A2-23C1-4F93-A70D-5E4EE1D2270B}" dt="2021-10-06T02:56:10.716" v="1313" actId="2710"/>
          <ac:spMkLst>
            <pc:docMk/>
            <pc:sldMk cId="734133346" sldId="256"/>
            <ac:spMk id="21" creationId="{755DA43B-00FB-4DA6-BD0D-75B30ABCF1A7}"/>
          </ac:spMkLst>
        </pc:spChg>
        <pc:spChg chg="add del mod">
          <ac:chgData name=" " userId="8772d0a7d7ab836b" providerId="LiveId" clId="{BF09A2A2-23C1-4F93-A70D-5E4EE1D2270B}" dt="2021-10-05T09:29:14.428" v="369" actId="478"/>
          <ac:spMkLst>
            <pc:docMk/>
            <pc:sldMk cId="734133346" sldId="256"/>
            <ac:spMk id="22" creationId="{125C51C2-5F7B-4DBE-B94D-A5A807F73B92}"/>
          </ac:spMkLst>
        </pc:spChg>
        <pc:spChg chg="del mod">
          <ac:chgData name=" " userId="8772d0a7d7ab836b" providerId="LiveId" clId="{BF09A2A2-23C1-4F93-A70D-5E4EE1D2270B}" dt="2021-10-06T03:11:06.036" v="1448" actId="478"/>
          <ac:spMkLst>
            <pc:docMk/>
            <pc:sldMk cId="734133346" sldId="256"/>
            <ac:spMk id="23" creationId="{001C0ED8-7D7F-4022-B31A-921C6BEBBFFA}"/>
          </ac:spMkLst>
        </pc:spChg>
        <pc:spChg chg="mod">
          <ac:chgData name=" " userId="8772d0a7d7ab836b" providerId="LiveId" clId="{BF09A2A2-23C1-4F93-A70D-5E4EE1D2270B}" dt="2021-10-06T03:09:14.623" v="1425" actId="14100"/>
          <ac:spMkLst>
            <pc:docMk/>
            <pc:sldMk cId="734133346" sldId="256"/>
            <ac:spMk id="24" creationId="{085B9990-5DF3-424C-BFC5-519BB02CBFC8}"/>
          </ac:spMkLst>
        </pc:spChg>
        <pc:graphicFrameChg chg="add del mod modGraphic">
          <ac:chgData name=" " userId="8772d0a7d7ab836b" providerId="LiveId" clId="{BF09A2A2-23C1-4F93-A70D-5E4EE1D2270B}" dt="2021-10-05T06:58:06.743" v="173" actId="478"/>
          <ac:graphicFrameMkLst>
            <pc:docMk/>
            <pc:sldMk cId="734133346" sldId="256"/>
            <ac:graphicFrameMk id="13" creationId="{A7737492-5A27-4402-AF9E-0257CF580830}"/>
          </ac:graphicFrameMkLst>
        </pc:graphicFrameChg>
        <pc:picChg chg="add del mod modCrop">
          <ac:chgData name=" " userId="8772d0a7d7ab836b" providerId="LiveId" clId="{BF09A2A2-23C1-4F93-A70D-5E4EE1D2270B}" dt="2021-10-05T09:33:28.979" v="384" actId="478"/>
          <ac:picMkLst>
            <pc:docMk/>
            <pc:sldMk cId="734133346" sldId="256"/>
            <ac:picMk id="5" creationId="{31D586C3-3D70-434F-A55A-AD22D9555B10}"/>
          </ac:picMkLst>
        </pc:picChg>
        <pc:picChg chg="add del mod">
          <ac:chgData name=" " userId="8772d0a7d7ab836b" providerId="LiveId" clId="{BF09A2A2-23C1-4F93-A70D-5E4EE1D2270B}" dt="2021-10-05T07:00:35.507" v="186" actId="22"/>
          <ac:picMkLst>
            <pc:docMk/>
            <pc:sldMk cId="734133346" sldId="256"/>
            <ac:picMk id="15" creationId="{3A3642E2-B28F-44E1-A732-CB2E457AE9FD}"/>
          </ac:picMkLst>
        </pc:picChg>
        <pc:picChg chg="add del mod">
          <ac:chgData name=" " userId="8772d0a7d7ab836b" providerId="LiveId" clId="{BF09A2A2-23C1-4F93-A70D-5E4EE1D2270B}" dt="2021-10-05T06:59:03.152" v="175" actId="478"/>
          <ac:picMkLst>
            <pc:docMk/>
            <pc:sldMk cId="734133346" sldId="256"/>
            <ac:picMk id="17" creationId="{CF326EFF-327D-4AFF-96E4-A16A277F77AC}"/>
          </ac:picMkLst>
        </pc:picChg>
        <pc:picChg chg="add del mod">
          <ac:chgData name=" " userId="8772d0a7d7ab836b" providerId="LiveId" clId="{BF09A2A2-23C1-4F93-A70D-5E4EE1D2270B}" dt="2021-10-05T06:59:07.328" v="177" actId="478"/>
          <ac:picMkLst>
            <pc:docMk/>
            <pc:sldMk cId="734133346" sldId="256"/>
            <ac:picMk id="18" creationId="{B950F61C-B10E-4E3A-900C-E0286229F2D8}"/>
          </ac:picMkLst>
        </pc:picChg>
        <pc:picChg chg="add mod ord modCrop">
          <ac:chgData name=" " userId="8772d0a7d7ab836b" providerId="LiveId" clId="{BF09A2A2-23C1-4F93-A70D-5E4EE1D2270B}" dt="2021-10-06T03:09:22.794" v="1428" actId="1076"/>
          <ac:picMkLst>
            <pc:docMk/>
            <pc:sldMk cId="734133346" sldId="256"/>
            <ac:picMk id="20" creationId="{FFEF9BF5-85C9-4850-ABE3-EBDE57AAD751}"/>
          </ac:picMkLst>
        </pc:picChg>
        <pc:picChg chg="add del mod">
          <ac:chgData name=" " userId="8772d0a7d7ab836b" providerId="LiveId" clId="{BF09A2A2-23C1-4F93-A70D-5E4EE1D2270B}" dt="2021-10-05T06:53:47.741" v="114" actId="478"/>
          <ac:picMkLst>
            <pc:docMk/>
            <pc:sldMk cId="734133346" sldId="256"/>
            <ac:picMk id="1026" creationId="{262FD986-2231-4A91-8821-ED6DCE0B352A}"/>
          </ac:picMkLst>
        </pc:picChg>
        <pc:picChg chg="add del mod">
          <ac:chgData name=" " userId="8772d0a7d7ab836b" providerId="LiveId" clId="{BF09A2A2-23C1-4F93-A70D-5E4EE1D2270B}" dt="2021-10-05T09:33:37.959" v="387" actId="1076"/>
          <ac:picMkLst>
            <pc:docMk/>
            <pc:sldMk cId="734133346" sldId="256"/>
            <ac:picMk id="1028" creationId="{B9200A2E-B538-4DAD-80CC-8B2B50088EAE}"/>
          </ac:picMkLst>
        </pc:picChg>
      </pc:sldChg>
      <pc:sldChg chg="addSp delSp modSp add mod ord">
        <pc:chgData name=" " userId="8772d0a7d7ab836b" providerId="LiveId" clId="{BF09A2A2-23C1-4F93-A70D-5E4EE1D2270B}" dt="2021-10-06T03:16:01.765" v="1471" actId="1076"/>
        <pc:sldMkLst>
          <pc:docMk/>
          <pc:sldMk cId="3061435475" sldId="257"/>
        </pc:sldMkLst>
        <pc:spChg chg="del">
          <ac:chgData name=" " userId="8772d0a7d7ab836b" providerId="LiveId" clId="{BF09A2A2-23C1-4F93-A70D-5E4EE1D2270B}" dt="2021-10-05T06:51:33.056" v="101" actId="478"/>
          <ac:spMkLst>
            <pc:docMk/>
            <pc:sldMk cId="3061435475" sldId="257"/>
            <ac:spMk id="2" creationId="{925199C4-BA30-4402-ADAA-63CC45CE1A4F}"/>
          </ac:spMkLst>
        </pc:spChg>
        <pc:spChg chg="del">
          <ac:chgData name=" " userId="8772d0a7d7ab836b" providerId="LiveId" clId="{BF09A2A2-23C1-4F93-A70D-5E4EE1D2270B}" dt="2021-10-05T06:51:34.188" v="102" actId="478"/>
          <ac:spMkLst>
            <pc:docMk/>
            <pc:sldMk cId="3061435475" sldId="257"/>
            <ac:spMk id="3" creationId="{7E5B00C0-DD18-420E-808A-AA5F0612CE41}"/>
          </ac:spMkLst>
        </pc:spChg>
        <pc:spChg chg="add del mod">
          <ac:chgData name=" " userId="8772d0a7d7ab836b" providerId="LiveId" clId="{BF09A2A2-23C1-4F93-A70D-5E4EE1D2270B}" dt="2021-10-05T07:48:47.302" v="194" actId="478"/>
          <ac:spMkLst>
            <pc:docMk/>
            <pc:sldMk cId="3061435475" sldId="257"/>
            <ac:spMk id="4" creationId="{E7FA4181-8995-4864-9CB0-1D4A1A33AD19}"/>
          </ac:spMkLst>
        </pc:spChg>
        <pc:spChg chg="add mod">
          <ac:chgData name=" " userId="8772d0a7d7ab836b" providerId="LiveId" clId="{BF09A2A2-23C1-4F93-A70D-5E4EE1D2270B}" dt="2021-10-06T02:52:03.924" v="1117" actId="1076"/>
          <ac:spMkLst>
            <pc:docMk/>
            <pc:sldMk cId="3061435475" sldId="257"/>
            <ac:spMk id="7" creationId="{02E20628-72AF-4EEB-899A-17FD13CB081F}"/>
          </ac:spMkLst>
        </pc:spChg>
        <pc:spChg chg="add mod">
          <ac:chgData name=" " userId="8772d0a7d7ab836b" providerId="LiveId" clId="{BF09A2A2-23C1-4F93-A70D-5E4EE1D2270B}" dt="2021-10-06T03:12:06.955" v="1462" actId="1076"/>
          <ac:spMkLst>
            <pc:docMk/>
            <pc:sldMk cId="3061435475" sldId="257"/>
            <ac:spMk id="8" creationId="{1FBC49E9-06F2-4A5C-99A6-382557211519}"/>
          </ac:spMkLst>
        </pc:spChg>
        <pc:spChg chg="add mod">
          <ac:chgData name=" " userId="8772d0a7d7ab836b" providerId="LiveId" clId="{BF09A2A2-23C1-4F93-A70D-5E4EE1D2270B}" dt="2021-10-06T02:53:45.401" v="1174" actId="20577"/>
          <ac:spMkLst>
            <pc:docMk/>
            <pc:sldMk cId="3061435475" sldId="257"/>
            <ac:spMk id="10" creationId="{070D8590-3B50-4881-85B0-021E34265A1A}"/>
          </ac:spMkLst>
        </pc:spChg>
        <pc:spChg chg="add mod">
          <ac:chgData name=" " userId="8772d0a7d7ab836b" providerId="LiveId" clId="{BF09A2A2-23C1-4F93-A70D-5E4EE1D2270B}" dt="2021-10-06T02:54:06.199" v="1202" actId="20577"/>
          <ac:spMkLst>
            <pc:docMk/>
            <pc:sldMk cId="3061435475" sldId="257"/>
            <ac:spMk id="11" creationId="{ACB4D6C0-EEC6-45AB-AFBE-B5C43D561309}"/>
          </ac:spMkLst>
        </pc:spChg>
        <pc:spChg chg="add mod">
          <ac:chgData name=" " userId="8772d0a7d7ab836b" providerId="LiveId" clId="{BF09A2A2-23C1-4F93-A70D-5E4EE1D2270B}" dt="2021-10-06T02:54:57.032" v="1233" actId="20577"/>
          <ac:spMkLst>
            <pc:docMk/>
            <pc:sldMk cId="3061435475" sldId="257"/>
            <ac:spMk id="12" creationId="{5BA356D5-46C3-46AE-AF0E-1E7D5D8F0B2C}"/>
          </ac:spMkLst>
        </pc:spChg>
        <pc:spChg chg="add mod">
          <ac:chgData name=" " userId="8772d0a7d7ab836b" providerId="LiveId" clId="{BF09A2A2-23C1-4F93-A70D-5E4EE1D2270B}" dt="2021-10-06T02:55:07.879" v="1256" actId="20577"/>
          <ac:spMkLst>
            <pc:docMk/>
            <pc:sldMk cId="3061435475" sldId="257"/>
            <ac:spMk id="13" creationId="{C910FD6B-6272-436E-9E01-6CD11606CB5C}"/>
          </ac:spMkLst>
        </pc:spChg>
        <pc:spChg chg="add mod">
          <ac:chgData name=" " userId="8772d0a7d7ab836b" providerId="LiveId" clId="{BF09A2A2-23C1-4F93-A70D-5E4EE1D2270B}" dt="2021-10-06T02:55:20.254" v="1281" actId="20577"/>
          <ac:spMkLst>
            <pc:docMk/>
            <pc:sldMk cId="3061435475" sldId="257"/>
            <ac:spMk id="14" creationId="{DC156AD7-D2C2-4302-9662-E0C88F271730}"/>
          </ac:spMkLst>
        </pc:spChg>
        <pc:spChg chg="mod">
          <ac:chgData name=" " userId="8772d0a7d7ab836b" providerId="LiveId" clId="{BF09A2A2-23C1-4F93-A70D-5E4EE1D2270B}" dt="2021-10-06T03:11:09.528" v="1449" actId="1076"/>
          <ac:spMkLst>
            <pc:docMk/>
            <pc:sldMk cId="3061435475" sldId="257"/>
            <ac:spMk id="15" creationId="{C45AAA0C-F087-4957-BD4D-E9F4FBE1914D}"/>
          </ac:spMkLst>
        </pc:spChg>
        <pc:picChg chg="del">
          <ac:chgData name=" " userId="8772d0a7d7ab836b" providerId="LiveId" clId="{BF09A2A2-23C1-4F93-A70D-5E4EE1D2270B}" dt="2021-10-05T06:42:19.423" v="3" actId="478"/>
          <ac:picMkLst>
            <pc:docMk/>
            <pc:sldMk cId="3061435475" sldId="257"/>
            <ac:picMk id="5" creationId="{31D586C3-3D70-434F-A55A-AD22D9555B10}"/>
          </ac:picMkLst>
        </pc:picChg>
        <pc:picChg chg="add mod">
          <ac:chgData name=" " userId="8772d0a7d7ab836b" providerId="LiveId" clId="{BF09A2A2-23C1-4F93-A70D-5E4EE1D2270B}" dt="2021-10-06T03:10:19.503" v="1437" actId="1076"/>
          <ac:picMkLst>
            <pc:docMk/>
            <pc:sldMk cId="3061435475" sldId="257"/>
            <ac:picMk id="6" creationId="{707E4D57-CF32-4728-8E83-CBCCD6A4E164}"/>
          </ac:picMkLst>
        </pc:picChg>
        <pc:picChg chg="add mod">
          <ac:chgData name=" " userId="8772d0a7d7ab836b" providerId="LiveId" clId="{BF09A2A2-23C1-4F93-A70D-5E4EE1D2270B}" dt="2021-10-06T03:16:01.765" v="1471" actId="1076"/>
          <ac:picMkLst>
            <pc:docMk/>
            <pc:sldMk cId="3061435475" sldId="257"/>
            <ac:picMk id="9" creationId="{08431F7C-E964-4A1B-99A3-EA5FB6FB2429}"/>
          </ac:picMkLst>
        </pc:picChg>
      </pc:sldChg>
      <pc:sldChg chg="addSp delSp modSp add mod">
        <pc:chgData name=" " userId="8772d0a7d7ab836b" providerId="LiveId" clId="{BF09A2A2-23C1-4F93-A70D-5E4EE1D2270B}" dt="2021-10-06T03:38:26.412" v="1869" actId="1582"/>
        <pc:sldMkLst>
          <pc:docMk/>
          <pc:sldMk cId="1030096093" sldId="258"/>
        </pc:sldMkLst>
        <pc:spChg chg="mod">
          <ac:chgData name=" " userId="8772d0a7d7ab836b" providerId="LiveId" clId="{BF09A2A2-23C1-4F93-A70D-5E4EE1D2270B}" dt="2021-10-06T03:16:39.241" v="1487" actId="1035"/>
          <ac:spMkLst>
            <pc:docMk/>
            <pc:sldMk cId="1030096093" sldId="258"/>
            <ac:spMk id="7" creationId="{02E20628-72AF-4EEB-899A-17FD13CB081F}"/>
          </ac:spMkLst>
        </pc:spChg>
        <pc:spChg chg="del">
          <ac:chgData name=" " userId="8772d0a7d7ab836b" providerId="LiveId" clId="{BF09A2A2-23C1-4F93-A70D-5E4EE1D2270B}" dt="2021-10-06T03:12:12.356" v="1463" actId="478"/>
          <ac:spMkLst>
            <pc:docMk/>
            <pc:sldMk cId="1030096093" sldId="258"/>
            <ac:spMk id="8" creationId="{1FBC49E9-06F2-4A5C-99A6-382557211519}"/>
          </ac:spMkLst>
        </pc:spChg>
        <pc:spChg chg="add mod">
          <ac:chgData name=" " userId="8772d0a7d7ab836b" providerId="LiveId" clId="{BF09A2A2-23C1-4F93-A70D-5E4EE1D2270B}" dt="2021-10-06T03:25:20.681" v="1687" actId="1076"/>
          <ac:spMkLst>
            <pc:docMk/>
            <pc:sldMk cId="1030096093" sldId="258"/>
            <ac:spMk id="9" creationId="{4067157A-3FF6-4A2A-84BD-5C2A9FFE982E}"/>
          </ac:spMkLst>
        </pc:spChg>
        <pc:spChg chg="add mod">
          <ac:chgData name=" " userId="8772d0a7d7ab836b" providerId="LiveId" clId="{BF09A2A2-23C1-4F93-A70D-5E4EE1D2270B}" dt="2021-10-06T03:25:20.681" v="1687" actId="1076"/>
          <ac:spMkLst>
            <pc:docMk/>
            <pc:sldMk cId="1030096093" sldId="258"/>
            <ac:spMk id="10" creationId="{1DD68130-BE09-4BFB-8E4A-B91F282B551B}"/>
          </ac:spMkLst>
        </pc:spChg>
        <pc:spChg chg="add mod">
          <ac:chgData name=" " userId="8772d0a7d7ab836b" providerId="LiveId" clId="{BF09A2A2-23C1-4F93-A70D-5E4EE1D2270B}" dt="2021-10-06T03:25:20.681" v="1687" actId="1076"/>
          <ac:spMkLst>
            <pc:docMk/>
            <pc:sldMk cId="1030096093" sldId="258"/>
            <ac:spMk id="11" creationId="{BDE64920-1B24-49DF-AAFD-672CC531463B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13" creationId="{7C24122F-807B-4946-9345-73B290C89884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14" creationId="{C3EE2676-7E39-4BE8-832A-AF622BFFC5A8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15" creationId="{0549565E-B5D6-4D78-8C11-12FAFDED54BE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16" creationId="{1CBB072A-71EC-4468-9117-C2F16A425DAA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17" creationId="{916825EE-DAE5-427F-A345-055317D08613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18" creationId="{567CA45A-D5C2-4142-96C6-333F17A5B9A5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19" creationId="{8875563F-87E9-4D85-B7A3-08391D62547D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20" creationId="{1F5E3413-DD9E-48DE-931B-82CB1708FD29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21" creationId="{4AC528FD-6954-42F2-97CE-901FD27684E3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22" creationId="{EAA86990-9D8D-458D-BEE5-143FFF54E214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23" creationId="{470D3518-C528-41FF-8822-3BCD924B0F38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24" creationId="{C08BEE2E-1BFD-47A6-838A-8D7BDC59D901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25" creationId="{F50CBF86-7BA2-44C7-8740-8AF483AF64E6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26" creationId="{D75000D7-A5C8-45CC-AB7A-B4F50DCD384F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27" creationId="{D8FE675D-3470-4F6C-ABC8-F53BB7745E36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28" creationId="{7DC306ED-84E1-4E02-9C41-C8435517F7F1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29" creationId="{6A45EC89-DF65-48F7-A54F-D82CD09E4828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30" creationId="{42512B25-B7E2-4739-80FD-F61BAFBD85CF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31" creationId="{1BA09955-1CE7-4497-8900-35AA2A907DC3}"/>
          </ac:spMkLst>
        </pc:spChg>
        <pc:spChg chg="add mod topLvl">
          <ac:chgData name=" " userId="8772d0a7d7ab836b" providerId="LiveId" clId="{BF09A2A2-23C1-4F93-A70D-5E4EE1D2270B}" dt="2021-10-05T14:47:11.939" v="773" actId="164"/>
          <ac:spMkLst>
            <pc:docMk/>
            <pc:sldMk cId="1030096093" sldId="258"/>
            <ac:spMk id="32" creationId="{89024584-D588-492F-82BC-5B98F1FFA08F}"/>
          </ac:spMkLst>
        </pc:spChg>
        <pc:spChg chg="add del mod ord">
          <ac:chgData name=" " userId="8772d0a7d7ab836b" providerId="LiveId" clId="{BF09A2A2-23C1-4F93-A70D-5E4EE1D2270B}" dt="2021-10-05T14:47:19.182" v="776" actId="478"/>
          <ac:spMkLst>
            <pc:docMk/>
            <pc:sldMk cId="1030096093" sldId="258"/>
            <ac:spMk id="33" creationId="{F7F053B7-D65C-4436-8931-154CCA38307A}"/>
          </ac:spMkLst>
        </pc:spChg>
        <pc:spChg chg="add mod ord">
          <ac:chgData name=" " userId="8772d0a7d7ab836b" providerId="LiveId" clId="{BF09A2A2-23C1-4F93-A70D-5E4EE1D2270B}" dt="2021-10-05T14:46:44.712" v="768" actId="171"/>
          <ac:spMkLst>
            <pc:docMk/>
            <pc:sldMk cId="1030096093" sldId="258"/>
            <ac:spMk id="38" creationId="{45436D5B-73E4-4A3E-A1C3-F4DE3816DA2C}"/>
          </ac:spMkLst>
        </pc:spChg>
        <pc:spChg chg="add mod">
          <ac:chgData name=" " userId="8772d0a7d7ab836b" providerId="LiveId" clId="{BF09A2A2-23C1-4F93-A70D-5E4EE1D2270B}" dt="2021-10-06T03:25:12.673" v="1686" actId="1076"/>
          <ac:spMkLst>
            <pc:docMk/>
            <pc:sldMk cId="1030096093" sldId="258"/>
            <ac:spMk id="40" creationId="{B635E856-723E-4F0F-90BF-75B4075823E3}"/>
          </ac:spMkLst>
        </pc:spChg>
        <pc:spChg chg="add mod">
          <ac:chgData name=" " userId="8772d0a7d7ab836b" providerId="LiveId" clId="{BF09A2A2-23C1-4F93-A70D-5E4EE1D2270B}" dt="2021-10-06T03:25:12.673" v="1686" actId="1076"/>
          <ac:spMkLst>
            <pc:docMk/>
            <pc:sldMk cId="1030096093" sldId="258"/>
            <ac:spMk id="43" creationId="{F3B40F7A-9F69-4027-AB96-A5B8A7A1C266}"/>
          </ac:spMkLst>
        </pc:spChg>
        <pc:spChg chg="add mod">
          <ac:chgData name=" " userId="8772d0a7d7ab836b" providerId="LiveId" clId="{BF09A2A2-23C1-4F93-A70D-5E4EE1D2270B}" dt="2021-10-06T03:25:12.673" v="1686" actId="1076"/>
          <ac:spMkLst>
            <pc:docMk/>
            <pc:sldMk cId="1030096093" sldId="258"/>
            <ac:spMk id="44" creationId="{4B738F22-9563-44D2-94F8-9DBCFAD1F397}"/>
          </ac:spMkLst>
        </pc:spChg>
        <pc:spChg chg="add mod">
          <ac:chgData name=" " userId="8772d0a7d7ab836b" providerId="LiveId" clId="{BF09A2A2-23C1-4F93-A70D-5E4EE1D2270B}" dt="2021-10-06T03:19:05.679" v="1499" actId="1076"/>
          <ac:spMkLst>
            <pc:docMk/>
            <pc:sldMk cId="1030096093" sldId="258"/>
            <ac:spMk id="47" creationId="{B7E9A0FF-5A26-477E-B544-B0994C39FB35}"/>
          </ac:spMkLst>
        </pc:spChg>
        <pc:spChg chg="add mod">
          <ac:chgData name=" " userId="8772d0a7d7ab836b" providerId="LiveId" clId="{BF09A2A2-23C1-4F93-A70D-5E4EE1D2270B}" dt="2021-10-06T03:19:05.679" v="1499" actId="1076"/>
          <ac:spMkLst>
            <pc:docMk/>
            <pc:sldMk cId="1030096093" sldId="258"/>
            <ac:spMk id="48" creationId="{31E4E6EA-EEC1-4A56-9CAB-2D7B3458C041}"/>
          </ac:spMkLst>
        </pc:spChg>
        <pc:spChg chg="add mod">
          <ac:chgData name=" " userId="8772d0a7d7ab836b" providerId="LiveId" clId="{BF09A2A2-23C1-4F93-A70D-5E4EE1D2270B}" dt="2021-10-06T03:19:05.679" v="1499" actId="1076"/>
          <ac:spMkLst>
            <pc:docMk/>
            <pc:sldMk cId="1030096093" sldId="258"/>
            <ac:spMk id="49" creationId="{FC414BC1-AD31-4B8E-9438-E4E757AD7299}"/>
          </ac:spMkLst>
        </pc:spChg>
        <pc:spChg chg="add mod">
          <ac:chgData name=" " userId="8772d0a7d7ab836b" providerId="LiveId" clId="{BF09A2A2-23C1-4F93-A70D-5E4EE1D2270B}" dt="2021-10-06T03:19:05.679" v="1499" actId="1076"/>
          <ac:spMkLst>
            <pc:docMk/>
            <pc:sldMk cId="1030096093" sldId="258"/>
            <ac:spMk id="50" creationId="{84727121-7E3F-47B1-ACE4-DE1F2A8BD09E}"/>
          </ac:spMkLst>
        </pc:spChg>
        <pc:spChg chg="add mod">
          <ac:chgData name=" " userId="8772d0a7d7ab836b" providerId="LiveId" clId="{BF09A2A2-23C1-4F93-A70D-5E4EE1D2270B}" dt="2021-10-06T03:19:05.679" v="1499" actId="1076"/>
          <ac:spMkLst>
            <pc:docMk/>
            <pc:sldMk cId="1030096093" sldId="258"/>
            <ac:spMk id="51" creationId="{C9DEF68D-00BC-48E1-A2DA-E7B64414076E}"/>
          </ac:spMkLst>
        </pc:spChg>
        <pc:spChg chg="add mod">
          <ac:chgData name=" " userId="8772d0a7d7ab836b" providerId="LiveId" clId="{BF09A2A2-23C1-4F93-A70D-5E4EE1D2270B}" dt="2021-10-06T03:19:05.679" v="1499" actId="1076"/>
          <ac:spMkLst>
            <pc:docMk/>
            <pc:sldMk cId="1030096093" sldId="258"/>
            <ac:spMk id="52" creationId="{20B89FC2-A4C9-41AF-9AA5-ADF0C3A954B2}"/>
          </ac:spMkLst>
        </pc:spChg>
        <pc:spChg chg="del mod">
          <ac:chgData name=" " userId="8772d0a7d7ab836b" providerId="LiveId" clId="{BF09A2A2-23C1-4F93-A70D-5E4EE1D2270B}" dt="2021-10-06T03:11:15.767" v="1450" actId="478"/>
          <ac:spMkLst>
            <pc:docMk/>
            <pc:sldMk cId="1030096093" sldId="258"/>
            <ac:spMk id="53" creationId="{4F39E6F0-12FF-4720-97F5-212D63F75EF5}"/>
          </ac:spMkLst>
        </pc:spChg>
        <pc:spChg chg="add mod">
          <ac:chgData name=" " userId="8772d0a7d7ab836b" providerId="LiveId" clId="{BF09A2A2-23C1-4F93-A70D-5E4EE1D2270B}" dt="2021-10-06T03:11:16.680" v="1451"/>
          <ac:spMkLst>
            <pc:docMk/>
            <pc:sldMk cId="1030096093" sldId="258"/>
            <ac:spMk id="55" creationId="{6CACE685-F668-4A50-8ABD-88143DE10588}"/>
          </ac:spMkLst>
        </pc:spChg>
        <pc:spChg chg="add mod">
          <ac:chgData name=" " userId="8772d0a7d7ab836b" providerId="LiveId" clId="{BF09A2A2-23C1-4F93-A70D-5E4EE1D2270B}" dt="2021-10-06T03:12:13.223" v="1464"/>
          <ac:spMkLst>
            <pc:docMk/>
            <pc:sldMk cId="1030096093" sldId="258"/>
            <ac:spMk id="57" creationId="{A675FC99-DE69-4217-905D-2CE2416A9BDF}"/>
          </ac:spMkLst>
        </pc:spChg>
        <pc:spChg chg="add mod">
          <ac:chgData name=" " userId="8772d0a7d7ab836b" providerId="LiveId" clId="{BF09A2A2-23C1-4F93-A70D-5E4EE1D2270B}" dt="2021-10-06T03:26:39.921" v="1690" actId="207"/>
          <ac:spMkLst>
            <pc:docMk/>
            <pc:sldMk cId="1030096093" sldId="258"/>
            <ac:spMk id="59" creationId="{8FE95DB5-920C-4646-A9EC-D6A72D3D8965}"/>
          </ac:spMkLst>
        </pc:spChg>
        <pc:spChg chg="add mod">
          <ac:chgData name=" " userId="8772d0a7d7ab836b" providerId="LiveId" clId="{BF09A2A2-23C1-4F93-A70D-5E4EE1D2270B}" dt="2021-10-06T03:26:49.975" v="1691" actId="404"/>
          <ac:spMkLst>
            <pc:docMk/>
            <pc:sldMk cId="1030096093" sldId="258"/>
            <ac:spMk id="61" creationId="{215789DC-CEA8-4DC8-AB58-C23ECE534E5C}"/>
          </ac:spMkLst>
        </pc:spChg>
        <pc:spChg chg="add mod">
          <ac:chgData name=" " userId="8772d0a7d7ab836b" providerId="LiveId" clId="{BF09A2A2-23C1-4F93-A70D-5E4EE1D2270B}" dt="2021-10-06T03:26:39.921" v="1690" actId="207"/>
          <ac:spMkLst>
            <pc:docMk/>
            <pc:sldMk cId="1030096093" sldId="258"/>
            <ac:spMk id="62" creationId="{82682EDC-F8FB-4C3B-9A11-39643E41FF07}"/>
          </ac:spMkLst>
        </pc:spChg>
        <pc:spChg chg="add mod">
          <ac:chgData name=" " userId="8772d0a7d7ab836b" providerId="LiveId" clId="{BF09A2A2-23C1-4F93-A70D-5E4EE1D2270B}" dt="2021-10-06T03:26:49.975" v="1691" actId="404"/>
          <ac:spMkLst>
            <pc:docMk/>
            <pc:sldMk cId="1030096093" sldId="258"/>
            <ac:spMk id="63" creationId="{436FDB81-208B-4E3A-9507-6704681B9D9E}"/>
          </ac:spMkLst>
        </pc:spChg>
        <pc:spChg chg="add mod">
          <ac:chgData name=" " userId="8772d0a7d7ab836b" providerId="LiveId" clId="{BF09A2A2-23C1-4F93-A70D-5E4EE1D2270B}" dt="2021-10-06T03:26:39.921" v="1690" actId="207"/>
          <ac:spMkLst>
            <pc:docMk/>
            <pc:sldMk cId="1030096093" sldId="258"/>
            <ac:spMk id="64" creationId="{7DE5AEB3-D173-4898-92F4-2F93044988E4}"/>
          </ac:spMkLst>
        </pc:spChg>
        <pc:spChg chg="add mod">
          <ac:chgData name=" " userId="8772d0a7d7ab836b" providerId="LiveId" clId="{BF09A2A2-23C1-4F93-A70D-5E4EE1D2270B}" dt="2021-10-06T03:26:49.975" v="1691" actId="404"/>
          <ac:spMkLst>
            <pc:docMk/>
            <pc:sldMk cId="1030096093" sldId="258"/>
            <ac:spMk id="65" creationId="{E59C7B44-50CB-4B20-98D0-8AB137270114}"/>
          </ac:spMkLst>
        </pc:spChg>
        <pc:spChg chg="add mod">
          <ac:chgData name=" " userId="8772d0a7d7ab836b" providerId="LiveId" clId="{BF09A2A2-23C1-4F93-A70D-5E4EE1D2270B}" dt="2021-10-06T03:26:39.921" v="1690" actId="207"/>
          <ac:spMkLst>
            <pc:docMk/>
            <pc:sldMk cId="1030096093" sldId="258"/>
            <ac:spMk id="66" creationId="{AF1AE978-0D65-4B72-987C-E7723B8DA84D}"/>
          </ac:spMkLst>
        </pc:spChg>
        <pc:spChg chg="add mod">
          <ac:chgData name=" " userId="8772d0a7d7ab836b" providerId="LiveId" clId="{BF09A2A2-23C1-4F93-A70D-5E4EE1D2270B}" dt="2021-10-06T03:26:49.975" v="1691" actId="404"/>
          <ac:spMkLst>
            <pc:docMk/>
            <pc:sldMk cId="1030096093" sldId="258"/>
            <ac:spMk id="67" creationId="{FAA69F22-0B59-4A2F-B7DF-81F9F55BFA62}"/>
          </ac:spMkLst>
        </pc:spChg>
        <pc:spChg chg="add mod">
          <ac:chgData name=" " userId="8772d0a7d7ab836b" providerId="LiveId" clId="{BF09A2A2-23C1-4F93-A70D-5E4EE1D2270B}" dt="2021-10-06T03:28:04.357" v="1701" actId="1076"/>
          <ac:spMkLst>
            <pc:docMk/>
            <pc:sldMk cId="1030096093" sldId="258"/>
            <ac:spMk id="68" creationId="{9B8B5CB4-1637-4B19-B0AE-CAB46856C29F}"/>
          </ac:spMkLst>
        </pc:spChg>
        <pc:spChg chg="add mod">
          <ac:chgData name=" " userId="8772d0a7d7ab836b" providerId="LiveId" clId="{BF09A2A2-23C1-4F93-A70D-5E4EE1D2270B}" dt="2021-10-06T03:28:08.266" v="1703" actId="1076"/>
          <ac:spMkLst>
            <pc:docMk/>
            <pc:sldMk cId="1030096093" sldId="258"/>
            <ac:spMk id="69" creationId="{91F8158E-6A6F-4FA7-8223-AEA1AA13CC1D}"/>
          </ac:spMkLst>
        </pc:spChg>
        <pc:spChg chg="add mod">
          <ac:chgData name=" " userId="8772d0a7d7ab836b" providerId="LiveId" clId="{BF09A2A2-23C1-4F93-A70D-5E4EE1D2270B}" dt="2021-10-06T03:28:22.963" v="1706" actId="1076"/>
          <ac:spMkLst>
            <pc:docMk/>
            <pc:sldMk cId="1030096093" sldId="258"/>
            <ac:spMk id="70" creationId="{2FC5C789-A328-42DD-9504-0AC172450771}"/>
          </ac:spMkLst>
        </pc:spChg>
        <pc:spChg chg="add mod">
          <ac:chgData name=" " userId="8772d0a7d7ab836b" providerId="LiveId" clId="{BF09A2A2-23C1-4F93-A70D-5E4EE1D2270B}" dt="2021-10-06T03:28:32.766" v="1708" actId="1076"/>
          <ac:spMkLst>
            <pc:docMk/>
            <pc:sldMk cId="1030096093" sldId="258"/>
            <ac:spMk id="71" creationId="{FFDD8A79-F72D-4B4F-9948-2B3BD6D72CBF}"/>
          </ac:spMkLst>
        </pc:spChg>
        <pc:spChg chg="add del mod">
          <ac:chgData name=" " userId="8772d0a7d7ab836b" providerId="LiveId" clId="{BF09A2A2-23C1-4F93-A70D-5E4EE1D2270B}" dt="2021-10-06T03:31:08.044" v="1802"/>
          <ac:spMkLst>
            <pc:docMk/>
            <pc:sldMk cId="1030096093" sldId="258"/>
            <ac:spMk id="72" creationId="{398EB364-D835-4435-A29D-B54C40240562}"/>
          </ac:spMkLst>
        </pc:spChg>
        <pc:spChg chg="add mod">
          <ac:chgData name=" " userId="8772d0a7d7ab836b" providerId="LiveId" clId="{BF09A2A2-23C1-4F93-A70D-5E4EE1D2270B}" dt="2021-10-06T03:29:58.006" v="1751" actId="207"/>
          <ac:spMkLst>
            <pc:docMk/>
            <pc:sldMk cId="1030096093" sldId="258"/>
            <ac:spMk id="73" creationId="{BB243633-4CF8-4321-AF91-F6D18D152C0C}"/>
          </ac:spMkLst>
        </pc:spChg>
        <pc:spChg chg="add mod">
          <ac:chgData name=" " userId="8772d0a7d7ab836b" providerId="LiveId" clId="{BF09A2A2-23C1-4F93-A70D-5E4EE1D2270B}" dt="2021-10-06T03:30:13.079" v="1764" actId="1076"/>
          <ac:spMkLst>
            <pc:docMk/>
            <pc:sldMk cId="1030096093" sldId="258"/>
            <ac:spMk id="74" creationId="{42E004D6-B493-4FA2-8608-561AD0253F05}"/>
          </ac:spMkLst>
        </pc:spChg>
        <pc:spChg chg="add mod">
          <ac:chgData name=" " userId="8772d0a7d7ab836b" providerId="LiveId" clId="{BF09A2A2-23C1-4F93-A70D-5E4EE1D2270B}" dt="2021-10-06T03:30:22.597" v="1776" actId="1076"/>
          <ac:spMkLst>
            <pc:docMk/>
            <pc:sldMk cId="1030096093" sldId="258"/>
            <ac:spMk id="75" creationId="{F0826948-6E4B-4BBA-95B5-7D8B72AC8E14}"/>
          </ac:spMkLst>
        </pc:spChg>
        <pc:spChg chg="add mod">
          <ac:chgData name=" " userId="8772d0a7d7ab836b" providerId="LiveId" clId="{BF09A2A2-23C1-4F93-A70D-5E4EE1D2270B}" dt="2021-10-06T03:30:39.100" v="1787" actId="1076"/>
          <ac:spMkLst>
            <pc:docMk/>
            <pc:sldMk cId="1030096093" sldId="258"/>
            <ac:spMk id="76" creationId="{F5F3CD0D-24C0-42A0-87CA-5B6DBCD84254}"/>
          </ac:spMkLst>
        </pc:spChg>
        <pc:spChg chg="add mod">
          <ac:chgData name=" " userId="8772d0a7d7ab836b" providerId="LiveId" clId="{BF09A2A2-23C1-4F93-A70D-5E4EE1D2270B}" dt="2021-10-06T03:30:56.272" v="1789" actId="1076"/>
          <ac:spMkLst>
            <pc:docMk/>
            <pc:sldMk cId="1030096093" sldId="258"/>
            <ac:spMk id="77" creationId="{3D8258E0-919B-48C3-8394-80FB5671AE61}"/>
          </ac:spMkLst>
        </pc:spChg>
        <pc:spChg chg="add mod">
          <ac:chgData name=" " userId="8772d0a7d7ab836b" providerId="LiveId" clId="{BF09A2A2-23C1-4F93-A70D-5E4EE1D2270B}" dt="2021-10-06T03:31:11.479" v="1803" actId="1076"/>
          <ac:spMkLst>
            <pc:docMk/>
            <pc:sldMk cId="1030096093" sldId="258"/>
            <ac:spMk id="78" creationId="{6D150C01-894C-4C00-B7AE-E80EC9D36D89}"/>
          </ac:spMkLst>
        </pc:spChg>
        <pc:spChg chg="add del">
          <ac:chgData name=" " userId="8772d0a7d7ab836b" providerId="LiveId" clId="{BF09A2A2-23C1-4F93-A70D-5E4EE1D2270B}" dt="2021-10-06T03:35:18.408" v="1844" actId="478"/>
          <ac:spMkLst>
            <pc:docMk/>
            <pc:sldMk cId="1030096093" sldId="258"/>
            <ac:spMk id="104" creationId="{C4D2F138-615C-4F09-A4F1-471A8B0F332D}"/>
          </ac:spMkLst>
        </pc:spChg>
        <pc:grpChg chg="add mod">
          <ac:chgData name=" " userId="8772d0a7d7ab836b" providerId="LiveId" clId="{BF09A2A2-23C1-4F93-A70D-5E4EE1D2270B}" dt="2021-10-05T14:45:34.717" v="758" actId="164"/>
          <ac:grpSpMkLst>
            <pc:docMk/>
            <pc:sldMk cId="1030096093" sldId="258"/>
            <ac:grpSpMk id="34" creationId="{E2FE639B-A403-4D4B-A178-FA8A23160D6D}"/>
          </ac:grpSpMkLst>
        </pc:grpChg>
        <pc:grpChg chg="add mod">
          <ac:chgData name=" " userId="8772d0a7d7ab836b" providerId="LiveId" clId="{BF09A2A2-23C1-4F93-A70D-5E4EE1D2270B}" dt="2021-10-05T14:45:47.351" v="760" actId="164"/>
          <ac:grpSpMkLst>
            <pc:docMk/>
            <pc:sldMk cId="1030096093" sldId="258"/>
            <ac:grpSpMk id="35" creationId="{03947AEA-40E0-4AF2-B1D8-49466719605B}"/>
          </ac:grpSpMkLst>
        </pc:grpChg>
        <pc:grpChg chg="add mod">
          <ac:chgData name=" " userId="8772d0a7d7ab836b" providerId="LiveId" clId="{BF09A2A2-23C1-4F93-A70D-5E4EE1D2270B}" dt="2021-10-05T14:45:55.499" v="762" actId="164"/>
          <ac:grpSpMkLst>
            <pc:docMk/>
            <pc:sldMk cId="1030096093" sldId="258"/>
            <ac:grpSpMk id="36" creationId="{6083470A-3406-4D80-AF7F-3986942157B5}"/>
          </ac:grpSpMkLst>
        </pc:grpChg>
        <pc:grpChg chg="add del mod">
          <ac:chgData name=" " userId="8772d0a7d7ab836b" providerId="LiveId" clId="{BF09A2A2-23C1-4F93-A70D-5E4EE1D2270B}" dt="2021-10-05T14:47:02.847" v="772" actId="165"/>
          <ac:grpSpMkLst>
            <pc:docMk/>
            <pc:sldMk cId="1030096093" sldId="258"/>
            <ac:grpSpMk id="37" creationId="{86D5B5A6-3546-48EC-AC5B-B6A8CAA99D6D}"/>
          </ac:grpSpMkLst>
        </pc:grpChg>
        <pc:grpChg chg="add mod ord">
          <ac:chgData name=" " userId="8772d0a7d7ab836b" providerId="LiveId" clId="{BF09A2A2-23C1-4F93-A70D-5E4EE1D2270B}" dt="2021-10-06T03:25:32.708" v="1688" actId="1076"/>
          <ac:grpSpMkLst>
            <pc:docMk/>
            <pc:sldMk cId="1030096093" sldId="258"/>
            <ac:grpSpMk id="39" creationId="{95D2ACF8-368C-4C04-91AD-32D141054470}"/>
          </ac:grpSpMkLst>
        </pc:grpChg>
        <pc:picChg chg="add mod ord topLvl modCrop">
          <ac:chgData name=" " userId="8772d0a7d7ab836b" providerId="LiveId" clId="{BF09A2A2-23C1-4F93-A70D-5E4EE1D2270B}" dt="2021-10-06T03:10:47.421" v="1445" actId="167"/>
          <ac:picMkLst>
            <pc:docMk/>
            <pc:sldMk cId="1030096093" sldId="258"/>
            <ac:picMk id="3" creationId="{A4DB827D-CBDF-42EB-9B05-1122D7863745}"/>
          </ac:picMkLst>
        </pc:picChg>
        <pc:picChg chg="del">
          <ac:chgData name=" " userId="8772d0a7d7ab836b" providerId="LiveId" clId="{BF09A2A2-23C1-4F93-A70D-5E4EE1D2270B}" dt="2021-10-06T03:12:12.356" v="1463" actId="478"/>
          <ac:picMkLst>
            <pc:docMk/>
            <pc:sldMk cId="1030096093" sldId="258"/>
            <ac:picMk id="6" creationId="{707E4D57-CF32-4728-8E83-CBCCD6A4E164}"/>
          </ac:picMkLst>
        </pc:picChg>
        <pc:picChg chg="add mod">
          <ac:chgData name=" " userId="8772d0a7d7ab836b" providerId="LiveId" clId="{BF09A2A2-23C1-4F93-A70D-5E4EE1D2270B}" dt="2021-10-06T03:25:12.673" v="1686" actId="1076"/>
          <ac:picMkLst>
            <pc:docMk/>
            <pc:sldMk cId="1030096093" sldId="258"/>
            <ac:picMk id="42" creationId="{3BC30056-372C-4A76-911F-FFF2D677BF13}"/>
          </ac:picMkLst>
        </pc:picChg>
        <pc:picChg chg="add mod">
          <ac:chgData name=" " userId="8772d0a7d7ab836b" providerId="LiveId" clId="{BF09A2A2-23C1-4F93-A70D-5E4EE1D2270B}" dt="2021-10-06T03:19:05.679" v="1499" actId="1076"/>
          <ac:picMkLst>
            <pc:docMk/>
            <pc:sldMk cId="1030096093" sldId="258"/>
            <ac:picMk id="46" creationId="{20990496-5B5A-45F1-B9AD-19EC0DE8DFCA}"/>
          </ac:picMkLst>
        </pc:picChg>
        <pc:picChg chg="add mod">
          <ac:chgData name=" " userId="8772d0a7d7ab836b" providerId="LiveId" clId="{BF09A2A2-23C1-4F93-A70D-5E4EE1D2270B}" dt="2021-10-06T03:12:13.223" v="1464"/>
          <ac:picMkLst>
            <pc:docMk/>
            <pc:sldMk cId="1030096093" sldId="258"/>
            <ac:picMk id="56" creationId="{47F6F63F-84BF-433A-B121-273A808C33E8}"/>
          </ac:picMkLst>
        </pc:picChg>
        <pc:cxnChg chg="add mod">
          <ac:chgData name=" " userId="8772d0a7d7ab836b" providerId="LiveId" clId="{BF09A2A2-23C1-4F93-A70D-5E4EE1D2270B}" dt="2021-10-06T03:16:56.298" v="1489" actId="14100"/>
          <ac:cxnSpMkLst>
            <pc:docMk/>
            <pc:sldMk cId="1030096093" sldId="258"/>
            <ac:cxnSpMk id="5" creationId="{970CEB5E-A634-45CF-8C25-A5AADFD6E3B5}"/>
          </ac:cxnSpMkLst>
        </pc:cxnChg>
        <pc:cxnChg chg="add mod">
          <ac:chgData name=" " userId="8772d0a7d7ab836b" providerId="LiveId" clId="{BF09A2A2-23C1-4F93-A70D-5E4EE1D2270B}" dt="2021-10-06T03:32:28.564" v="1808" actId="1582"/>
          <ac:cxnSpMkLst>
            <pc:docMk/>
            <pc:sldMk cId="1030096093" sldId="258"/>
            <ac:cxnSpMk id="80" creationId="{87C276C5-7689-42D9-81ED-7A848C8C7255}"/>
          </ac:cxnSpMkLst>
        </pc:cxnChg>
        <pc:cxnChg chg="add del mod">
          <ac:chgData name=" " userId="8772d0a7d7ab836b" providerId="LiveId" clId="{BF09A2A2-23C1-4F93-A70D-5E4EE1D2270B}" dt="2021-10-06T03:33:16.983" v="1819" actId="478"/>
          <ac:cxnSpMkLst>
            <pc:docMk/>
            <pc:sldMk cId="1030096093" sldId="258"/>
            <ac:cxnSpMk id="82" creationId="{A5BF88D0-2F6C-4135-B8F8-33828F49C3CB}"/>
          </ac:cxnSpMkLst>
        </pc:cxnChg>
        <pc:cxnChg chg="add mod">
          <ac:chgData name=" " userId="8772d0a7d7ab836b" providerId="LiveId" clId="{BF09A2A2-23C1-4F93-A70D-5E4EE1D2270B}" dt="2021-10-06T03:33:49.292" v="1824" actId="1582"/>
          <ac:cxnSpMkLst>
            <pc:docMk/>
            <pc:sldMk cId="1030096093" sldId="258"/>
            <ac:cxnSpMk id="92" creationId="{6BC733A2-C403-49B5-BBB6-E79113378DE0}"/>
          </ac:cxnSpMkLst>
        </pc:cxnChg>
        <pc:cxnChg chg="add del mod">
          <ac:chgData name=" " userId="8772d0a7d7ab836b" providerId="LiveId" clId="{BF09A2A2-23C1-4F93-A70D-5E4EE1D2270B}" dt="2021-10-06T03:34:46.377" v="1842" actId="478"/>
          <ac:cxnSpMkLst>
            <pc:docMk/>
            <pc:sldMk cId="1030096093" sldId="258"/>
            <ac:cxnSpMk id="95" creationId="{7307017F-7E2A-4021-BB50-1BFA39671977}"/>
          </ac:cxnSpMkLst>
        </pc:cxnChg>
        <pc:cxnChg chg="add mod">
          <ac:chgData name=" " userId="8772d0a7d7ab836b" providerId="LiveId" clId="{BF09A2A2-23C1-4F93-A70D-5E4EE1D2270B}" dt="2021-10-06T03:37:09.442" v="1853" actId="1582"/>
          <ac:cxnSpMkLst>
            <pc:docMk/>
            <pc:sldMk cId="1030096093" sldId="258"/>
            <ac:cxnSpMk id="106" creationId="{90B3F803-17A9-46B1-B414-0945258D69E1}"/>
          </ac:cxnSpMkLst>
        </pc:cxnChg>
        <pc:cxnChg chg="add del mod">
          <ac:chgData name=" " userId="8772d0a7d7ab836b" providerId="LiveId" clId="{BF09A2A2-23C1-4F93-A70D-5E4EE1D2270B}" dt="2021-10-06T03:37:59.672" v="1864" actId="478"/>
          <ac:cxnSpMkLst>
            <pc:docMk/>
            <pc:sldMk cId="1030096093" sldId="258"/>
            <ac:cxnSpMk id="112" creationId="{0D18FF39-CD7A-4DB0-B6C8-AC89C0DD956E}"/>
          </ac:cxnSpMkLst>
        </pc:cxnChg>
        <pc:cxnChg chg="add mod">
          <ac:chgData name=" " userId="8772d0a7d7ab836b" providerId="LiveId" clId="{BF09A2A2-23C1-4F93-A70D-5E4EE1D2270B}" dt="2021-10-06T03:38:26.412" v="1869" actId="1582"/>
          <ac:cxnSpMkLst>
            <pc:docMk/>
            <pc:sldMk cId="1030096093" sldId="258"/>
            <ac:cxnSpMk id="121" creationId="{7ED8B15C-0F70-40FE-BC54-23D46F27DDF4}"/>
          </ac:cxnSpMkLst>
        </pc:cxnChg>
      </pc:sldChg>
      <pc:sldChg chg="addSp delSp modSp add mod">
        <pc:chgData name=" " userId="8772d0a7d7ab836b" providerId="LiveId" clId="{BF09A2A2-23C1-4F93-A70D-5E4EE1D2270B}" dt="2021-10-06T06:07:30.761" v="2763"/>
        <pc:sldMkLst>
          <pc:docMk/>
          <pc:sldMk cId="4203529242" sldId="259"/>
        </pc:sldMkLst>
        <pc:spChg chg="del">
          <ac:chgData name=" " userId="8772d0a7d7ab836b" providerId="LiveId" clId="{BF09A2A2-23C1-4F93-A70D-5E4EE1D2270B}" dt="2021-10-06T03:11:26.101" v="1453" actId="478"/>
          <ac:spMkLst>
            <pc:docMk/>
            <pc:sldMk cId="4203529242" sldId="259"/>
            <ac:spMk id="2" creationId="{0B8FF723-24FA-4224-9840-9DBD40A3EE73}"/>
          </ac:spMkLst>
        </pc:spChg>
        <pc:spChg chg="del">
          <ac:chgData name=" " userId="8772d0a7d7ab836b" providerId="LiveId" clId="{BF09A2A2-23C1-4F93-A70D-5E4EE1D2270B}" dt="2021-10-06T03:17:01.367" v="1490" actId="478"/>
          <ac:spMkLst>
            <pc:docMk/>
            <pc:sldMk cId="4203529242" sldId="259"/>
            <ac:spMk id="7" creationId="{02E20628-72AF-4EEB-899A-17FD13CB081F}"/>
          </ac:spMkLst>
        </pc:spChg>
        <pc:spChg chg="del mod">
          <ac:chgData name=" " userId="8772d0a7d7ab836b" providerId="LiveId" clId="{BF09A2A2-23C1-4F93-A70D-5E4EE1D2270B}" dt="2021-10-06T03:12:17.127" v="1465" actId="478"/>
          <ac:spMkLst>
            <pc:docMk/>
            <pc:sldMk cId="4203529242" sldId="259"/>
            <ac:spMk id="8" creationId="{1FBC49E9-06F2-4A5C-99A6-382557211519}"/>
          </ac:spMkLst>
        </pc:spChg>
        <pc:spChg chg="add mod">
          <ac:chgData name=" " userId="8772d0a7d7ab836b" providerId="LiveId" clId="{BF09A2A2-23C1-4F93-A70D-5E4EE1D2270B}" dt="2021-10-06T03:11:26.806" v="1454"/>
          <ac:spMkLst>
            <pc:docMk/>
            <pc:sldMk cId="4203529242" sldId="259"/>
            <ac:spMk id="9" creationId="{4A484919-CC63-420E-83D4-E0AD05E08D75}"/>
          </ac:spMkLst>
        </pc:spChg>
        <pc:spChg chg="add mod">
          <ac:chgData name=" " userId="8772d0a7d7ab836b" providerId="LiveId" clId="{BF09A2A2-23C1-4F93-A70D-5E4EE1D2270B}" dt="2021-10-06T03:12:17.864" v="1466"/>
          <ac:spMkLst>
            <pc:docMk/>
            <pc:sldMk cId="4203529242" sldId="259"/>
            <ac:spMk id="11" creationId="{216C3FC9-1D98-4D80-8A45-33624CBAE2A3}"/>
          </ac:spMkLst>
        </pc:spChg>
        <pc:spChg chg="add mod">
          <ac:chgData name=" " userId="8772d0a7d7ab836b" providerId="LiveId" clId="{BF09A2A2-23C1-4F93-A70D-5E4EE1D2270B}" dt="2021-10-06T03:54:45.025" v="1952" actId="20577"/>
          <ac:spMkLst>
            <pc:docMk/>
            <pc:sldMk cId="4203529242" sldId="259"/>
            <ac:spMk id="12" creationId="{6479B80A-75B9-4030-8378-15F146BB9816}"/>
          </ac:spMkLst>
        </pc:spChg>
        <pc:spChg chg="add del mod">
          <ac:chgData name=" " userId="8772d0a7d7ab836b" providerId="LiveId" clId="{BF09A2A2-23C1-4F93-A70D-5E4EE1D2270B}" dt="2021-10-06T04:39:00.055" v="2508" actId="21"/>
          <ac:spMkLst>
            <pc:docMk/>
            <pc:sldMk cId="4203529242" sldId="259"/>
            <ac:spMk id="14" creationId="{A5D9F07C-9A6B-4FE4-9F31-0D82FD57CBE5}"/>
          </ac:spMkLst>
        </pc:spChg>
        <pc:spChg chg="add mod">
          <ac:chgData name=" " userId="8772d0a7d7ab836b" providerId="LiveId" clId="{BF09A2A2-23C1-4F93-A70D-5E4EE1D2270B}" dt="2021-10-06T04:47:42.501" v="2531" actId="1076"/>
          <ac:spMkLst>
            <pc:docMk/>
            <pc:sldMk cId="4203529242" sldId="259"/>
            <ac:spMk id="17" creationId="{2B29283D-D811-435B-AAE8-E3A3869FEC30}"/>
          </ac:spMkLst>
        </pc:spChg>
        <pc:spChg chg="add mod">
          <ac:chgData name=" " userId="8772d0a7d7ab836b" providerId="LiveId" clId="{BF09A2A2-23C1-4F93-A70D-5E4EE1D2270B}" dt="2021-10-06T04:39:56.617" v="2520" actId="1076"/>
          <ac:spMkLst>
            <pc:docMk/>
            <pc:sldMk cId="4203529242" sldId="259"/>
            <ac:spMk id="18" creationId="{B55DEDFC-D7BC-42A7-98AB-B64A9616A393}"/>
          </ac:spMkLst>
        </pc:spChg>
        <pc:spChg chg="add mod">
          <ac:chgData name=" " userId="8772d0a7d7ab836b" providerId="LiveId" clId="{BF09A2A2-23C1-4F93-A70D-5E4EE1D2270B}" dt="2021-10-06T05:08:15.006" v="2749" actId="1076"/>
          <ac:spMkLst>
            <pc:docMk/>
            <pc:sldMk cId="4203529242" sldId="259"/>
            <ac:spMk id="19" creationId="{510434A6-312F-4DC5-A981-DB633E05E9A8}"/>
          </ac:spMkLst>
        </pc:spChg>
        <pc:spChg chg="add mod">
          <ac:chgData name=" " userId="8772d0a7d7ab836b" providerId="LiveId" clId="{BF09A2A2-23C1-4F93-A70D-5E4EE1D2270B}" dt="2021-10-06T04:51:03.583" v="2569" actId="1076"/>
          <ac:spMkLst>
            <pc:docMk/>
            <pc:sldMk cId="4203529242" sldId="259"/>
            <ac:spMk id="20" creationId="{6DF35094-3A46-481F-9C08-8C058486BC82}"/>
          </ac:spMkLst>
        </pc:spChg>
        <pc:spChg chg="add mod">
          <ac:chgData name=" " userId="8772d0a7d7ab836b" providerId="LiveId" clId="{BF09A2A2-23C1-4F93-A70D-5E4EE1D2270B}" dt="2021-10-06T04:48:26.743" v="2535" actId="1076"/>
          <ac:spMkLst>
            <pc:docMk/>
            <pc:sldMk cId="4203529242" sldId="259"/>
            <ac:spMk id="21" creationId="{77154C43-CF00-4561-8C0A-C628C1C0A7F8}"/>
          </ac:spMkLst>
        </pc:spChg>
        <pc:spChg chg="add mod">
          <ac:chgData name=" " userId="8772d0a7d7ab836b" providerId="LiveId" clId="{BF09A2A2-23C1-4F93-A70D-5E4EE1D2270B}" dt="2021-10-06T04:56:41.835" v="2574" actId="1076"/>
          <ac:spMkLst>
            <pc:docMk/>
            <pc:sldMk cId="4203529242" sldId="259"/>
            <ac:spMk id="22" creationId="{A150C364-93E3-4299-9583-1E04ECEC6256}"/>
          </ac:spMkLst>
        </pc:spChg>
        <pc:spChg chg="add mod">
          <ac:chgData name=" " userId="8772d0a7d7ab836b" providerId="LiveId" clId="{BF09A2A2-23C1-4F93-A70D-5E4EE1D2270B}" dt="2021-10-06T04:56:31.860" v="2572" actId="1076"/>
          <ac:spMkLst>
            <pc:docMk/>
            <pc:sldMk cId="4203529242" sldId="259"/>
            <ac:spMk id="35" creationId="{ACD59CF4-4209-4511-90DE-6D8FE5989505}"/>
          </ac:spMkLst>
        </pc:spChg>
        <pc:spChg chg="add mod">
          <ac:chgData name=" " userId="8772d0a7d7ab836b" providerId="LiveId" clId="{BF09A2A2-23C1-4F93-A70D-5E4EE1D2270B}" dt="2021-10-06T04:56:31.860" v="2572" actId="1076"/>
          <ac:spMkLst>
            <pc:docMk/>
            <pc:sldMk cId="4203529242" sldId="259"/>
            <ac:spMk id="36" creationId="{7F8CD1BB-CCBF-433B-8A8E-0534C243A22F}"/>
          </ac:spMkLst>
        </pc:spChg>
        <pc:spChg chg="add mod">
          <ac:chgData name=" " userId="8772d0a7d7ab836b" providerId="LiveId" clId="{BF09A2A2-23C1-4F93-A70D-5E4EE1D2270B}" dt="2021-10-06T04:56:31.860" v="2572" actId="1076"/>
          <ac:spMkLst>
            <pc:docMk/>
            <pc:sldMk cId="4203529242" sldId="259"/>
            <ac:spMk id="37" creationId="{F3C4757D-77E6-4142-83AF-BAED9799BD5B}"/>
          </ac:spMkLst>
        </pc:spChg>
        <pc:spChg chg="add mod">
          <ac:chgData name=" " userId="8772d0a7d7ab836b" providerId="LiveId" clId="{BF09A2A2-23C1-4F93-A70D-5E4EE1D2270B}" dt="2021-10-06T04:57:32.767" v="2584" actId="1076"/>
          <ac:spMkLst>
            <pc:docMk/>
            <pc:sldMk cId="4203529242" sldId="259"/>
            <ac:spMk id="38" creationId="{9527E3B4-D70B-4506-BC87-85B70D8FB948}"/>
          </ac:spMkLst>
        </pc:spChg>
        <pc:spChg chg="add mod">
          <ac:chgData name=" " userId="8772d0a7d7ab836b" providerId="LiveId" clId="{BF09A2A2-23C1-4F93-A70D-5E4EE1D2270B}" dt="2021-10-06T04:47:39.528" v="2530" actId="1076"/>
          <ac:spMkLst>
            <pc:docMk/>
            <pc:sldMk cId="4203529242" sldId="259"/>
            <ac:spMk id="45" creationId="{D796AF4C-1518-4F11-8581-D365B81A4667}"/>
          </ac:spMkLst>
        </pc:spChg>
        <pc:spChg chg="add mod">
          <ac:chgData name=" " userId="8772d0a7d7ab836b" providerId="LiveId" clId="{BF09A2A2-23C1-4F93-A70D-5E4EE1D2270B}" dt="2021-10-06T04:47:39.528" v="2530" actId="1076"/>
          <ac:spMkLst>
            <pc:docMk/>
            <pc:sldMk cId="4203529242" sldId="259"/>
            <ac:spMk id="46" creationId="{DC99F83D-8FD0-4975-B39A-B470EF1C3FC0}"/>
          </ac:spMkLst>
        </pc:spChg>
        <pc:spChg chg="add mod">
          <ac:chgData name=" " userId="8772d0a7d7ab836b" providerId="LiveId" clId="{BF09A2A2-23C1-4F93-A70D-5E4EE1D2270B}" dt="2021-10-06T04:47:39.528" v="2530" actId="1076"/>
          <ac:spMkLst>
            <pc:docMk/>
            <pc:sldMk cId="4203529242" sldId="259"/>
            <ac:spMk id="47" creationId="{283109B1-DC9F-45F4-BF68-DF3E3DAB9664}"/>
          </ac:spMkLst>
        </pc:spChg>
        <pc:spChg chg="add mod">
          <ac:chgData name=" " userId="8772d0a7d7ab836b" providerId="LiveId" clId="{BF09A2A2-23C1-4F93-A70D-5E4EE1D2270B}" dt="2021-10-06T04:40:14.641" v="2526" actId="1076"/>
          <ac:spMkLst>
            <pc:docMk/>
            <pc:sldMk cId="4203529242" sldId="259"/>
            <ac:spMk id="48" creationId="{8A700F4D-9B9D-4188-B77C-1DDFCFB62153}"/>
          </ac:spMkLst>
        </pc:spChg>
        <pc:spChg chg="add mod">
          <ac:chgData name=" " userId="8772d0a7d7ab836b" providerId="LiveId" clId="{BF09A2A2-23C1-4F93-A70D-5E4EE1D2270B}" dt="2021-10-06T04:56:38.047" v="2573" actId="1076"/>
          <ac:spMkLst>
            <pc:docMk/>
            <pc:sldMk cId="4203529242" sldId="259"/>
            <ac:spMk id="49" creationId="{52BEC2DA-3995-488C-AE83-729EC55D0E53}"/>
          </ac:spMkLst>
        </pc:spChg>
        <pc:spChg chg="add mod">
          <ac:chgData name=" " userId="8772d0a7d7ab836b" providerId="LiveId" clId="{BF09A2A2-23C1-4F93-A70D-5E4EE1D2270B}" dt="2021-10-06T04:56:38.047" v="2573" actId="1076"/>
          <ac:spMkLst>
            <pc:docMk/>
            <pc:sldMk cId="4203529242" sldId="259"/>
            <ac:spMk id="50" creationId="{94B5DAA7-FC4E-466B-9814-6111761C6095}"/>
          </ac:spMkLst>
        </pc:spChg>
        <pc:spChg chg="add mod">
          <ac:chgData name=" " userId="8772d0a7d7ab836b" providerId="LiveId" clId="{BF09A2A2-23C1-4F93-A70D-5E4EE1D2270B}" dt="2021-10-06T04:56:38.047" v="2573" actId="1076"/>
          <ac:spMkLst>
            <pc:docMk/>
            <pc:sldMk cId="4203529242" sldId="259"/>
            <ac:spMk id="51" creationId="{DBCB3BD0-D755-48A2-B4E1-E57D6DD458DA}"/>
          </ac:spMkLst>
        </pc:spChg>
        <pc:spChg chg="add mod">
          <ac:chgData name=" " userId="8772d0a7d7ab836b" providerId="LiveId" clId="{BF09A2A2-23C1-4F93-A70D-5E4EE1D2270B}" dt="2021-10-06T04:47:49.716" v="2532" actId="1076"/>
          <ac:spMkLst>
            <pc:docMk/>
            <pc:sldMk cId="4203529242" sldId="259"/>
            <ac:spMk id="52" creationId="{36524AC2-15F8-433F-9E41-5B3324F50419}"/>
          </ac:spMkLst>
        </pc:spChg>
        <pc:spChg chg="add mod">
          <ac:chgData name=" " userId="8772d0a7d7ab836b" providerId="LiveId" clId="{BF09A2A2-23C1-4F93-A70D-5E4EE1D2270B}" dt="2021-10-06T04:47:49.716" v="2532" actId="1076"/>
          <ac:spMkLst>
            <pc:docMk/>
            <pc:sldMk cId="4203529242" sldId="259"/>
            <ac:spMk id="53" creationId="{720C64BD-A4AA-499C-B267-8F4F39B8D6C5}"/>
          </ac:spMkLst>
        </pc:spChg>
        <pc:spChg chg="add mod">
          <ac:chgData name=" " userId="8772d0a7d7ab836b" providerId="LiveId" clId="{BF09A2A2-23C1-4F93-A70D-5E4EE1D2270B}" dt="2021-10-06T04:47:49.716" v="2532" actId="1076"/>
          <ac:spMkLst>
            <pc:docMk/>
            <pc:sldMk cId="4203529242" sldId="259"/>
            <ac:spMk id="54" creationId="{B26EF10D-DA53-41DB-B827-71083591C0F4}"/>
          </ac:spMkLst>
        </pc:spChg>
        <pc:spChg chg="add mod">
          <ac:chgData name=" " userId="8772d0a7d7ab836b" providerId="LiveId" clId="{BF09A2A2-23C1-4F93-A70D-5E4EE1D2270B}" dt="2021-10-06T04:40:19.960" v="2529" actId="1076"/>
          <ac:spMkLst>
            <pc:docMk/>
            <pc:sldMk cId="4203529242" sldId="259"/>
            <ac:spMk id="55" creationId="{2F9A4681-6603-4869-81E1-27AA38A8E4F5}"/>
          </ac:spMkLst>
        </pc:spChg>
        <pc:spChg chg="add mod">
          <ac:chgData name=" " userId="8772d0a7d7ab836b" providerId="LiveId" clId="{BF09A2A2-23C1-4F93-A70D-5E4EE1D2270B}" dt="2021-10-06T04:57:58.547" v="2588" actId="14100"/>
          <ac:spMkLst>
            <pc:docMk/>
            <pc:sldMk cId="4203529242" sldId="259"/>
            <ac:spMk id="56" creationId="{2EC10B35-829C-4600-82BE-432591932976}"/>
          </ac:spMkLst>
        </pc:spChg>
        <pc:spChg chg="add mod">
          <ac:chgData name=" " userId="8772d0a7d7ab836b" providerId="LiveId" clId="{BF09A2A2-23C1-4F93-A70D-5E4EE1D2270B}" dt="2021-10-06T04:50:48.243" v="2566" actId="1076"/>
          <ac:spMkLst>
            <pc:docMk/>
            <pc:sldMk cId="4203529242" sldId="259"/>
            <ac:spMk id="57" creationId="{31EDC745-1B49-40AC-BC54-34C34C401D95}"/>
          </ac:spMkLst>
        </pc:spChg>
        <pc:spChg chg="add mod">
          <ac:chgData name=" " userId="8772d0a7d7ab836b" providerId="LiveId" clId="{BF09A2A2-23C1-4F93-A70D-5E4EE1D2270B}" dt="2021-10-06T04:48:24.694" v="2534" actId="1076"/>
          <ac:spMkLst>
            <pc:docMk/>
            <pc:sldMk cId="4203529242" sldId="259"/>
            <ac:spMk id="58" creationId="{E521B383-75B2-42AC-A332-BA39AB1262F9}"/>
          </ac:spMkLst>
        </pc:spChg>
        <pc:spChg chg="add mod">
          <ac:chgData name=" " userId="8772d0a7d7ab836b" providerId="LiveId" clId="{BF09A2A2-23C1-4F93-A70D-5E4EE1D2270B}" dt="2021-10-06T04:48:24.694" v="2534" actId="1076"/>
          <ac:spMkLst>
            <pc:docMk/>
            <pc:sldMk cId="4203529242" sldId="259"/>
            <ac:spMk id="59" creationId="{DAE14220-A084-4125-9151-D429A8E2A33E}"/>
          </ac:spMkLst>
        </pc:spChg>
        <pc:spChg chg="add mod">
          <ac:chgData name=" " userId="8772d0a7d7ab836b" providerId="LiveId" clId="{BF09A2A2-23C1-4F93-A70D-5E4EE1D2270B}" dt="2021-10-06T04:48:24.694" v="2534" actId="1076"/>
          <ac:spMkLst>
            <pc:docMk/>
            <pc:sldMk cId="4203529242" sldId="259"/>
            <ac:spMk id="60" creationId="{D593BFE2-57F2-4B4A-9C5D-37B60853D1F0}"/>
          </ac:spMkLst>
        </pc:spChg>
        <pc:spChg chg="add mod">
          <ac:chgData name=" " userId="8772d0a7d7ab836b" providerId="LiveId" clId="{BF09A2A2-23C1-4F93-A70D-5E4EE1D2270B}" dt="2021-10-06T04:50:03.875" v="2553" actId="1076"/>
          <ac:spMkLst>
            <pc:docMk/>
            <pc:sldMk cId="4203529242" sldId="259"/>
            <ac:spMk id="62" creationId="{D3EB2540-C0C3-4D6E-8169-E5B126FAA170}"/>
          </ac:spMkLst>
        </pc:spChg>
        <pc:spChg chg="add mod">
          <ac:chgData name=" " userId="8772d0a7d7ab836b" providerId="LiveId" clId="{BF09A2A2-23C1-4F93-A70D-5E4EE1D2270B}" dt="2021-10-06T04:50:03.875" v="2553" actId="1076"/>
          <ac:spMkLst>
            <pc:docMk/>
            <pc:sldMk cId="4203529242" sldId="259"/>
            <ac:spMk id="63" creationId="{B2E87B54-9D56-4EC8-B87D-80318E3E4A7D}"/>
          </ac:spMkLst>
        </pc:spChg>
        <pc:spChg chg="add mod">
          <ac:chgData name=" " userId="8772d0a7d7ab836b" providerId="LiveId" clId="{BF09A2A2-23C1-4F93-A70D-5E4EE1D2270B}" dt="2021-10-06T04:50:03.875" v="2553" actId="1076"/>
          <ac:spMkLst>
            <pc:docMk/>
            <pc:sldMk cId="4203529242" sldId="259"/>
            <ac:spMk id="64" creationId="{5097BD7C-BD09-4E71-8663-D86E3A2B2B65}"/>
          </ac:spMkLst>
        </pc:spChg>
        <pc:spChg chg="add mod">
          <ac:chgData name=" " userId="8772d0a7d7ab836b" providerId="LiveId" clId="{BF09A2A2-23C1-4F93-A70D-5E4EE1D2270B}" dt="2021-10-06T05:08:18.057" v="2750" actId="1076"/>
          <ac:spMkLst>
            <pc:docMk/>
            <pc:sldMk cId="4203529242" sldId="259"/>
            <ac:spMk id="65" creationId="{076B2DC7-6549-4CA0-8D8C-B3115BC7A630}"/>
          </ac:spMkLst>
        </pc:spChg>
        <pc:spChg chg="add mod">
          <ac:chgData name=" " userId="8772d0a7d7ab836b" providerId="LiveId" clId="{BF09A2A2-23C1-4F93-A70D-5E4EE1D2270B}" dt="2021-10-06T04:57:27.989" v="2583" actId="1076"/>
          <ac:spMkLst>
            <pc:docMk/>
            <pc:sldMk cId="4203529242" sldId="259"/>
            <ac:spMk id="66" creationId="{5EACE224-217B-49AB-994F-E9BB713A0196}"/>
          </ac:spMkLst>
        </pc:spChg>
        <pc:picChg chg="del">
          <ac:chgData name=" " userId="8772d0a7d7ab836b" providerId="LiveId" clId="{BF09A2A2-23C1-4F93-A70D-5E4EE1D2270B}" dt="2021-10-05T14:38:04.293" v="556" actId="478"/>
          <ac:picMkLst>
            <pc:docMk/>
            <pc:sldMk cId="4203529242" sldId="259"/>
            <ac:picMk id="3" creationId="{A4DB827D-CBDF-42EB-9B05-1122D7863745}"/>
          </ac:picMkLst>
        </pc:picChg>
        <pc:picChg chg="del mod">
          <ac:chgData name=" " userId="8772d0a7d7ab836b" providerId="LiveId" clId="{BF09A2A2-23C1-4F93-A70D-5E4EE1D2270B}" dt="2021-10-06T03:12:17.127" v="1465" actId="478"/>
          <ac:picMkLst>
            <pc:docMk/>
            <pc:sldMk cId="4203529242" sldId="259"/>
            <ac:picMk id="6" creationId="{707E4D57-CF32-4728-8E83-CBCCD6A4E164}"/>
          </ac:picMkLst>
        </pc:picChg>
        <pc:picChg chg="add mod">
          <ac:chgData name=" " userId="8772d0a7d7ab836b" providerId="LiveId" clId="{BF09A2A2-23C1-4F93-A70D-5E4EE1D2270B}" dt="2021-10-06T03:12:17.864" v="1466"/>
          <ac:picMkLst>
            <pc:docMk/>
            <pc:sldMk cId="4203529242" sldId="259"/>
            <ac:picMk id="10" creationId="{39A668AE-2360-441B-A2EA-BCA8485DD76E}"/>
          </ac:picMkLst>
        </pc:picChg>
        <pc:picChg chg="add del mod">
          <ac:chgData name=" " userId="8772d0a7d7ab836b" providerId="LiveId" clId="{BF09A2A2-23C1-4F93-A70D-5E4EE1D2270B}" dt="2021-10-06T04:39:00.055" v="2508" actId="21"/>
          <ac:picMkLst>
            <pc:docMk/>
            <pc:sldMk cId="4203529242" sldId="259"/>
            <ac:picMk id="15" creationId="{987680CB-0114-4B36-9D1F-6E74B40F70C6}"/>
          </ac:picMkLst>
        </pc:picChg>
        <pc:picChg chg="add del mod">
          <ac:chgData name=" " userId="8772d0a7d7ab836b" providerId="LiveId" clId="{BF09A2A2-23C1-4F93-A70D-5E4EE1D2270B}" dt="2021-10-06T04:39:00.055" v="2508" actId="21"/>
          <ac:picMkLst>
            <pc:docMk/>
            <pc:sldMk cId="4203529242" sldId="259"/>
            <ac:picMk id="16" creationId="{C252A7D9-2203-4BDB-9A88-1044B3BDF9E8}"/>
          </ac:picMkLst>
        </pc:picChg>
        <pc:picChg chg="add mod">
          <ac:chgData name=" " userId="8772d0a7d7ab836b" providerId="LiveId" clId="{BF09A2A2-23C1-4F93-A70D-5E4EE1D2270B}" dt="2021-10-06T04:51:06.527" v="2570" actId="1076"/>
          <ac:picMkLst>
            <pc:docMk/>
            <pc:sldMk cId="4203529242" sldId="259"/>
            <ac:picMk id="24" creationId="{9258D4E3-F054-4FA8-95AD-768DFF1751B2}"/>
          </ac:picMkLst>
        </pc:picChg>
        <pc:picChg chg="add mod">
          <ac:chgData name=" " userId="8772d0a7d7ab836b" providerId="LiveId" clId="{BF09A2A2-23C1-4F93-A70D-5E4EE1D2270B}" dt="2021-10-06T04:39:48.271" v="2517" actId="1076"/>
          <ac:picMkLst>
            <pc:docMk/>
            <pc:sldMk cId="4203529242" sldId="259"/>
            <ac:picMk id="26" creationId="{F4D253E5-B213-4B39-A291-B761D8F90B62}"/>
          </ac:picMkLst>
        </pc:picChg>
        <pc:picChg chg="add mod">
          <ac:chgData name=" " userId="8772d0a7d7ab836b" providerId="LiveId" clId="{BF09A2A2-23C1-4F93-A70D-5E4EE1D2270B}" dt="2021-10-06T04:39:27.631" v="2515" actId="1076"/>
          <ac:picMkLst>
            <pc:docMk/>
            <pc:sldMk cId="4203529242" sldId="259"/>
            <ac:picMk id="28" creationId="{74480AAE-9108-42FC-8444-40158B14053C}"/>
          </ac:picMkLst>
        </pc:picChg>
        <pc:picChg chg="add mod">
          <ac:chgData name=" " userId="8772d0a7d7ab836b" providerId="LiveId" clId="{BF09A2A2-23C1-4F93-A70D-5E4EE1D2270B}" dt="2021-10-06T04:48:28.396" v="2536" actId="1076"/>
          <ac:picMkLst>
            <pc:docMk/>
            <pc:sldMk cId="4203529242" sldId="259"/>
            <ac:picMk id="30" creationId="{8EA837D4-BE55-4050-A6D1-4F7DE9375381}"/>
          </ac:picMkLst>
        </pc:picChg>
        <pc:picChg chg="add mod">
          <ac:chgData name=" " userId="8772d0a7d7ab836b" providerId="LiveId" clId="{BF09A2A2-23C1-4F93-A70D-5E4EE1D2270B}" dt="2021-10-06T04:49:41.064" v="2550" actId="1076"/>
          <ac:picMkLst>
            <pc:docMk/>
            <pc:sldMk cId="4203529242" sldId="259"/>
            <ac:picMk id="32" creationId="{1528CCBC-E599-42A5-8836-C5631F3E2AD8}"/>
          </ac:picMkLst>
        </pc:picChg>
        <pc:picChg chg="add mod">
          <ac:chgData name=" " userId="8772d0a7d7ab836b" providerId="LiveId" clId="{BF09A2A2-23C1-4F93-A70D-5E4EE1D2270B}" dt="2021-10-06T04:51:00.733" v="2568" actId="1076"/>
          <ac:picMkLst>
            <pc:docMk/>
            <pc:sldMk cId="4203529242" sldId="259"/>
            <ac:picMk id="34" creationId="{E1075465-B79F-40DA-AC82-62B33BE2F298}"/>
          </ac:picMkLst>
        </pc:picChg>
        <pc:cxnChg chg="add mod">
          <ac:chgData name=" " userId="8772d0a7d7ab836b" providerId="LiveId" clId="{BF09A2A2-23C1-4F93-A70D-5E4EE1D2270B}" dt="2021-10-06T03:17:09.355" v="1492"/>
          <ac:cxnSpMkLst>
            <pc:docMk/>
            <pc:sldMk cId="4203529242" sldId="259"/>
            <ac:cxnSpMk id="13" creationId="{57ED07C8-0A82-4711-9AD4-FE0790DE7E79}"/>
          </ac:cxnSpMkLst>
        </pc:cxnChg>
        <pc:cxnChg chg="add del mod">
          <ac:chgData name=" " userId="8772d0a7d7ab836b" providerId="LiveId" clId="{BF09A2A2-23C1-4F93-A70D-5E4EE1D2270B}" dt="2021-10-06T04:49:02.036" v="2542" actId="478"/>
          <ac:cxnSpMkLst>
            <pc:docMk/>
            <pc:sldMk cId="4203529242" sldId="259"/>
            <ac:cxnSpMk id="39" creationId="{9A4CE924-847D-41B5-8565-A8298551E364}"/>
          </ac:cxnSpMkLst>
        </pc:cxnChg>
        <pc:cxnChg chg="add del mod">
          <ac:chgData name=" " userId="8772d0a7d7ab836b" providerId="LiveId" clId="{BF09A2A2-23C1-4F93-A70D-5E4EE1D2270B}" dt="2021-10-06T04:37:02.662" v="2478" actId="478"/>
          <ac:cxnSpMkLst>
            <pc:docMk/>
            <pc:sldMk cId="4203529242" sldId="259"/>
            <ac:cxnSpMk id="40" creationId="{6144DB22-5E2A-4E90-AF0C-6A02182ABFA7}"/>
          </ac:cxnSpMkLst>
        </pc:cxnChg>
        <pc:cxnChg chg="add del mod">
          <ac:chgData name=" " userId="8772d0a7d7ab836b" providerId="LiveId" clId="{BF09A2A2-23C1-4F93-A70D-5E4EE1D2270B}" dt="2021-10-06T04:49:04.419" v="2544" actId="478"/>
          <ac:cxnSpMkLst>
            <pc:docMk/>
            <pc:sldMk cId="4203529242" sldId="259"/>
            <ac:cxnSpMk id="41" creationId="{01C4676D-81EC-4D45-9074-8529BEA6E564}"/>
          </ac:cxnSpMkLst>
        </pc:cxnChg>
        <pc:cxnChg chg="add mod">
          <ac:chgData name=" " userId="8772d0a7d7ab836b" providerId="LiveId" clId="{BF09A2A2-23C1-4F93-A70D-5E4EE1D2270B}" dt="2021-10-06T05:07:58.539" v="2744" actId="1076"/>
          <ac:cxnSpMkLst>
            <pc:docMk/>
            <pc:sldMk cId="4203529242" sldId="259"/>
            <ac:cxnSpMk id="42" creationId="{BA20B39F-9702-4268-B4BB-7068502ADD35}"/>
          </ac:cxnSpMkLst>
        </pc:cxnChg>
        <pc:cxnChg chg="add del mod">
          <ac:chgData name=" " userId="8772d0a7d7ab836b" providerId="LiveId" clId="{BF09A2A2-23C1-4F93-A70D-5E4EE1D2270B}" dt="2021-10-06T04:49:03.076" v="2543" actId="478"/>
          <ac:cxnSpMkLst>
            <pc:docMk/>
            <pc:sldMk cId="4203529242" sldId="259"/>
            <ac:cxnSpMk id="43" creationId="{D7199EB0-1424-4410-A371-E62C9DCCAE82}"/>
          </ac:cxnSpMkLst>
        </pc:cxnChg>
        <pc:cxnChg chg="add del mod">
          <ac:chgData name=" " userId="8772d0a7d7ab836b" providerId="LiveId" clId="{BF09A2A2-23C1-4F93-A70D-5E4EE1D2270B}" dt="2021-10-06T04:49:05.123" v="2545" actId="478"/>
          <ac:cxnSpMkLst>
            <pc:docMk/>
            <pc:sldMk cId="4203529242" sldId="259"/>
            <ac:cxnSpMk id="44" creationId="{2A10BFB7-7481-489F-A332-C5E519F8C1CF}"/>
          </ac:cxnSpMkLst>
        </pc:cxnChg>
        <pc:cxnChg chg="add mod">
          <ac:chgData name=" " userId="8772d0a7d7ab836b" providerId="LiveId" clId="{BF09A2A2-23C1-4F93-A70D-5E4EE1D2270B}" dt="2021-10-06T05:07:56.603" v="2743" actId="1076"/>
          <ac:cxnSpMkLst>
            <pc:docMk/>
            <pc:sldMk cId="4203529242" sldId="259"/>
            <ac:cxnSpMk id="67" creationId="{558C8A91-DFC5-490F-B766-748DDDFB7FC5}"/>
          </ac:cxnSpMkLst>
        </pc:cxnChg>
        <pc:cxnChg chg="add mod">
          <ac:chgData name=" " userId="8772d0a7d7ab836b" providerId="LiveId" clId="{BF09A2A2-23C1-4F93-A70D-5E4EE1D2270B}" dt="2021-10-06T05:08:06.361" v="2746" actId="1076"/>
          <ac:cxnSpMkLst>
            <pc:docMk/>
            <pc:sldMk cId="4203529242" sldId="259"/>
            <ac:cxnSpMk id="68" creationId="{DEF1872E-89B9-4EB3-9E4E-3B519FA04736}"/>
          </ac:cxnSpMkLst>
        </pc:cxnChg>
        <pc:cxnChg chg="add mod">
          <ac:chgData name=" " userId="8772d0a7d7ab836b" providerId="LiveId" clId="{BF09A2A2-23C1-4F93-A70D-5E4EE1D2270B}" dt="2021-10-06T05:08:11.487" v="2748" actId="1076"/>
          <ac:cxnSpMkLst>
            <pc:docMk/>
            <pc:sldMk cId="4203529242" sldId="259"/>
            <ac:cxnSpMk id="69" creationId="{C4D80B50-CB37-4074-B087-5D06270A6E7F}"/>
          </ac:cxnSpMkLst>
        </pc:cxnChg>
        <pc:cxnChg chg="add mod">
          <ac:chgData name=" " userId="8772d0a7d7ab836b" providerId="LiveId" clId="{BF09A2A2-23C1-4F93-A70D-5E4EE1D2270B}" dt="2021-10-06T05:08:23.105" v="2752" actId="1076"/>
          <ac:cxnSpMkLst>
            <pc:docMk/>
            <pc:sldMk cId="4203529242" sldId="259"/>
            <ac:cxnSpMk id="70" creationId="{DF6A58EF-34DC-4E08-B9C2-23A5F8D614AB}"/>
          </ac:cxnSpMkLst>
        </pc:cxnChg>
        <pc:cxnChg chg="add mod">
          <ac:chgData name=" " userId="8772d0a7d7ab836b" providerId="LiveId" clId="{BF09A2A2-23C1-4F93-A70D-5E4EE1D2270B}" dt="2021-10-06T06:07:30.761" v="2763"/>
          <ac:cxnSpMkLst>
            <pc:docMk/>
            <pc:sldMk cId="4203529242" sldId="259"/>
            <ac:cxnSpMk id="71" creationId="{4757F046-82D4-4572-AA87-4217BC9C8971}"/>
          </ac:cxnSpMkLst>
        </pc:cxnChg>
      </pc:sldChg>
      <pc:sldChg chg="add del">
        <pc:chgData name=" " userId="8772d0a7d7ab836b" providerId="LiveId" clId="{BF09A2A2-23C1-4F93-A70D-5E4EE1D2270B}" dt="2021-10-06T02:37:21.678" v="1035" actId="47"/>
        <pc:sldMkLst>
          <pc:docMk/>
          <pc:sldMk cId="1777440610" sldId="260"/>
        </pc:sldMkLst>
      </pc:sldChg>
      <pc:sldChg chg="addSp delSp modSp add mod ord">
        <pc:chgData name=" " userId="8772d0a7d7ab836b" providerId="LiveId" clId="{BF09A2A2-23C1-4F93-A70D-5E4EE1D2270B}" dt="2021-10-06T04:03:40.854" v="2050" actId="1076"/>
        <pc:sldMkLst>
          <pc:docMk/>
          <pc:sldMk cId="2861301500" sldId="260"/>
        </pc:sldMkLst>
        <pc:spChg chg="del">
          <ac:chgData name=" " userId="8772d0a7d7ab836b" providerId="LiveId" clId="{BF09A2A2-23C1-4F93-A70D-5E4EE1D2270B}" dt="2021-10-06T02:44:01.863" v="1088" actId="478"/>
          <ac:spMkLst>
            <pc:docMk/>
            <pc:sldMk cId="2861301500" sldId="260"/>
            <ac:spMk id="7" creationId="{02E20628-72AF-4EEB-899A-17FD13CB081F}"/>
          </ac:spMkLst>
        </pc:spChg>
        <pc:spChg chg="del mod">
          <ac:chgData name=" " userId="8772d0a7d7ab836b" providerId="LiveId" clId="{BF09A2A2-23C1-4F93-A70D-5E4EE1D2270B}" dt="2021-10-06T03:12:28.870" v="1469" actId="478"/>
          <ac:spMkLst>
            <pc:docMk/>
            <pc:sldMk cId="2861301500" sldId="260"/>
            <ac:spMk id="8" creationId="{1FBC49E9-06F2-4A5C-99A6-382557211519}"/>
          </ac:spMkLst>
        </pc:spChg>
        <pc:spChg chg="del">
          <ac:chgData name=" " userId="8772d0a7d7ab836b" providerId="LiveId" clId="{BF09A2A2-23C1-4F93-A70D-5E4EE1D2270B}" dt="2021-10-06T02:44:03.666" v="1089" actId="478"/>
          <ac:spMkLst>
            <pc:docMk/>
            <pc:sldMk cId="2861301500" sldId="260"/>
            <ac:spMk id="10" creationId="{070D8590-3B50-4881-85B0-021E34265A1A}"/>
          </ac:spMkLst>
        </pc:spChg>
        <pc:spChg chg="del">
          <ac:chgData name=" " userId="8772d0a7d7ab836b" providerId="LiveId" clId="{BF09A2A2-23C1-4F93-A70D-5E4EE1D2270B}" dt="2021-10-06T02:44:04.673" v="1090" actId="478"/>
          <ac:spMkLst>
            <pc:docMk/>
            <pc:sldMk cId="2861301500" sldId="260"/>
            <ac:spMk id="11" creationId="{ACB4D6C0-EEC6-45AB-AFBE-B5C43D561309}"/>
          </ac:spMkLst>
        </pc:spChg>
        <pc:spChg chg="mod">
          <ac:chgData name=" " userId="8772d0a7d7ab836b" providerId="LiveId" clId="{BF09A2A2-23C1-4F93-A70D-5E4EE1D2270B}" dt="2021-10-06T04:03:27.066" v="2048" actId="20577"/>
          <ac:spMkLst>
            <pc:docMk/>
            <pc:sldMk cId="2861301500" sldId="260"/>
            <ac:spMk id="12" creationId="{5BA356D5-46C3-46AE-AF0E-1E7D5D8F0B2C}"/>
          </ac:spMkLst>
        </pc:spChg>
        <pc:spChg chg="del">
          <ac:chgData name=" " userId="8772d0a7d7ab836b" providerId="LiveId" clId="{BF09A2A2-23C1-4F93-A70D-5E4EE1D2270B}" dt="2021-10-06T02:44:05.681" v="1091" actId="478"/>
          <ac:spMkLst>
            <pc:docMk/>
            <pc:sldMk cId="2861301500" sldId="260"/>
            <ac:spMk id="13" creationId="{C910FD6B-6272-436E-9E01-6CD11606CB5C}"/>
          </ac:spMkLst>
        </pc:spChg>
        <pc:spChg chg="del">
          <ac:chgData name=" " userId="8772d0a7d7ab836b" providerId="LiveId" clId="{BF09A2A2-23C1-4F93-A70D-5E4EE1D2270B}" dt="2021-10-06T02:44:06.721" v="1092" actId="478"/>
          <ac:spMkLst>
            <pc:docMk/>
            <pc:sldMk cId="2861301500" sldId="260"/>
            <ac:spMk id="14" creationId="{DC156AD7-D2C2-4302-9662-E0C88F271730}"/>
          </ac:spMkLst>
        </pc:spChg>
        <pc:spChg chg="add mod">
          <ac:chgData name=" " userId="8772d0a7d7ab836b" providerId="LiveId" clId="{BF09A2A2-23C1-4F93-A70D-5E4EE1D2270B}" dt="2021-10-06T03:45:26.357" v="1887" actId="1076"/>
          <ac:spMkLst>
            <pc:docMk/>
            <pc:sldMk cId="2861301500" sldId="260"/>
            <ac:spMk id="15" creationId="{B834D8BC-241E-4D5C-8A25-9264D5E67195}"/>
          </ac:spMkLst>
        </pc:spChg>
        <pc:spChg chg="add mod">
          <ac:chgData name=" " userId="8772d0a7d7ab836b" providerId="LiveId" clId="{BF09A2A2-23C1-4F93-A70D-5E4EE1D2270B}" dt="2021-10-06T03:05:01.096" v="1423" actId="1076"/>
          <ac:spMkLst>
            <pc:docMk/>
            <pc:sldMk cId="2861301500" sldId="260"/>
            <ac:spMk id="19" creationId="{1382F61B-63B3-43A4-8AE8-A1117A43BD0E}"/>
          </ac:spMkLst>
        </pc:spChg>
        <pc:spChg chg="add mod">
          <ac:chgData name=" " userId="8772d0a7d7ab836b" providerId="LiveId" clId="{BF09A2A2-23C1-4F93-A70D-5E4EE1D2270B}" dt="2021-10-06T03:05:01.096" v="1423" actId="1076"/>
          <ac:spMkLst>
            <pc:docMk/>
            <pc:sldMk cId="2861301500" sldId="260"/>
            <ac:spMk id="20" creationId="{9BC971AF-19CD-43DD-AAC4-35D19749AD42}"/>
          </ac:spMkLst>
        </pc:spChg>
        <pc:spChg chg="add mod">
          <ac:chgData name=" " userId="8772d0a7d7ab836b" providerId="LiveId" clId="{BF09A2A2-23C1-4F93-A70D-5E4EE1D2270B}" dt="2021-10-06T03:05:01.096" v="1423" actId="1076"/>
          <ac:spMkLst>
            <pc:docMk/>
            <pc:sldMk cId="2861301500" sldId="260"/>
            <ac:spMk id="21" creationId="{86B9BC8A-15DA-4954-BCBB-C9E35033B5AF}"/>
          </ac:spMkLst>
        </pc:spChg>
        <pc:spChg chg="add mod">
          <ac:chgData name=" " userId="8772d0a7d7ab836b" providerId="LiveId" clId="{BF09A2A2-23C1-4F93-A70D-5E4EE1D2270B}" dt="2021-10-06T03:05:01.096" v="1423" actId="1076"/>
          <ac:spMkLst>
            <pc:docMk/>
            <pc:sldMk cId="2861301500" sldId="260"/>
            <ac:spMk id="22" creationId="{9A128E9C-2E58-4102-A592-81CE370DACEF}"/>
          </ac:spMkLst>
        </pc:spChg>
        <pc:spChg chg="add mod">
          <ac:chgData name=" " userId="8772d0a7d7ab836b" providerId="LiveId" clId="{BF09A2A2-23C1-4F93-A70D-5E4EE1D2270B}" dt="2021-10-06T03:05:01.096" v="1423" actId="1076"/>
          <ac:spMkLst>
            <pc:docMk/>
            <pc:sldMk cId="2861301500" sldId="260"/>
            <ac:spMk id="23" creationId="{A1F7ED3D-C811-4A3F-B3F5-D97CE46A1A32}"/>
          </ac:spMkLst>
        </pc:spChg>
        <pc:spChg chg="add mod">
          <ac:chgData name=" " userId="8772d0a7d7ab836b" providerId="LiveId" clId="{BF09A2A2-23C1-4F93-A70D-5E4EE1D2270B}" dt="2021-10-06T03:05:01.096" v="1423" actId="1076"/>
          <ac:spMkLst>
            <pc:docMk/>
            <pc:sldMk cId="2861301500" sldId="260"/>
            <ac:spMk id="24" creationId="{68D423B0-9358-4768-A4C2-F1654FB0B026}"/>
          </ac:spMkLst>
        </pc:spChg>
        <pc:spChg chg="del">
          <ac:chgData name=" " userId="8772d0a7d7ab836b" providerId="LiveId" clId="{BF09A2A2-23C1-4F93-A70D-5E4EE1D2270B}" dt="2021-10-06T03:11:39.285" v="1457" actId="478"/>
          <ac:spMkLst>
            <pc:docMk/>
            <pc:sldMk cId="2861301500" sldId="260"/>
            <ac:spMk id="27" creationId="{6770CCED-870B-4E9F-A8B0-5BF6B9B7100B}"/>
          </ac:spMkLst>
        </pc:spChg>
        <pc:spChg chg="add mod">
          <ac:chgData name=" " userId="8772d0a7d7ab836b" providerId="LiveId" clId="{BF09A2A2-23C1-4F93-A70D-5E4EE1D2270B}" dt="2021-10-06T03:11:40.022" v="1458"/>
          <ac:spMkLst>
            <pc:docMk/>
            <pc:sldMk cId="2861301500" sldId="260"/>
            <ac:spMk id="29" creationId="{E1042948-3119-43EE-AC7B-202C9EA234CC}"/>
          </ac:spMkLst>
        </pc:spChg>
        <pc:spChg chg="add mod">
          <ac:chgData name=" " userId="8772d0a7d7ab836b" providerId="LiveId" clId="{BF09A2A2-23C1-4F93-A70D-5E4EE1D2270B}" dt="2021-10-06T03:12:29.577" v="1470"/>
          <ac:spMkLst>
            <pc:docMk/>
            <pc:sldMk cId="2861301500" sldId="260"/>
            <ac:spMk id="31" creationId="{D8E30C1D-C873-4E2B-9CC1-A5DAA8E6D05A}"/>
          </ac:spMkLst>
        </pc:spChg>
        <pc:spChg chg="add mod">
          <ac:chgData name=" " userId="8772d0a7d7ab836b" providerId="LiveId" clId="{BF09A2A2-23C1-4F93-A70D-5E4EE1D2270B}" dt="2021-10-06T04:03:40.854" v="2050" actId="1076"/>
          <ac:spMkLst>
            <pc:docMk/>
            <pc:sldMk cId="2861301500" sldId="260"/>
            <ac:spMk id="39" creationId="{EA4EDAB0-3B2D-4986-BF6A-9D60008DADB6}"/>
          </ac:spMkLst>
        </pc:spChg>
        <pc:picChg chg="del mod">
          <ac:chgData name=" " userId="8772d0a7d7ab836b" providerId="LiveId" clId="{BF09A2A2-23C1-4F93-A70D-5E4EE1D2270B}" dt="2021-10-06T03:12:28.870" v="1469" actId="478"/>
          <ac:picMkLst>
            <pc:docMk/>
            <pc:sldMk cId="2861301500" sldId="260"/>
            <ac:picMk id="6" creationId="{707E4D57-CF32-4728-8E83-CBCCD6A4E164}"/>
          </ac:picMkLst>
        </pc:picChg>
        <pc:picChg chg="del mod">
          <ac:chgData name=" " userId="8772d0a7d7ab836b" providerId="LiveId" clId="{BF09A2A2-23C1-4F93-A70D-5E4EE1D2270B}" dt="2021-10-06T02:37:45.203" v="1042" actId="478"/>
          <ac:picMkLst>
            <pc:docMk/>
            <pc:sldMk cId="2861301500" sldId="260"/>
            <ac:picMk id="9" creationId="{08431F7C-E964-4A1B-99A3-EA5FB6FB2429}"/>
          </ac:picMkLst>
        </pc:picChg>
        <pc:picChg chg="add mod">
          <ac:chgData name=" " userId="8772d0a7d7ab836b" providerId="LiveId" clId="{BF09A2A2-23C1-4F93-A70D-5E4EE1D2270B}" dt="2021-10-06T03:05:01.096" v="1423" actId="1076"/>
          <ac:picMkLst>
            <pc:docMk/>
            <pc:sldMk cId="2861301500" sldId="260"/>
            <ac:picMk id="26" creationId="{F294189B-2B8A-4717-BA1E-3C4273037A55}"/>
          </ac:picMkLst>
        </pc:picChg>
        <pc:picChg chg="add mod">
          <ac:chgData name=" " userId="8772d0a7d7ab836b" providerId="LiveId" clId="{BF09A2A2-23C1-4F93-A70D-5E4EE1D2270B}" dt="2021-10-06T03:12:29.577" v="1470"/>
          <ac:picMkLst>
            <pc:docMk/>
            <pc:sldMk cId="2861301500" sldId="260"/>
            <ac:picMk id="30" creationId="{28E7E91A-B004-4012-B0BA-0FBBE35C0319}"/>
          </ac:picMkLst>
        </pc:picChg>
        <pc:picChg chg="add mod">
          <ac:chgData name=" " userId="8772d0a7d7ab836b" providerId="LiveId" clId="{BF09A2A2-23C1-4F93-A70D-5E4EE1D2270B}" dt="2021-10-06T04:02:55.055" v="2036" actId="1076"/>
          <ac:picMkLst>
            <pc:docMk/>
            <pc:sldMk cId="2861301500" sldId="260"/>
            <ac:picMk id="33" creationId="{F33F12E4-3330-4EC8-BF35-524EE61A47CD}"/>
          </ac:picMkLst>
        </pc:picChg>
        <pc:picChg chg="add mod">
          <ac:chgData name=" " userId="8772d0a7d7ab836b" providerId="LiveId" clId="{BF09A2A2-23C1-4F93-A70D-5E4EE1D2270B}" dt="2021-10-06T04:02:56.263" v="2037" actId="1076"/>
          <ac:picMkLst>
            <pc:docMk/>
            <pc:sldMk cId="2861301500" sldId="260"/>
            <ac:picMk id="35" creationId="{BE37F568-0E40-4013-98BD-6EDC481686EF}"/>
          </ac:picMkLst>
        </pc:picChg>
        <pc:picChg chg="add mod">
          <ac:chgData name=" " userId="8772d0a7d7ab836b" providerId="LiveId" clId="{BF09A2A2-23C1-4F93-A70D-5E4EE1D2270B}" dt="2021-10-06T04:03:02.085" v="2039" actId="1076"/>
          <ac:picMkLst>
            <pc:docMk/>
            <pc:sldMk cId="2861301500" sldId="260"/>
            <ac:picMk id="37" creationId="{6499C97C-A8E5-4D1C-B3AC-5D8236BB98FB}"/>
          </ac:picMkLst>
        </pc:picChg>
        <pc:cxnChg chg="add mod">
          <ac:chgData name=" " userId="8772d0a7d7ab836b" providerId="LiveId" clId="{BF09A2A2-23C1-4F93-A70D-5E4EE1D2270B}" dt="2021-10-06T03:45:22.050" v="1886" actId="1076"/>
          <ac:cxnSpMkLst>
            <pc:docMk/>
            <pc:sldMk cId="2861301500" sldId="260"/>
            <ac:cxnSpMk id="3" creationId="{C057BBBB-68BB-43B1-BF4C-FA7A4C52C004}"/>
          </ac:cxnSpMkLst>
        </pc:cxnChg>
      </pc:sldChg>
      <pc:sldChg chg="addSp delSp modSp add mod">
        <pc:chgData name=" " userId="8772d0a7d7ab836b" providerId="LiveId" clId="{BF09A2A2-23C1-4F93-A70D-5E4EE1D2270B}" dt="2021-10-06T06:07:30.272" v="2761" actId="1076"/>
        <pc:sldMkLst>
          <pc:docMk/>
          <pc:sldMk cId="1620831181" sldId="261"/>
        </pc:sldMkLst>
        <pc:spChg chg="del">
          <ac:chgData name=" " userId="8772d0a7d7ab836b" providerId="LiveId" clId="{BF09A2A2-23C1-4F93-A70D-5E4EE1D2270B}" dt="2021-10-06T03:17:04.103" v="1491" actId="478"/>
          <ac:spMkLst>
            <pc:docMk/>
            <pc:sldMk cId="1620831181" sldId="261"/>
            <ac:spMk id="7" creationId="{02E20628-72AF-4EEB-899A-17FD13CB081F}"/>
          </ac:spMkLst>
        </pc:spChg>
        <pc:spChg chg="del">
          <ac:chgData name=" " userId="8772d0a7d7ab836b" providerId="LiveId" clId="{BF09A2A2-23C1-4F93-A70D-5E4EE1D2270B}" dt="2021-10-06T03:12:23.622" v="1467" actId="478"/>
          <ac:spMkLst>
            <pc:docMk/>
            <pc:sldMk cId="1620831181" sldId="261"/>
            <ac:spMk id="8" creationId="{1FBC49E9-06F2-4A5C-99A6-382557211519}"/>
          </ac:spMkLst>
        </pc:spChg>
        <pc:spChg chg="add mod">
          <ac:chgData name=" " userId="8772d0a7d7ab836b" providerId="LiveId" clId="{BF09A2A2-23C1-4F93-A70D-5E4EE1D2270B}" dt="2021-10-06T03:12:24.047" v="1468"/>
          <ac:spMkLst>
            <pc:docMk/>
            <pc:sldMk cId="1620831181" sldId="261"/>
            <ac:spMk id="11" creationId="{ADA020D6-DD9F-4CC7-9DAB-EDE07E373DDD}"/>
          </ac:spMkLst>
        </pc:spChg>
        <pc:spChg chg="add mod">
          <ac:chgData name=" " userId="8772d0a7d7ab836b" providerId="LiveId" clId="{BF09A2A2-23C1-4F93-A70D-5E4EE1D2270B}" dt="2021-10-06T05:03:22.746" v="2675" actId="20577"/>
          <ac:spMkLst>
            <pc:docMk/>
            <pc:sldMk cId="1620831181" sldId="261"/>
            <ac:spMk id="12" creationId="{488FEE82-BFB4-4802-B03C-B4652B0CF903}"/>
          </ac:spMkLst>
        </pc:spChg>
        <pc:spChg chg="add mod">
          <ac:chgData name=" " userId="8772d0a7d7ab836b" providerId="LiveId" clId="{BF09A2A2-23C1-4F93-A70D-5E4EE1D2270B}" dt="2021-10-06T05:01:33.863" v="2607" actId="1076"/>
          <ac:spMkLst>
            <pc:docMk/>
            <pc:sldMk cId="1620831181" sldId="261"/>
            <ac:spMk id="14" creationId="{F78D6DA4-3B02-42BB-9362-703E1370C9DA}"/>
          </ac:spMkLst>
        </pc:spChg>
        <pc:spChg chg="add mod">
          <ac:chgData name=" " userId="8772d0a7d7ab836b" providerId="LiveId" clId="{BF09A2A2-23C1-4F93-A70D-5E4EE1D2270B}" dt="2021-10-06T05:02:06.161" v="2647" actId="1076"/>
          <ac:spMkLst>
            <pc:docMk/>
            <pc:sldMk cId="1620831181" sldId="261"/>
            <ac:spMk id="17" creationId="{6E34FFF0-0BB3-49F3-B7DF-B5433F72F249}"/>
          </ac:spMkLst>
        </pc:spChg>
        <pc:spChg chg="add mod">
          <ac:chgData name=" " userId="8772d0a7d7ab836b" providerId="LiveId" clId="{BF09A2A2-23C1-4F93-A70D-5E4EE1D2270B}" dt="2021-10-06T05:02:11.359" v="2648" actId="1076"/>
          <ac:spMkLst>
            <pc:docMk/>
            <pc:sldMk cId="1620831181" sldId="261"/>
            <ac:spMk id="18" creationId="{FA63D34E-0563-4C6E-A8B0-D972C6C0741A}"/>
          </ac:spMkLst>
        </pc:spChg>
        <pc:picChg chg="add mod">
          <ac:chgData name=" " userId="8772d0a7d7ab836b" providerId="LiveId" clId="{BF09A2A2-23C1-4F93-A70D-5E4EE1D2270B}" dt="2021-10-06T05:01:32.235" v="2606" actId="1076"/>
          <ac:picMkLst>
            <pc:docMk/>
            <pc:sldMk cId="1620831181" sldId="261"/>
            <ac:picMk id="3" creationId="{232757B0-FE69-4175-A5B8-672B30BC64CF}"/>
          </ac:picMkLst>
        </pc:picChg>
        <pc:picChg chg="add mod ord">
          <ac:chgData name=" " userId="8772d0a7d7ab836b" providerId="LiveId" clId="{BF09A2A2-23C1-4F93-A70D-5E4EE1D2270B}" dt="2021-10-06T06:07:30.272" v="2761" actId="1076"/>
          <ac:picMkLst>
            <pc:docMk/>
            <pc:sldMk cId="1620831181" sldId="261"/>
            <ac:picMk id="5" creationId="{40E21F78-BF0F-4C2E-959B-65118196EF2F}"/>
          </ac:picMkLst>
        </pc:picChg>
        <pc:picChg chg="del">
          <ac:chgData name=" " userId="8772d0a7d7ab836b" providerId="LiveId" clId="{BF09A2A2-23C1-4F93-A70D-5E4EE1D2270B}" dt="2021-10-06T03:12:23.622" v="1467" actId="478"/>
          <ac:picMkLst>
            <pc:docMk/>
            <pc:sldMk cId="1620831181" sldId="261"/>
            <ac:picMk id="6" creationId="{707E4D57-CF32-4728-8E83-CBCCD6A4E164}"/>
          </ac:picMkLst>
        </pc:picChg>
        <pc:picChg chg="add mod">
          <ac:chgData name=" " userId="8772d0a7d7ab836b" providerId="LiveId" clId="{BF09A2A2-23C1-4F93-A70D-5E4EE1D2270B}" dt="2021-10-06T03:12:24.047" v="1468"/>
          <ac:picMkLst>
            <pc:docMk/>
            <pc:sldMk cId="1620831181" sldId="261"/>
            <ac:picMk id="10" creationId="{E615D806-4569-472A-9AC6-72AB4D1E31E9}"/>
          </ac:picMkLst>
        </pc:picChg>
        <pc:picChg chg="add mod">
          <ac:chgData name=" " userId="8772d0a7d7ab836b" providerId="LiveId" clId="{BF09A2A2-23C1-4F93-A70D-5E4EE1D2270B}" dt="2021-10-06T05:07:21.441" v="2738" actId="1076"/>
          <ac:picMkLst>
            <pc:docMk/>
            <pc:sldMk cId="1620831181" sldId="261"/>
            <ac:picMk id="15" creationId="{99FB81D2-8EB3-4613-8BE0-717ABB85E150}"/>
          </ac:picMkLst>
        </pc:picChg>
        <pc:picChg chg="add mod">
          <ac:chgData name=" " userId="8772d0a7d7ab836b" providerId="LiveId" clId="{BF09A2A2-23C1-4F93-A70D-5E4EE1D2270B}" dt="2021-10-06T05:07:16.104" v="2737" actId="1076"/>
          <ac:picMkLst>
            <pc:docMk/>
            <pc:sldMk cId="1620831181" sldId="261"/>
            <ac:picMk id="16" creationId="{9AADC4A6-0D16-4E1E-BAEC-47413B106887}"/>
          </ac:picMkLst>
        </pc:picChg>
        <pc:picChg chg="add mod ord">
          <ac:chgData name=" " userId="8772d0a7d7ab836b" providerId="LiveId" clId="{BF09A2A2-23C1-4F93-A70D-5E4EE1D2270B}" dt="2021-10-06T05:07:05.156" v="2734" actId="1076"/>
          <ac:picMkLst>
            <pc:docMk/>
            <pc:sldMk cId="1620831181" sldId="261"/>
            <ac:picMk id="20" creationId="{15B52072-43BB-42E3-A912-8EB515978ADD}"/>
          </ac:picMkLst>
        </pc:picChg>
        <pc:picChg chg="add mod ord">
          <ac:chgData name=" " userId="8772d0a7d7ab836b" providerId="LiveId" clId="{BF09A2A2-23C1-4F93-A70D-5E4EE1D2270B}" dt="2021-10-06T06:07:29.692" v="2760" actId="1076"/>
          <ac:picMkLst>
            <pc:docMk/>
            <pc:sldMk cId="1620831181" sldId="261"/>
            <ac:picMk id="22" creationId="{F310A6B5-873A-4116-A09F-89AB1F94514F}"/>
          </ac:picMkLst>
        </pc:picChg>
        <pc:picChg chg="add mod ord">
          <ac:chgData name=" " userId="8772d0a7d7ab836b" providerId="LiveId" clId="{BF09A2A2-23C1-4F93-A70D-5E4EE1D2270B}" dt="2021-10-06T05:06:48.457" v="2723" actId="1076"/>
          <ac:picMkLst>
            <pc:docMk/>
            <pc:sldMk cId="1620831181" sldId="261"/>
            <ac:picMk id="24" creationId="{E797C435-A605-4B17-B4AE-453FFF64FA53}"/>
          </ac:picMkLst>
        </pc:picChg>
        <pc:cxnChg chg="add mod">
          <ac:chgData name=" " userId="8772d0a7d7ab836b" providerId="LiveId" clId="{BF09A2A2-23C1-4F93-A70D-5E4EE1D2270B}" dt="2021-10-06T03:17:10.491" v="1493"/>
          <ac:cxnSpMkLst>
            <pc:docMk/>
            <pc:sldMk cId="1620831181" sldId="261"/>
            <ac:cxnSpMk id="13" creationId="{3909A581-E622-4314-A1BB-AFF7A8D1E316}"/>
          </ac:cxnSpMkLst>
        </pc:cxnChg>
      </pc:sldChg>
      <pc:sldChg chg="delSp add mod">
        <pc:chgData name=" " userId="8772d0a7d7ab836b" providerId="LiveId" clId="{BF09A2A2-23C1-4F93-A70D-5E4EE1D2270B}" dt="2021-10-06T05:03:08.581" v="2657" actId="478"/>
        <pc:sldMkLst>
          <pc:docMk/>
          <pc:sldMk cId="2681067476" sldId="262"/>
        </pc:sldMkLst>
        <pc:spChg chg="del">
          <ac:chgData name=" " userId="8772d0a7d7ab836b" providerId="LiveId" clId="{BF09A2A2-23C1-4F93-A70D-5E4EE1D2270B}" dt="2021-10-06T05:03:07.116" v="2656" actId="478"/>
          <ac:spMkLst>
            <pc:docMk/>
            <pc:sldMk cId="2681067476" sldId="262"/>
            <ac:spMk id="14" creationId="{F78D6DA4-3B02-42BB-9362-703E1370C9DA}"/>
          </ac:spMkLst>
        </pc:spChg>
        <pc:spChg chg="del">
          <ac:chgData name=" " userId="8772d0a7d7ab836b" providerId="LiveId" clId="{BF09A2A2-23C1-4F93-A70D-5E4EE1D2270B}" dt="2021-10-06T05:03:07.116" v="2656" actId="478"/>
          <ac:spMkLst>
            <pc:docMk/>
            <pc:sldMk cId="2681067476" sldId="262"/>
            <ac:spMk id="17" creationId="{6E34FFF0-0BB3-49F3-B7DF-B5433F72F249}"/>
          </ac:spMkLst>
        </pc:spChg>
        <pc:spChg chg="del">
          <ac:chgData name=" " userId="8772d0a7d7ab836b" providerId="LiveId" clId="{BF09A2A2-23C1-4F93-A70D-5E4EE1D2270B}" dt="2021-10-06T05:03:07.116" v="2656" actId="478"/>
          <ac:spMkLst>
            <pc:docMk/>
            <pc:sldMk cId="2681067476" sldId="262"/>
            <ac:spMk id="18" creationId="{FA63D34E-0563-4C6E-A8B0-D972C6C0741A}"/>
          </ac:spMkLst>
        </pc:spChg>
        <pc:picChg chg="del">
          <ac:chgData name=" " userId="8772d0a7d7ab836b" providerId="LiveId" clId="{BF09A2A2-23C1-4F93-A70D-5E4EE1D2270B}" dt="2021-10-06T05:03:08.581" v="2657" actId="478"/>
          <ac:picMkLst>
            <pc:docMk/>
            <pc:sldMk cId="2681067476" sldId="262"/>
            <ac:picMk id="3" creationId="{232757B0-FE69-4175-A5B8-672B30BC64CF}"/>
          </ac:picMkLst>
        </pc:picChg>
        <pc:picChg chg="del">
          <ac:chgData name=" " userId="8772d0a7d7ab836b" providerId="LiveId" clId="{BF09A2A2-23C1-4F93-A70D-5E4EE1D2270B}" dt="2021-10-06T05:03:07.116" v="2656" actId="478"/>
          <ac:picMkLst>
            <pc:docMk/>
            <pc:sldMk cId="2681067476" sldId="262"/>
            <ac:picMk id="15" creationId="{99FB81D2-8EB3-4613-8BE0-717ABB85E150}"/>
          </ac:picMkLst>
        </pc:picChg>
        <pc:picChg chg="del">
          <ac:chgData name=" " userId="8772d0a7d7ab836b" providerId="LiveId" clId="{BF09A2A2-23C1-4F93-A70D-5E4EE1D2270B}" dt="2021-10-06T05:03:07.116" v="2656" actId="478"/>
          <ac:picMkLst>
            <pc:docMk/>
            <pc:sldMk cId="2681067476" sldId="262"/>
            <ac:picMk id="16" creationId="{9AADC4A6-0D16-4E1E-BAEC-47413B10688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CE2B5-342E-4F00-85D1-C2CD8CE769DF}" type="datetimeFigureOut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4BFCB-359B-4DBC-A446-91B4F6336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7379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94628-302B-418E-9E28-9577EBC6DE11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3802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E464-241B-4CD2-9C4A-CF5B2729D89F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38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906-C24B-4E61-9789-BD2989BBE22E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046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13AE2-7D78-423E-AEDB-3E533DA8D5E2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478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E99-000F-436E-BF61-3A2480949A73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7196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0DD9-53FA-4F5F-9A3A-08DBC4118549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130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C294-62BB-4B9B-8862-69301E6FC362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033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D97B-2E99-4297-9302-6A035720EE0C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232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FCBF-077E-4BC8-AC69-67F4269B86D4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379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3937-FC96-4A91-A7C3-1CF6768AEB76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9796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CA2B-98D1-4EBA-A69E-A26539AACA76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452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2B8F4-0C4B-4959-910C-D359E9AF2C13}" type="datetime1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C150E-96C5-4670-916E-A72E1D73D7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942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hyperlink" Target="mailto:mailto:ritchi@pref.aomori.lg.jp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FFEF9BF5-85C9-4850-ABE3-EBDE57AAD7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602" b="10753"/>
          <a:stretch/>
        </p:blipFill>
        <p:spPr>
          <a:xfrm>
            <a:off x="1" y="359229"/>
            <a:ext cx="9906000" cy="611414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F18ADA6-575C-4096-8E3F-DF7B0BCD9B94}"/>
              </a:ext>
            </a:extLst>
          </p:cNvPr>
          <p:cNvSpPr txBox="1"/>
          <p:nvPr/>
        </p:nvSpPr>
        <p:spPr>
          <a:xfrm>
            <a:off x="471714" y="1550988"/>
            <a:ext cx="4929415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150" spc="244" dirty="0">
                <a:solidFill>
                  <a:schemeClr val="bg1"/>
                </a:solidFill>
                <a:latin typeface="Arial Black" panose="020B0A04020102020204" pitchFamily="34" charset="0"/>
                <a:ea typeface="HG創英角ﾎﾟｯﾌﾟ体" panose="040B0A09000000000000" pitchFamily="49" charset="-128"/>
              </a:rPr>
              <a:t>AOMORI</a:t>
            </a:r>
            <a:endParaRPr lang="ja-JP" altLang="en-US" sz="7150" spc="244" dirty="0">
              <a:solidFill>
                <a:schemeClr val="bg1"/>
              </a:solidFill>
              <a:latin typeface="Arial Black" panose="020B0A04020102020204" pitchFamily="34" charset="0"/>
              <a:ea typeface="HG創英角ﾎﾟｯﾌﾟ体" panose="040B0A09000000000000" pitchFamily="49" charset="-128"/>
            </a:endParaRPr>
          </a:p>
        </p:txBody>
      </p:sp>
      <p:pic>
        <p:nvPicPr>
          <p:cNvPr id="1028" name="Picture 4" descr="青森県庁ウェブサイト Aomori Prefectural Government">
            <a:extLst>
              <a:ext uri="{FF2B5EF4-FFF2-40B4-BE49-F238E27FC236}">
                <a16:creationId xmlns:a16="http://schemas.microsoft.com/office/drawing/2014/main" id="{B9200A2E-B538-4DAD-80CC-8B2B50088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695" y="5486399"/>
            <a:ext cx="1059737" cy="74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E47E880-086C-4656-B8F5-317D13455325}"/>
              </a:ext>
            </a:extLst>
          </p:cNvPr>
          <p:cNvSpPr txBox="1"/>
          <p:nvPr/>
        </p:nvSpPr>
        <p:spPr>
          <a:xfrm>
            <a:off x="471715" y="2538758"/>
            <a:ext cx="477798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950" dirty="0">
                <a:solidFill>
                  <a:schemeClr val="bg1"/>
                </a:solidFill>
                <a:latin typeface="Arial Black" panose="020B0A04020102020204" pitchFamily="34" charset="0"/>
              </a:rPr>
              <a:t>Aomori</a:t>
            </a:r>
            <a:r>
              <a:rPr lang="ja-JP" altLang="en-US" sz="195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altLang="ja-JP" sz="1950" dirty="0">
                <a:solidFill>
                  <a:schemeClr val="bg1"/>
                </a:solidFill>
                <a:latin typeface="Arial Black" panose="020B0A04020102020204" pitchFamily="34" charset="0"/>
              </a:rPr>
              <a:t>Prefectural</a:t>
            </a:r>
            <a:r>
              <a:rPr lang="ja-JP" altLang="en-US" sz="195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altLang="ja-JP" sz="1950" dirty="0" err="1">
                <a:solidFill>
                  <a:schemeClr val="bg1"/>
                </a:solidFill>
                <a:latin typeface="Arial Black" panose="020B0A04020102020204" pitchFamily="34" charset="0"/>
              </a:rPr>
              <a:t>Govemment</a:t>
            </a:r>
            <a:endParaRPr lang="ja-JP" altLang="en-US" sz="195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55DA43B-00FB-4DA6-BD0D-75B30ABCF1A7}"/>
              </a:ext>
            </a:extLst>
          </p:cNvPr>
          <p:cNvSpPr txBox="1"/>
          <p:nvPr/>
        </p:nvSpPr>
        <p:spPr>
          <a:xfrm>
            <a:off x="471715" y="3109113"/>
            <a:ext cx="4777988" cy="922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95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ストレスフリーで働くをもっと自由に。会社も移住の時代。</a:t>
            </a:r>
          </a:p>
        </p:txBody>
      </p:sp>
    </p:spTree>
    <p:extLst>
      <p:ext uri="{BB962C8B-B14F-4D97-AF65-F5344CB8AC3E}">
        <p14:creationId xmlns:p14="http://schemas.microsoft.com/office/powerpoint/2010/main" val="734133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PO法人あおもりIT活用サポートセンター">
            <a:extLst>
              <a:ext uri="{FF2B5EF4-FFF2-40B4-BE49-F238E27FC236}">
                <a16:creationId xmlns:a16="http://schemas.microsoft.com/office/drawing/2014/main" id="{707E4D57-CF32-4728-8E83-CBCCD6A4E1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1" t="13139" r="14251" b="17878"/>
          <a:stretch/>
        </p:blipFill>
        <p:spPr bwMode="auto">
          <a:xfrm>
            <a:off x="8435154" y="6356352"/>
            <a:ext cx="975689" cy="41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2E20628-72AF-4EEB-899A-17FD13CB081F}"/>
              </a:ext>
            </a:extLst>
          </p:cNvPr>
          <p:cNvSpPr txBox="1"/>
          <p:nvPr/>
        </p:nvSpPr>
        <p:spPr>
          <a:xfrm>
            <a:off x="6458543" y="82981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ＩＮＤＥＸ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FBC49E9-06F2-4A5C-99A6-382557211519}"/>
              </a:ext>
            </a:extLst>
          </p:cNvPr>
          <p:cNvSpPr txBox="1"/>
          <p:nvPr/>
        </p:nvSpPr>
        <p:spPr>
          <a:xfrm>
            <a:off x="5603223" y="6486278"/>
            <a:ext cx="2921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Copyright2021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Aomori Prefectural Government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Picture 2" descr="NPO法人あおもりIT活用サポートセンター">
            <a:extLst>
              <a:ext uri="{FF2B5EF4-FFF2-40B4-BE49-F238E27FC236}">
                <a16:creationId xmlns:a16="http://schemas.microsoft.com/office/drawing/2014/main" id="{08431F7C-E964-4A1B-99A3-EA5FB6FB24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1" t="13139" r="14251" b="17878"/>
          <a:stretch/>
        </p:blipFill>
        <p:spPr bwMode="auto">
          <a:xfrm>
            <a:off x="1493615" y="2947379"/>
            <a:ext cx="2026517" cy="85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70D8590-3B50-4881-85B0-021E34265A1A}"/>
              </a:ext>
            </a:extLst>
          </p:cNvPr>
          <p:cNvSpPr txBox="1"/>
          <p:nvPr/>
        </p:nvSpPr>
        <p:spPr>
          <a:xfrm>
            <a:off x="5387737" y="2341686"/>
            <a:ext cx="34919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交通アクセス　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------------------------ P.03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CB4D6C0-EEC6-45AB-AFBE-B5C43D561309}"/>
              </a:ext>
            </a:extLst>
          </p:cNvPr>
          <p:cNvSpPr txBox="1"/>
          <p:nvPr/>
        </p:nvSpPr>
        <p:spPr>
          <a:xfrm>
            <a:off x="5387737" y="2947379"/>
            <a:ext cx="3506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リスク分散に対する優位性 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------------ P.05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BA356D5-46C3-46AE-AF0E-1E7D5D8F0B2C}"/>
              </a:ext>
            </a:extLst>
          </p:cNvPr>
          <p:cNvSpPr txBox="1"/>
          <p:nvPr/>
        </p:nvSpPr>
        <p:spPr>
          <a:xfrm>
            <a:off x="5387737" y="3553072"/>
            <a:ext cx="3496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人材確保の優位性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--------------------- P.08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910FD6B-6272-436E-9E01-6CD11606CB5C}"/>
              </a:ext>
            </a:extLst>
          </p:cNvPr>
          <p:cNvSpPr txBox="1"/>
          <p:nvPr/>
        </p:nvSpPr>
        <p:spPr>
          <a:xfrm>
            <a:off x="5387736" y="4158765"/>
            <a:ext cx="35352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誘致認定制度について 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----------------- P.14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C156AD7-D2C2-4302-9662-E0C88F271730}"/>
              </a:ext>
            </a:extLst>
          </p:cNvPr>
          <p:cNvSpPr txBox="1"/>
          <p:nvPr/>
        </p:nvSpPr>
        <p:spPr>
          <a:xfrm>
            <a:off x="5387736" y="4764458"/>
            <a:ext cx="3554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企業進出に係る優遇制度 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--------------- P.17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C45AAA0C-F087-4957-BD4D-E9F4FBE19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2785" y="6403767"/>
            <a:ext cx="282728" cy="365125"/>
          </a:xfrm>
        </p:spPr>
        <p:txBody>
          <a:bodyPr/>
          <a:lstStyle/>
          <a:p>
            <a:fld id="{ED3C150E-96C5-4670-916E-A72E1D73D793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1435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95D2ACF8-368C-4C04-91AD-32D141054470}"/>
              </a:ext>
            </a:extLst>
          </p:cNvPr>
          <p:cNvGrpSpPr/>
          <p:nvPr/>
        </p:nvGrpSpPr>
        <p:grpSpPr>
          <a:xfrm>
            <a:off x="4069636" y="667972"/>
            <a:ext cx="5867338" cy="6576414"/>
            <a:chOff x="2418944" y="763401"/>
            <a:chExt cx="5068111" cy="5637325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A4DB827D-CBDF-42EB-9B05-1122D78637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0" t="8624" r="8027" b="10098"/>
            <a:stretch/>
          </p:blipFill>
          <p:spPr>
            <a:xfrm>
              <a:off x="2418944" y="763401"/>
              <a:ext cx="5068111" cy="5637325"/>
            </a:xfrm>
            <a:prstGeom prst="rect">
              <a:avLst/>
            </a:prstGeom>
          </p:spPr>
        </p:pic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7C24122F-807B-4946-9345-73B290C89884}"/>
                </a:ext>
              </a:extLst>
            </p:cNvPr>
            <p:cNvSpPr/>
            <p:nvPr/>
          </p:nvSpPr>
          <p:spPr>
            <a:xfrm>
              <a:off x="5499821" y="2239562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C3EE2676-7E39-4BE8-832A-AF622BFFC5A8}"/>
                </a:ext>
              </a:extLst>
            </p:cNvPr>
            <p:cNvSpPr/>
            <p:nvPr/>
          </p:nvSpPr>
          <p:spPr>
            <a:xfrm>
              <a:off x="5577609" y="2239562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0549565E-B5D6-4D78-8C11-12FAFDED54BE}"/>
                </a:ext>
              </a:extLst>
            </p:cNvPr>
            <p:cNvSpPr/>
            <p:nvPr/>
          </p:nvSpPr>
          <p:spPr>
            <a:xfrm>
              <a:off x="5655397" y="2239562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1CBB072A-71EC-4468-9117-C2F16A425DAA}"/>
                </a:ext>
              </a:extLst>
            </p:cNvPr>
            <p:cNvSpPr/>
            <p:nvPr/>
          </p:nvSpPr>
          <p:spPr>
            <a:xfrm>
              <a:off x="5655396" y="2323187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916825EE-DAE5-427F-A345-055317D08613}"/>
                </a:ext>
              </a:extLst>
            </p:cNvPr>
            <p:cNvSpPr/>
            <p:nvPr/>
          </p:nvSpPr>
          <p:spPr>
            <a:xfrm>
              <a:off x="5655396" y="2399901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567CA45A-D5C2-4142-96C6-333F17A5B9A5}"/>
                </a:ext>
              </a:extLst>
            </p:cNvPr>
            <p:cNvSpPr/>
            <p:nvPr/>
          </p:nvSpPr>
          <p:spPr>
            <a:xfrm>
              <a:off x="5577609" y="2398313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8875563F-87E9-4D85-B7A3-08391D62547D}"/>
                </a:ext>
              </a:extLst>
            </p:cNvPr>
            <p:cNvSpPr/>
            <p:nvPr/>
          </p:nvSpPr>
          <p:spPr>
            <a:xfrm>
              <a:off x="5499821" y="2398313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F5E3413-DD9E-48DE-931B-82CB1708FD29}"/>
                </a:ext>
              </a:extLst>
            </p:cNvPr>
            <p:cNvSpPr/>
            <p:nvPr/>
          </p:nvSpPr>
          <p:spPr>
            <a:xfrm>
              <a:off x="5422034" y="2398313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4AC528FD-6954-42F2-97CE-901FD27684E3}"/>
                </a:ext>
              </a:extLst>
            </p:cNvPr>
            <p:cNvSpPr/>
            <p:nvPr/>
          </p:nvSpPr>
          <p:spPr>
            <a:xfrm>
              <a:off x="5422033" y="2321599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EAA86990-9D8D-458D-BEE5-143FFF54E214}"/>
                </a:ext>
              </a:extLst>
            </p:cNvPr>
            <p:cNvSpPr/>
            <p:nvPr/>
          </p:nvSpPr>
          <p:spPr>
            <a:xfrm>
              <a:off x="5345363" y="2476100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470D3518-C528-41FF-8822-3BCD924B0F38}"/>
                </a:ext>
              </a:extLst>
            </p:cNvPr>
            <p:cNvSpPr/>
            <p:nvPr/>
          </p:nvSpPr>
          <p:spPr>
            <a:xfrm>
              <a:off x="5423941" y="2476100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C08BEE2E-1BFD-47A6-838A-8D7BDC59D901}"/>
                </a:ext>
              </a:extLst>
            </p:cNvPr>
            <p:cNvSpPr/>
            <p:nvPr/>
          </p:nvSpPr>
          <p:spPr>
            <a:xfrm>
              <a:off x="5499821" y="2476100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F50CBF86-7BA2-44C7-8740-8AF483AF64E6}"/>
                </a:ext>
              </a:extLst>
            </p:cNvPr>
            <p:cNvSpPr/>
            <p:nvPr/>
          </p:nvSpPr>
          <p:spPr>
            <a:xfrm>
              <a:off x="5577608" y="2476100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D75000D7-A5C8-45CC-AB7A-B4F50DCD384F}"/>
                </a:ext>
              </a:extLst>
            </p:cNvPr>
            <p:cNvSpPr/>
            <p:nvPr/>
          </p:nvSpPr>
          <p:spPr>
            <a:xfrm>
              <a:off x="5655395" y="2476100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D8FE675D-3470-4F6C-ABC8-F53BB7745E36}"/>
                </a:ext>
              </a:extLst>
            </p:cNvPr>
            <p:cNvSpPr/>
            <p:nvPr/>
          </p:nvSpPr>
          <p:spPr>
            <a:xfrm>
              <a:off x="5730008" y="2552300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7DC306ED-84E1-4E02-9C41-C8435517F7F1}"/>
                </a:ext>
              </a:extLst>
            </p:cNvPr>
            <p:cNvSpPr/>
            <p:nvPr/>
          </p:nvSpPr>
          <p:spPr>
            <a:xfrm>
              <a:off x="5655394" y="2552299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6A45EC89-DF65-48F7-A54F-D82CD09E4828}"/>
                </a:ext>
              </a:extLst>
            </p:cNvPr>
            <p:cNvSpPr/>
            <p:nvPr/>
          </p:nvSpPr>
          <p:spPr>
            <a:xfrm>
              <a:off x="5577608" y="2551500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42512B25-B7E2-4739-80FD-F61BAFBD85CF}"/>
                </a:ext>
              </a:extLst>
            </p:cNvPr>
            <p:cNvSpPr/>
            <p:nvPr/>
          </p:nvSpPr>
          <p:spPr>
            <a:xfrm>
              <a:off x="5499821" y="2551500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1BA09955-1CE7-4497-8900-35AA2A907DC3}"/>
                </a:ext>
              </a:extLst>
            </p:cNvPr>
            <p:cNvSpPr/>
            <p:nvPr/>
          </p:nvSpPr>
          <p:spPr>
            <a:xfrm>
              <a:off x="5422032" y="2552320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89024584-D588-492F-82BC-5B98F1FFA08F}"/>
                </a:ext>
              </a:extLst>
            </p:cNvPr>
            <p:cNvSpPr/>
            <p:nvPr/>
          </p:nvSpPr>
          <p:spPr>
            <a:xfrm>
              <a:off x="5345362" y="2552288"/>
              <a:ext cx="56349" cy="5635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2E20628-72AF-4EEB-899A-17FD13CB081F}"/>
              </a:ext>
            </a:extLst>
          </p:cNvPr>
          <p:cNvSpPr txBox="1"/>
          <p:nvPr/>
        </p:nvSpPr>
        <p:spPr>
          <a:xfrm>
            <a:off x="546726" y="152515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青森県の交通アクセス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067157A-3FF6-4A2A-84BD-5C2A9FFE982E}"/>
              </a:ext>
            </a:extLst>
          </p:cNvPr>
          <p:cNvSpPr txBox="1"/>
          <p:nvPr/>
        </p:nvSpPr>
        <p:spPr>
          <a:xfrm>
            <a:off x="466613" y="127750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青森県の人口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DD68130-BE09-4BFB-8E4A-B91F282B551B}"/>
              </a:ext>
            </a:extLst>
          </p:cNvPr>
          <p:cNvSpPr txBox="1"/>
          <p:nvPr/>
        </p:nvSpPr>
        <p:spPr>
          <a:xfrm>
            <a:off x="1806821" y="982941"/>
            <a:ext cx="1208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121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DE64920-1B24-49DF-AAFD-672CC531463B}"/>
              </a:ext>
            </a:extLst>
          </p:cNvPr>
          <p:cNvSpPr txBox="1"/>
          <p:nvPr/>
        </p:nvSpPr>
        <p:spPr>
          <a:xfrm>
            <a:off x="2940242" y="127385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万人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70CEB5E-A634-45CF-8C25-A5AADFD6E3B5}"/>
              </a:ext>
            </a:extLst>
          </p:cNvPr>
          <p:cNvCxnSpPr>
            <a:cxnSpLocks/>
          </p:cNvCxnSpPr>
          <p:nvPr/>
        </p:nvCxnSpPr>
        <p:spPr>
          <a:xfrm>
            <a:off x="628462" y="543584"/>
            <a:ext cx="1118255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45436D5B-73E4-4A3E-A1C3-F4DE3816DA2C}"/>
              </a:ext>
            </a:extLst>
          </p:cNvPr>
          <p:cNvSpPr/>
          <p:nvPr/>
        </p:nvSpPr>
        <p:spPr>
          <a:xfrm>
            <a:off x="5244239" y="2163362"/>
            <a:ext cx="672239" cy="368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635E856-723E-4F0F-90BF-75B4075823E3}"/>
              </a:ext>
            </a:extLst>
          </p:cNvPr>
          <p:cNvSpPr txBox="1"/>
          <p:nvPr/>
        </p:nvSpPr>
        <p:spPr>
          <a:xfrm>
            <a:off x="1160215" y="2065051"/>
            <a:ext cx="3913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東京⇆</a:t>
            </a:r>
            <a:r>
              <a:rPr lang="ja-JP" altLang="en-US" sz="1600" spc="75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新</a:t>
            </a:r>
            <a:r>
              <a:rPr lang="ja-JP" altLang="ja-JP" sz="1600" spc="75" dirty="0">
                <a:latin typeface="メイリオ" panose="020B0604030504040204" pitchFamily="50" charset="-128"/>
                <a:ea typeface="メイリオ" panose="020B0604030504040204" pitchFamily="50" charset="-128"/>
              </a:rPr>
              <a:t>青森間最速</a:t>
            </a:r>
            <a:r>
              <a:rPr lang="ja-JP" altLang="en-US" sz="1600" spc="75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ja-JP" sz="1600" spc="75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lang="ja-JP" altLang="en-US" sz="1600" spc="75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    </a:t>
            </a:r>
            <a:r>
              <a:rPr lang="ja-JP" altLang="ja-JP" sz="1600" spc="75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2" name="図 41">
            <a:extLst>
              <a:ext uri="{FF2B5EF4-FFF2-40B4-BE49-F238E27FC236}">
                <a16:creationId xmlns:a16="http://schemas.microsoft.com/office/drawing/2014/main" id="{3BC30056-372C-4A76-911F-FFF2D677B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42" y="2023526"/>
            <a:ext cx="338554" cy="338554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3B40F7A-9F69-4027-AB96-A5B8A7A1C266}"/>
              </a:ext>
            </a:extLst>
          </p:cNvPr>
          <p:cNvSpPr txBox="1"/>
          <p:nvPr/>
        </p:nvSpPr>
        <p:spPr>
          <a:xfrm>
            <a:off x="3100162" y="1776066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2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B738F22-9563-44D2-94F8-9DBCFAD1F397}"/>
              </a:ext>
            </a:extLst>
          </p:cNvPr>
          <p:cNvSpPr txBox="1"/>
          <p:nvPr/>
        </p:nvSpPr>
        <p:spPr>
          <a:xfrm>
            <a:off x="3932432" y="1775596"/>
            <a:ext cx="8675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58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20990496-5B5A-45F1-B9AD-19EC0DE8DF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12" y="4571928"/>
            <a:ext cx="485054" cy="485054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7E9A0FF-5A26-477E-B544-B0994C39FB35}"/>
              </a:ext>
            </a:extLst>
          </p:cNvPr>
          <p:cNvSpPr txBox="1"/>
          <p:nvPr/>
        </p:nvSpPr>
        <p:spPr>
          <a:xfrm>
            <a:off x="1357484" y="469808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東京から約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1E4E6EA-EEC1-4A56-9CAB-2D7B3458C041}"/>
              </a:ext>
            </a:extLst>
          </p:cNvPr>
          <p:cNvSpPr txBox="1"/>
          <p:nvPr/>
        </p:nvSpPr>
        <p:spPr>
          <a:xfrm>
            <a:off x="2411314" y="4400883"/>
            <a:ext cx="8675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75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FC414BC1-AD31-4B8E-9438-E4E757AD7299}"/>
              </a:ext>
            </a:extLst>
          </p:cNvPr>
          <p:cNvSpPr txBox="1"/>
          <p:nvPr/>
        </p:nvSpPr>
        <p:spPr>
          <a:xfrm>
            <a:off x="3197144" y="469808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分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4727121-7E3F-47B1-ACE4-DE1F2A8BD09E}"/>
              </a:ext>
            </a:extLst>
          </p:cNvPr>
          <p:cNvSpPr txBox="1"/>
          <p:nvPr/>
        </p:nvSpPr>
        <p:spPr>
          <a:xfrm>
            <a:off x="1357484" y="5405975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大阪から約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9DEF68D-00BC-48E1-A2DA-E7B64414076E}"/>
              </a:ext>
            </a:extLst>
          </p:cNvPr>
          <p:cNvSpPr txBox="1"/>
          <p:nvPr/>
        </p:nvSpPr>
        <p:spPr>
          <a:xfrm>
            <a:off x="2411314" y="5108769"/>
            <a:ext cx="8675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90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20B89FC2-A4C9-41AF-9AA5-ADF0C3A954B2}"/>
              </a:ext>
            </a:extLst>
          </p:cNvPr>
          <p:cNvSpPr txBox="1"/>
          <p:nvPr/>
        </p:nvSpPr>
        <p:spPr>
          <a:xfrm>
            <a:off x="3197144" y="5405975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分</a:t>
            </a:r>
          </a:p>
        </p:txBody>
      </p:sp>
      <p:sp>
        <p:nvSpPr>
          <p:cNvPr id="55" name="スライド番号プレースホルダー 14">
            <a:extLst>
              <a:ext uri="{FF2B5EF4-FFF2-40B4-BE49-F238E27FC236}">
                <a16:creationId xmlns:a16="http://schemas.microsoft.com/office/drawing/2014/main" id="{6CACE685-F668-4A50-8ABD-88143DE10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2785" y="6403767"/>
            <a:ext cx="282728" cy="365125"/>
          </a:xfrm>
        </p:spPr>
        <p:txBody>
          <a:bodyPr/>
          <a:lstStyle/>
          <a:p>
            <a:fld id="{ED3C150E-96C5-4670-916E-A72E1D73D793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pic>
        <p:nvPicPr>
          <p:cNvPr id="56" name="Picture 2" descr="NPO法人あおもりIT活用サポートセンター">
            <a:extLst>
              <a:ext uri="{FF2B5EF4-FFF2-40B4-BE49-F238E27FC236}">
                <a16:creationId xmlns:a16="http://schemas.microsoft.com/office/drawing/2014/main" id="{47F6F63F-84BF-433A-B121-273A808C33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1" t="13139" r="14251" b="17878"/>
          <a:stretch/>
        </p:blipFill>
        <p:spPr bwMode="auto">
          <a:xfrm>
            <a:off x="8435154" y="6356352"/>
            <a:ext cx="975689" cy="41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675FC99-DE69-4217-905D-2CE2416A9BDF}"/>
              </a:ext>
            </a:extLst>
          </p:cNvPr>
          <p:cNvSpPr txBox="1"/>
          <p:nvPr/>
        </p:nvSpPr>
        <p:spPr>
          <a:xfrm>
            <a:off x="5603223" y="6486278"/>
            <a:ext cx="2921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Copyright2021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Aomori Prefectural Government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8FE95DB5-920C-4646-A9EC-D6A72D3D8965}"/>
              </a:ext>
            </a:extLst>
          </p:cNvPr>
          <p:cNvSpPr/>
          <p:nvPr/>
        </p:nvSpPr>
        <p:spPr>
          <a:xfrm>
            <a:off x="2086388" y="2553693"/>
            <a:ext cx="2866612" cy="3812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215789DC-CEA8-4DC8-AB58-C23ECE534E5C}"/>
              </a:ext>
            </a:extLst>
          </p:cNvPr>
          <p:cNvSpPr txBox="1"/>
          <p:nvPr/>
        </p:nvSpPr>
        <p:spPr>
          <a:xfrm>
            <a:off x="2115373" y="2609434"/>
            <a:ext cx="28200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東京⇆八戸間最速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41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82682EDC-F8FB-4C3B-9A11-39643E41FF07}"/>
              </a:ext>
            </a:extLst>
          </p:cNvPr>
          <p:cNvSpPr/>
          <p:nvPr/>
        </p:nvSpPr>
        <p:spPr>
          <a:xfrm>
            <a:off x="2086388" y="2995405"/>
            <a:ext cx="2866612" cy="3812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436FDB81-208B-4E3A-9507-6704681B9D9E}"/>
              </a:ext>
            </a:extLst>
          </p:cNvPr>
          <p:cNvSpPr txBox="1"/>
          <p:nvPr/>
        </p:nvSpPr>
        <p:spPr>
          <a:xfrm>
            <a:off x="2115373" y="3051146"/>
            <a:ext cx="28200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札幌⇆新青森間最速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7DE5AEB3-D173-4898-92F4-2F93044988E4}"/>
              </a:ext>
            </a:extLst>
          </p:cNvPr>
          <p:cNvSpPr/>
          <p:nvPr/>
        </p:nvSpPr>
        <p:spPr>
          <a:xfrm>
            <a:off x="2083987" y="3441035"/>
            <a:ext cx="2866612" cy="3812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E59C7B44-50CB-4B20-98D0-8AB137270114}"/>
              </a:ext>
            </a:extLst>
          </p:cNvPr>
          <p:cNvSpPr txBox="1"/>
          <p:nvPr/>
        </p:nvSpPr>
        <p:spPr>
          <a:xfrm>
            <a:off x="2112972" y="3496776"/>
            <a:ext cx="28200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札幌⇆新青森間最速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AF1AE978-0D65-4B72-987C-E7723B8DA84D}"/>
              </a:ext>
            </a:extLst>
          </p:cNvPr>
          <p:cNvSpPr/>
          <p:nvPr/>
        </p:nvSpPr>
        <p:spPr>
          <a:xfrm>
            <a:off x="2078432" y="3886818"/>
            <a:ext cx="2866612" cy="3812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FAA69F22-0B59-4A2F-B7DF-81F9F55BFA62}"/>
              </a:ext>
            </a:extLst>
          </p:cNvPr>
          <p:cNvSpPr txBox="1"/>
          <p:nvPr/>
        </p:nvSpPr>
        <p:spPr>
          <a:xfrm>
            <a:off x="2107417" y="3942559"/>
            <a:ext cx="313682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新大阪⇆新青森間最速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19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</a:p>
        </p:txBody>
      </p:sp>
      <p:sp>
        <p:nvSpPr>
          <p:cNvPr id="68" name="楕円 67">
            <a:extLst>
              <a:ext uri="{FF2B5EF4-FFF2-40B4-BE49-F238E27FC236}">
                <a16:creationId xmlns:a16="http://schemas.microsoft.com/office/drawing/2014/main" id="{9B8B5CB4-1637-4B19-B0AE-CAB46856C29F}"/>
              </a:ext>
            </a:extLst>
          </p:cNvPr>
          <p:cNvSpPr/>
          <p:nvPr/>
        </p:nvSpPr>
        <p:spPr>
          <a:xfrm>
            <a:off x="7634151" y="2558532"/>
            <a:ext cx="146454" cy="13815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楕円 68">
            <a:extLst>
              <a:ext uri="{FF2B5EF4-FFF2-40B4-BE49-F238E27FC236}">
                <a16:creationId xmlns:a16="http://schemas.microsoft.com/office/drawing/2014/main" id="{91F8158E-6A6F-4FA7-8223-AEA1AA13CC1D}"/>
              </a:ext>
            </a:extLst>
          </p:cNvPr>
          <p:cNvSpPr/>
          <p:nvPr/>
        </p:nvSpPr>
        <p:spPr>
          <a:xfrm>
            <a:off x="7872212" y="2714873"/>
            <a:ext cx="146454" cy="13815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楕円 69">
            <a:extLst>
              <a:ext uri="{FF2B5EF4-FFF2-40B4-BE49-F238E27FC236}">
                <a16:creationId xmlns:a16="http://schemas.microsoft.com/office/drawing/2014/main" id="{2FC5C789-A328-42DD-9504-0AC172450771}"/>
              </a:ext>
            </a:extLst>
          </p:cNvPr>
          <p:cNvSpPr/>
          <p:nvPr/>
        </p:nvSpPr>
        <p:spPr>
          <a:xfrm>
            <a:off x="7343705" y="4219558"/>
            <a:ext cx="146454" cy="13815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楕円 70">
            <a:extLst>
              <a:ext uri="{FF2B5EF4-FFF2-40B4-BE49-F238E27FC236}">
                <a16:creationId xmlns:a16="http://schemas.microsoft.com/office/drawing/2014/main" id="{FFDD8A79-F72D-4B4F-9948-2B3BD6D72CBF}"/>
              </a:ext>
            </a:extLst>
          </p:cNvPr>
          <p:cNvSpPr/>
          <p:nvPr/>
        </p:nvSpPr>
        <p:spPr>
          <a:xfrm>
            <a:off x="6410188" y="4439886"/>
            <a:ext cx="146454" cy="13815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BB243633-4CF8-4321-AF91-F6D18D152C0C}"/>
              </a:ext>
            </a:extLst>
          </p:cNvPr>
          <p:cNvSpPr txBox="1"/>
          <p:nvPr/>
        </p:nvSpPr>
        <p:spPr>
          <a:xfrm>
            <a:off x="7082702" y="2474452"/>
            <a:ext cx="492443" cy="2154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4472C4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新青森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42E004D6-B493-4FA2-8608-561AD0253F05}"/>
              </a:ext>
            </a:extLst>
          </p:cNvPr>
          <p:cNvSpPr txBox="1"/>
          <p:nvPr/>
        </p:nvSpPr>
        <p:spPr>
          <a:xfrm>
            <a:off x="8043646" y="2696688"/>
            <a:ext cx="389850" cy="2154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4472C4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八戸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F0826948-6E4B-4BBA-95B5-7D8B72AC8E14}"/>
              </a:ext>
            </a:extLst>
          </p:cNvPr>
          <p:cNvSpPr txBox="1"/>
          <p:nvPr/>
        </p:nvSpPr>
        <p:spPr>
          <a:xfrm>
            <a:off x="7630674" y="4285832"/>
            <a:ext cx="389850" cy="2154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4472C4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東京</a:t>
            </a: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F5F3CD0D-24C0-42A0-87CA-5B6DBCD84254}"/>
              </a:ext>
            </a:extLst>
          </p:cNvPr>
          <p:cNvSpPr txBox="1"/>
          <p:nvPr/>
        </p:nvSpPr>
        <p:spPr>
          <a:xfrm>
            <a:off x="6556642" y="4759644"/>
            <a:ext cx="389850" cy="2154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4472C4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大阪</a:t>
            </a:r>
          </a:p>
        </p:txBody>
      </p:sp>
      <p:sp>
        <p:nvSpPr>
          <p:cNvPr id="77" name="楕円 76">
            <a:extLst>
              <a:ext uri="{FF2B5EF4-FFF2-40B4-BE49-F238E27FC236}">
                <a16:creationId xmlns:a16="http://schemas.microsoft.com/office/drawing/2014/main" id="{3D8258E0-919B-48C3-8394-80FB5671AE61}"/>
              </a:ext>
            </a:extLst>
          </p:cNvPr>
          <p:cNvSpPr/>
          <p:nvPr/>
        </p:nvSpPr>
        <p:spPr>
          <a:xfrm>
            <a:off x="7872212" y="1742345"/>
            <a:ext cx="146454" cy="13815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6D150C01-894C-4C00-B7AE-E80EC9D36D89}"/>
              </a:ext>
            </a:extLst>
          </p:cNvPr>
          <p:cNvSpPr txBox="1"/>
          <p:nvPr/>
        </p:nvSpPr>
        <p:spPr>
          <a:xfrm>
            <a:off x="7435749" y="1498536"/>
            <a:ext cx="389850" cy="2154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4472C4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札幌</a:t>
            </a:r>
          </a:p>
        </p:txBody>
      </p:sp>
      <p:cxnSp>
        <p:nvCxnSpPr>
          <p:cNvPr id="80" name="コネクタ: 曲線 79">
            <a:extLst>
              <a:ext uri="{FF2B5EF4-FFF2-40B4-BE49-F238E27FC236}">
                <a16:creationId xmlns:a16="http://schemas.microsoft.com/office/drawing/2014/main" id="{87C276C5-7689-42D9-81ED-7A848C8C7255}"/>
              </a:ext>
            </a:extLst>
          </p:cNvPr>
          <p:cNvCxnSpPr>
            <a:cxnSpLocks/>
            <a:stCxn id="68" idx="2"/>
            <a:endCxn id="71" idx="1"/>
          </p:cNvCxnSpPr>
          <p:nvPr/>
        </p:nvCxnSpPr>
        <p:spPr>
          <a:xfrm rot="10800000" flipV="1">
            <a:off x="6431637" y="2627610"/>
            <a:ext cx="1202515" cy="1832508"/>
          </a:xfrm>
          <a:prstGeom prst="curvedConnector2">
            <a:avLst/>
          </a:prstGeom>
          <a:ln w="127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コネクタ: 曲線 91">
            <a:extLst>
              <a:ext uri="{FF2B5EF4-FFF2-40B4-BE49-F238E27FC236}">
                <a16:creationId xmlns:a16="http://schemas.microsoft.com/office/drawing/2014/main" id="{6BC733A2-C403-49B5-BBB6-E79113378DE0}"/>
              </a:ext>
            </a:extLst>
          </p:cNvPr>
          <p:cNvCxnSpPr>
            <a:cxnSpLocks/>
            <a:stCxn id="69" idx="6"/>
            <a:endCxn id="70" idx="6"/>
          </p:cNvCxnSpPr>
          <p:nvPr/>
        </p:nvCxnSpPr>
        <p:spPr>
          <a:xfrm flipH="1">
            <a:off x="7490159" y="2783951"/>
            <a:ext cx="528507" cy="1504685"/>
          </a:xfrm>
          <a:prstGeom prst="curvedConnector3">
            <a:avLst>
              <a:gd name="adj1" fmla="val -43254"/>
            </a:avLst>
          </a:prstGeom>
          <a:ln w="127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コネクタ: 曲線 105">
            <a:extLst>
              <a:ext uri="{FF2B5EF4-FFF2-40B4-BE49-F238E27FC236}">
                <a16:creationId xmlns:a16="http://schemas.microsoft.com/office/drawing/2014/main" id="{90B3F803-17A9-46B1-B414-0945258D69E1}"/>
              </a:ext>
            </a:extLst>
          </p:cNvPr>
          <p:cNvCxnSpPr>
            <a:cxnSpLocks/>
            <a:stCxn id="68" idx="1"/>
            <a:endCxn id="70" idx="5"/>
          </p:cNvCxnSpPr>
          <p:nvPr/>
        </p:nvCxnSpPr>
        <p:spPr>
          <a:xfrm rot="16200000" flipH="1" flipV="1">
            <a:off x="6682796" y="3364679"/>
            <a:ext cx="1758718" cy="186888"/>
          </a:xfrm>
          <a:prstGeom prst="curvedConnector5">
            <a:avLst>
              <a:gd name="adj1" fmla="val -12998"/>
              <a:gd name="adj2" fmla="val -749420"/>
              <a:gd name="adj3" fmla="val 112998"/>
            </a:avLst>
          </a:prstGeom>
          <a:ln w="127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コネクタ: 曲線 120">
            <a:extLst>
              <a:ext uri="{FF2B5EF4-FFF2-40B4-BE49-F238E27FC236}">
                <a16:creationId xmlns:a16="http://schemas.microsoft.com/office/drawing/2014/main" id="{7ED8B15C-0F70-40FE-BC54-23D46F27DDF4}"/>
              </a:ext>
            </a:extLst>
          </p:cNvPr>
          <p:cNvCxnSpPr>
            <a:cxnSpLocks/>
            <a:stCxn id="68" idx="1"/>
            <a:endCxn id="77" idx="2"/>
          </p:cNvCxnSpPr>
          <p:nvPr/>
        </p:nvCxnSpPr>
        <p:spPr>
          <a:xfrm rot="5400000" flipH="1" flipV="1">
            <a:off x="7380235" y="2086788"/>
            <a:ext cx="767341" cy="216613"/>
          </a:xfrm>
          <a:prstGeom prst="curvedConnector2">
            <a:avLst/>
          </a:prstGeom>
          <a:ln w="127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096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スライド番号プレースホルダー 14">
            <a:extLst>
              <a:ext uri="{FF2B5EF4-FFF2-40B4-BE49-F238E27FC236}">
                <a16:creationId xmlns:a16="http://schemas.microsoft.com/office/drawing/2014/main" id="{4A484919-CC63-420E-83D4-E0AD05E08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2785" y="6403767"/>
            <a:ext cx="282728" cy="365125"/>
          </a:xfrm>
        </p:spPr>
        <p:txBody>
          <a:bodyPr/>
          <a:lstStyle/>
          <a:p>
            <a:fld id="{ED3C150E-96C5-4670-916E-A72E1D73D793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pic>
        <p:nvPicPr>
          <p:cNvPr id="10" name="Picture 2" descr="NPO法人あおもりIT活用サポートセンター">
            <a:extLst>
              <a:ext uri="{FF2B5EF4-FFF2-40B4-BE49-F238E27FC236}">
                <a16:creationId xmlns:a16="http://schemas.microsoft.com/office/drawing/2014/main" id="{39A668AE-2360-441B-A2EA-BCA8485DD7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1" t="13139" r="14251" b="17878"/>
          <a:stretch/>
        </p:blipFill>
        <p:spPr bwMode="auto">
          <a:xfrm>
            <a:off x="8435154" y="6356352"/>
            <a:ext cx="975689" cy="41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16C3FC9-1D98-4D80-8A45-33624CBAE2A3}"/>
              </a:ext>
            </a:extLst>
          </p:cNvPr>
          <p:cNvSpPr txBox="1"/>
          <p:nvPr/>
        </p:nvSpPr>
        <p:spPr>
          <a:xfrm>
            <a:off x="5603223" y="6486278"/>
            <a:ext cx="2921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Copyright2021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Aomori Prefectural Government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479B80A-75B9-4030-8378-15F146BB9816}"/>
              </a:ext>
            </a:extLst>
          </p:cNvPr>
          <p:cNvSpPr txBox="1"/>
          <p:nvPr/>
        </p:nvSpPr>
        <p:spPr>
          <a:xfrm>
            <a:off x="546726" y="152515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青森県の立地環境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57ED07C8-0A82-4711-9AD4-FE0790DE7E79}"/>
              </a:ext>
            </a:extLst>
          </p:cNvPr>
          <p:cNvCxnSpPr>
            <a:cxnSpLocks/>
          </p:cNvCxnSpPr>
          <p:nvPr/>
        </p:nvCxnSpPr>
        <p:spPr>
          <a:xfrm>
            <a:off x="628462" y="543584"/>
            <a:ext cx="1118255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B29283D-D811-435B-AAE8-E3A3869FEC30}"/>
              </a:ext>
            </a:extLst>
          </p:cNvPr>
          <p:cNvSpPr txBox="1"/>
          <p:nvPr/>
        </p:nvSpPr>
        <p:spPr>
          <a:xfrm>
            <a:off x="1529655" y="1499791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家賃が安い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55DEDFC-D7BC-42A7-98AB-B64A9616A393}"/>
              </a:ext>
            </a:extLst>
          </p:cNvPr>
          <p:cNvSpPr txBox="1"/>
          <p:nvPr/>
        </p:nvSpPr>
        <p:spPr>
          <a:xfrm>
            <a:off x="4210808" y="1365237"/>
            <a:ext cx="1620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手に入る食材が</a:t>
            </a:r>
            <a:endParaRPr kumimoji="1" lang="en-US" altLang="ja-JP" sz="1600" dirty="0">
              <a:latin typeface="Arial Black" panose="020B0A04020102020204" pitchFamily="34" charset="0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おいしい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10434A6-312F-4DC5-A981-DB633E05E9A8}"/>
              </a:ext>
            </a:extLst>
          </p:cNvPr>
          <p:cNvSpPr txBox="1"/>
          <p:nvPr/>
        </p:nvSpPr>
        <p:spPr>
          <a:xfrm>
            <a:off x="1062139" y="4370881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待機児童数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DF35094-3A46-481F-9C08-8C058486BC82}"/>
              </a:ext>
            </a:extLst>
          </p:cNvPr>
          <p:cNvSpPr txBox="1"/>
          <p:nvPr/>
        </p:nvSpPr>
        <p:spPr>
          <a:xfrm>
            <a:off x="4302077" y="432254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住宅地が安い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7154C43-CF00-4561-8C0A-C628C1C0A7F8}"/>
              </a:ext>
            </a:extLst>
          </p:cNvPr>
          <p:cNvSpPr txBox="1"/>
          <p:nvPr/>
        </p:nvSpPr>
        <p:spPr>
          <a:xfrm>
            <a:off x="6748690" y="1337448"/>
            <a:ext cx="2174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認定こども園　</a:t>
            </a:r>
            <a:endParaRPr kumimoji="1" lang="en-US" altLang="ja-JP" sz="1600" dirty="0">
              <a:latin typeface="Arial Black" panose="020B0A04020102020204" pitchFamily="34" charset="0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許可・認定件数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150C364-93E3-4299-9583-1E04ECEC6256}"/>
              </a:ext>
            </a:extLst>
          </p:cNvPr>
          <p:cNvSpPr txBox="1"/>
          <p:nvPr/>
        </p:nvSpPr>
        <p:spPr>
          <a:xfrm>
            <a:off x="7063399" y="4390558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通勤時間の短さ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9258D4E3-F054-4FA8-95AD-768DFF175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276" y="3539186"/>
            <a:ext cx="509134" cy="50913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F4D253E5-B213-4B39-A291-B761D8F90B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66" y="691266"/>
            <a:ext cx="527362" cy="527362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74480AAE-9108-42FC-8444-40158B1405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606" y="692140"/>
            <a:ext cx="509134" cy="509134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8EA837D4-BE55-4050-A6D1-4F7DE93753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940" y="553133"/>
            <a:ext cx="779807" cy="779807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1528CCBC-E599-42A5-8836-C5631F3E2A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437" y="3505578"/>
            <a:ext cx="527362" cy="527362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E1075465-B79F-40DA-AC82-62B33BE2F2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442" y="3527920"/>
            <a:ext cx="527363" cy="527363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CD59CF4-4209-4511-90DE-6D8FE5989505}"/>
              </a:ext>
            </a:extLst>
          </p:cNvPr>
          <p:cNvSpPr txBox="1"/>
          <p:nvPr/>
        </p:nvSpPr>
        <p:spPr>
          <a:xfrm>
            <a:off x="7116517" y="511613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全国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F8CD1BB-CCBF-433B-8A8E-0534C243A22F}"/>
              </a:ext>
            </a:extLst>
          </p:cNvPr>
          <p:cNvSpPr txBox="1"/>
          <p:nvPr/>
        </p:nvSpPr>
        <p:spPr>
          <a:xfrm>
            <a:off x="7559487" y="4880228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6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3C4757D-77E6-4142-83AF-BAED9799BD5B}"/>
              </a:ext>
            </a:extLst>
          </p:cNvPr>
          <p:cNvSpPr txBox="1"/>
          <p:nvPr/>
        </p:nvSpPr>
        <p:spPr>
          <a:xfrm>
            <a:off x="7953951" y="509844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位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527E3B4-D70B-4506-BC87-85B70D8FB948}"/>
              </a:ext>
            </a:extLst>
          </p:cNvPr>
          <p:cNvSpPr txBox="1"/>
          <p:nvPr/>
        </p:nvSpPr>
        <p:spPr>
          <a:xfrm>
            <a:off x="7063399" y="5739230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自宅から勤務先までの通勤時間</a:t>
            </a:r>
            <a:endParaRPr lang="en-US" altLang="ja-JP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（平日一人あたりの平均往復時間）</a:t>
            </a:r>
            <a:endParaRPr lang="en-US" altLang="ja-JP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神奈川県  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110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分 </a:t>
            </a:r>
            <a:r>
              <a:rPr lang="zh-CN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＞ </a:t>
            </a:r>
            <a:r>
              <a:rPr lang="ja-JP" altLang="en-US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青森県 </a:t>
            </a:r>
            <a:r>
              <a:rPr lang="en-US" altLang="ja-JP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59</a:t>
            </a:r>
            <a:r>
              <a:rPr lang="ja-JP" altLang="en-US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分</a:t>
            </a:r>
            <a:endParaRPr lang="ja-JP" altLang="en-US" sz="800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BA20B39F-9702-4268-B4BB-7068502ADD35}"/>
              </a:ext>
            </a:extLst>
          </p:cNvPr>
          <p:cNvCxnSpPr>
            <a:cxnSpLocks/>
          </p:cNvCxnSpPr>
          <p:nvPr/>
        </p:nvCxnSpPr>
        <p:spPr>
          <a:xfrm>
            <a:off x="1932812" y="1941441"/>
            <a:ext cx="313999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D796AF4C-1518-4F11-8581-D365B81A4667}"/>
              </a:ext>
            </a:extLst>
          </p:cNvPr>
          <p:cNvSpPr txBox="1"/>
          <p:nvPr/>
        </p:nvSpPr>
        <p:spPr>
          <a:xfrm>
            <a:off x="1340508" y="220114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全国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99F83D-8FD0-4975-B39A-B470EF1C3FC0}"/>
              </a:ext>
            </a:extLst>
          </p:cNvPr>
          <p:cNvSpPr txBox="1"/>
          <p:nvPr/>
        </p:nvSpPr>
        <p:spPr>
          <a:xfrm>
            <a:off x="1783478" y="1965236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1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83109B1-DC9F-45F4-BF68-DF3E3DAB9664}"/>
              </a:ext>
            </a:extLst>
          </p:cNvPr>
          <p:cNvSpPr txBox="1"/>
          <p:nvPr/>
        </p:nvSpPr>
        <p:spPr>
          <a:xfrm>
            <a:off x="2177942" y="218345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位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8A700F4D-9B9D-4188-B77C-1DDFCFB62153}"/>
              </a:ext>
            </a:extLst>
          </p:cNvPr>
          <p:cNvSpPr txBox="1"/>
          <p:nvPr/>
        </p:nvSpPr>
        <p:spPr>
          <a:xfrm>
            <a:off x="964018" y="2870378"/>
            <a:ext cx="2341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一住宅あたりの家賃（</a:t>
            </a:r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平方メートルあたり）</a:t>
            </a:r>
            <a:endParaRPr lang="en-US" altLang="ja-JP" sz="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東京都  </a:t>
            </a:r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66,470</a:t>
            </a:r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 ＞ </a:t>
            </a:r>
            <a:r>
              <a:rPr lang="ja-JP" altLang="en-US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青森県 </a:t>
            </a:r>
            <a:r>
              <a:rPr lang="en-US" altLang="ja-JP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38,264</a:t>
            </a:r>
            <a:r>
              <a:rPr lang="ja-JP" altLang="en-US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円</a:t>
            </a:r>
            <a:endParaRPr lang="ja-JP" altLang="en-US" sz="800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2BEC2DA-3995-488C-AE83-729EC55D0E53}"/>
              </a:ext>
            </a:extLst>
          </p:cNvPr>
          <p:cNvSpPr txBox="1"/>
          <p:nvPr/>
        </p:nvSpPr>
        <p:spPr>
          <a:xfrm>
            <a:off x="4302077" y="509844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全国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4B5DAA7-FC4E-466B-9814-6111761C6095}"/>
              </a:ext>
            </a:extLst>
          </p:cNvPr>
          <p:cNvSpPr txBox="1"/>
          <p:nvPr/>
        </p:nvSpPr>
        <p:spPr>
          <a:xfrm>
            <a:off x="4745047" y="4862536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2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BCB3BD0-D755-48A2-B4E1-E57D6DD458DA}"/>
              </a:ext>
            </a:extLst>
          </p:cNvPr>
          <p:cNvSpPr txBox="1"/>
          <p:nvPr/>
        </p:nvSpPr>
        <p:spPr>
          <a:xfrm>
            <a:off x="5139511" y="508075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位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36524AC2-15F8-433F-9E41-5B3324F50419}"/>
              </a:ext>
            </a:extLst>
          </p:cNvPr>
          <p:cNvSpPr txBox="1"/>
          <p:nvPr/>
        </p:nvSpPr>
        <p:spPr>
          <a:xfrm>
            <a:off x="4280664" y="223186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全国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720C64BD-A4AA-499C-B267-8F4F39B8D6C5}"/>
              </a:ext>
            </a:extLst>
          </p:cNvPr>
          <p:cNvSpPr txBox="1"/>
          <p:nvPr/>
        </p:nvSpPr>
        <p:spPr>
          <a:xfrm>
            <a:off x="4723634" y="1995952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1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B26EF10D-DA53-41DB-B827-71083591C0F4}"/>
              </a:ext>
            </a:extLst>
          </p:cNvPr>
          <p:cNvSpPr txBox="1"/>
          <p:nvPr/>
        </p:nvSpPr>
        <p:spPr>
          <a:xfrm>
            <a:off x="5118098" y="221416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位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F9A4681-6603-4869-81E1-27AA38A8E4F5}"/>
              </a:ext>
            </a:extLst>
          </p:cNvPr>
          <p:cNvSpPr txBox="1"/>
          <p:nvPr/>
        </p:nvSpPr>
        <p:spPr>
          <a:xfrm>
            <a:off x="4003772" y="2808822"/>
            <a:ext cx="2389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外食額</a:t>
            </a:r>
            <a:endParaRPr lang="en-US" altLang="ja-JP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zh-CN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全国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平均  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172,378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</a:t>
            </a:r>
            <a:r>
              <a:rPr lang="zh-CN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</a:t>
            </a:r>
            <a:r>
              <a:rPr lang="ja-JP" altLang="en-US" sz="800" dirty="0">
                <a:solidFill>
                  <a:srgbClr val="FFC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青森県 </a:t>
            </a:r>
            <a:r>
              <a:rPr lang="en-US" altLang="ja-JP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106,138</a:t>
            </a:r>
            <a:r>
              <a:rPr lang="ja-JP" altLang="en-US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</a:t>
            </a:r>
            <a:endParaRPr lang="en-US" altLang="ja-JP" sz="800" b="1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総務省統計局：</a:t>
            </a:r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2017</a:t>
            </a:r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2019</a:t>
            </a:r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「家計調査」</a:t>
            </a:r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ja-JP" altLang="en-US" sz="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2EC10B35-829C-4600-82BE-432591932976}"/>
              </a:ext>
            </a:extLst>
          </p:cNvPr>
          <p:cNvSpPr txBox="1"/>
          <p:nvPr/>
        </p:nvSpPr>
        <p:spPr>
          <a:xfrm>
            <a:off x="6836056" y="2754681"/>
            <a:ext cx="3069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歳 人口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万人当たりの認定こども園認可・認定件数</a:t>
            </a:r>
            <a:endParaRPr lang="en-US" altLang="ja-JP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zh-CN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全国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平均  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en-US" altLang="zh-CN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件</a:t>
            </a:r>
            <a:r>
              <a:rPr lang="zh-CN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 </a:t>
            </a:r>
            <a:r>
              <a:rPr lang="ja-JP" altLang="en-US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青森県 </a:t>
            </a:r>
            <a:r>
              <a:rPr lang="en-US" altLang="ja-JP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49.8</a:t>
            </a:r>
            <a:r>
              <a:rPr lang="ja-JP" altLang="en-US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件</a:t>
            </a:r>
            <a:endParaRPr lang="ja-JP" altLang="en-US" sz="800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内閣府：認定こども園に関する調査（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R1.4.1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）及び</a:t>
            </a:r>
            <a:endParaRPr lang="en-US" altLang="ja-JP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総務省統計局：平成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27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年度国政調査人口等基本推計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1EDC745-1B49-40AC-BC54-34C34C401D95}"/>
              </a:ext>
            </a:extLst>
          </p:cNvPr>
          <p:cNvSpPr txBox="1"/>
          <p:nvPr/>
        </p:nvSpPr>
        <p:spPr>
          <a:xfrm>
            <a:off x="691828" y="5814354"/>
            <a:ext cx="2985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東京都  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2,343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人 ＞ </a:t>
            </a:r>
            <a:r>
              <a:rPr lang="zh-CN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全国平均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264.7</a:t>
            </a:r>
            <a:r>
              <a:rPr lang="zh-CN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人 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＞ </a:t>
            </a:r>
            <a:r>
              <a:rPr lang="ja-JP" altLang="en-US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青森県 </a:t>
            </a:r>
            <a:r>
              <a:rPr lang="en-US" altLang="ja-JP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0</a:t>
            </a:r>
            <a:r>
              <a:rPr lang="ja-JP" altLang="en-US" sz="8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rPr>
              <a:t>人</a:t>
            </a:r>
            <a:endParaRPr lang="en-US" altLang="ja-JP" sz="800" b="1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Arial" panose="020B0604020202020204" pitchFamily="34" charset="0"/>
            </a:endParaRPr>
          </a:p>
          <a:p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厚生労働省：保育所等関連状況とりまとめ（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R2.4.1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E521B383-75B2-42AC-A332-BA39AB1262F9}"/>
              </a:ext>
            </a:extLst>
          </p:cNvPr>
          <p:cNvSpPr txBox="1"/>
          <p:nvPr/>
        </p:nvSpPr>
        <p:spPr>
          <a:xfrm>
            <a:off x="7090163" y="221560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全国</a:t>
            </a: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DAE14220-A084-4125-9151-D429A8E2A33E}"/>
              </a:ext>
            </a:extLst>
          </p:cNvPr>
          <p:cNvSpPr txBox="1"/>
          <p:nvPr/>
        </p:nvSpPr>
        <p:spPr>
          <a:xfrm>
            <a:off x="7533133" y="1979695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1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D593BFE2-57F2-4B4A-9C5D-37B60853D1F0}"/>
              </a:ext>
            </a:extLst>
          </p:cNvPr>
          <p:cNvSpPr txBox="1"/>
          <p:nvPr/>
        </p:nvSpPr>
        <p:spPr>
          <a:xfrm>
            <a:off x="7927597" y="219791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位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D3EB2540-C0C3-4D6E-8169-E5B126FAA170}"/>
              </a:ext>
            </a:extLst>
          </p:cNvPr>
          <p:cNvSpPr txBox="1"/>
          <p:nvPr/>
        </p:nvSpPr>
        <p:spPr>
          <a:xfrm>
            <a:off x="1346988" y="509844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全国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B2E87B54-9D56-4EC8-B87D-80318E3E4A7D}"/>
              </a:ext>
            </a:extLst>
          </p:cNvPr>
          <p:cNvSpPr txBox="1"/>
          <p:nvPr/>
        </p:nvSpPr>
        <p:spPr>
          <a:xfrm>
            <a:off x="1789958" y="4862536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1</a:t>
            </a:r>
            <a:endParaRPr kumimoji="1" lang="ja-JP" altLang="en-US" sz="4000" dirty="0">
              <a:solidFill>
                <a:srgbClr val="203762"/>
              </a:solidFill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5097BD7C-BD09-4E71-8663-D86E3A2B2B65}"/>
              </a:ext>
            </a:extLst>
          </p:cNvPr>
          <p:cNvSpPr txBox="1"/>
          <p:nvPr/>
        </p:nvSpPr>
        <p:spPr>
          <a:xfrm>
            <a:off x="2184422" y="508075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位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076B2DC7-6549-4CA0-8D8C-B3115BC7A630}"/>
              </a:ext>
            </a:extLst>
          </p:cNvPr>
          <p:cNvSpPr txBox="1"/>
          <p:nvPr/>
        </p:nvSpPr>
        <p:spPr>
          <a:xfrm>
            <a:off x="2177942" y="4165138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rgbClr val="203762"/>
                </a:solidFill>
                <a:latin typeface="Arial Black" panose="020B0A04020102020204" pitchFamily="34" charset="0"/>
                <a:ea typeface="メイリオ" panose="020B0604030504040204" pitchFamily="50" charset="-128"/>
              </a:rPr>
              <a:t>0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EACE224-217B-49AB-994F-E9BB713A0196}"/>
              </a:ext>
            </a:extLst>
          </p:cNvPr>
          <p:cNvSpPr txBox="1"/>
          <p:nvPr/>
        </p:nvSpPr>
        <p:spPr>
          <a:xfrm>
            <a:off x="4123848" y="5827547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住宅地の平均価格（</a:t>
            </a:r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㎡あたり）</a:t>
            </a:r>
            <a:endParaRPr lang="en-US" altLang="ja-JP" sz="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国土交通省：「令和元年地価調査」</a:t>
            </a:r>
            <a:r>
              <a:rPr lang="en-US" altLang="ja-JP" sz="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ja-JP" altLang="en-US" sz="8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558C8A91-DFC5-490F-B766-748DDDFB7FC5}"/>
              </a:ext>
            </a:extLst>
          </p:cNvPr>
          <p:cNvCxnSpPr>
            <a:cxnSpLocks/>
          </p:cNvCxnSpPr>
          <p:nvPr/>
        </p:nvCxnSpPr>
        <p:spPr>
          <a:xfrm>
            <a:off x="4825512" y="1941441"/>
            <a:ext cx="313999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DEF1872E-89B9-4EB3-9E4E-3B519FA04736}"/>
              </a:ext>
            </a:extLst>
          </p:cNvPr>
          <p:cNvCxnSpPr>
            <a:cxnSpLocks/>
          </p:cNvCxnSpPr>
          <p:nvPr/>
        </p:nvCxnSpPr>
        <p:spPr>
          <a:xfrm>
            <a:off x="7685198" y="1922223"/>
            <a:ext cx="313999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C4D80B50-CB37-4074-B087-5D06270A6E7F}"/>
              </a:ext>
            </a:extLst>
          </p:cNvPr>
          <p:cNvCxnSpPr>
            <a:cxnSpLocks/>
          </p:cNvCxnSpPr>
          <p:nvPr/>
        </p:nvCxnSpPr>
        <p:spPr>
          <a:xfrm>
            <a:off x="1932812" y="4821431"/>
            <a:ext cx="313999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DF6A58EF-34DC-4E08-B9C2-23A5F8D614AB}"/>
              </a:ext>
            </a:extLst>
          </p:cNvPr>
          <p:cNvCxnSpPr>
            <a:cxnSpLocks/>
          </p:cNvCxnSpPr>
          <p:nvPr/>
        </p:nvCxnSpPr>
        <p:spPr>
          <a:xfrm>
            <a:off x="4829349" y="4821431"/>
            <a:ext cx="313999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4757F046-82D4-4572-AA87-4217BC9C8971}"/>
              </a:ext>
            </a:extLst>
          </p:cNvPr>
          <p:cNvCxnSpPr>
            <a:cxnSpLocks/>
          </p:cNvCxnSpPr>
          <p:nvPr/>
        </p:nvCxnSpPr>
        <p:spPr>
          <a:xfrm>
            <a:off x="1932813" y="1848018"/>
            <a:ext cx="313999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529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E797C435-A605-4B17-B4AE-453FFF64F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909" y="959868"/>
            <a:ext cx="1634489" cy="14940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F310A6B5-873A-4116-A09F-89AB1F945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14" y="3994206"/>
            <a:ext cx="1882504" cy="17800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15B52072-43BB-42E3-A912-8EB515978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4" y="3756994"/>
            <a:ext cx="1982847" cy="2025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0E21F78-BF0F-4C2E-959B-65118196EF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6" y="1155397"/>
            <a:ext cx="1948287" cy="17800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スライド番号プレースホルダー 14">
            <a:extLst>
              <a:ext uri="{FF2B5EF4-FFF2-40B4-BE49-F238E27FC236}">
                <a16:creationId xmlns:a16="http://schemas.microsoft.com/office/drawing/2014/main" id="{4A484919-CC63-420E-83D4-E0AD05E08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2785" y="6403767"/>
            <a:ext cx="282728" cy="365125"/>
          </a:xfrm>
        </p:spPr>
        <p:txBody>
          <a:bodyPr/>
          <a:lstStyle/>
          <a:p>
            <a:fld id="{ED3C150E-96C5-4670-916E-A72E1D73D793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pic>
        <p:nvPicPr>
          <p:cNvPr id="10" name="Picture 2" descr="NPO法人あおもりIT活用サポートセンター">
            <a:extLst>
              <a:ext uri="{FF2B5EF4-FFF2-40B4-BE49-F238E27FC236}">
                <a16:creationId xmlns:a16="http://schemas.microsoft.com/office/drawing/2014/main" id="{E615D806-4569-472A-9AC6-72AB4D1E31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1" t="13139" r="14251" b="17878"/>
          <a:stretch/>
        </p:blipFill>
        <p:spPr bwMode="auto">
          <a:xfrm>
            <a:off x="8435154" y="6356352"/>
            <a:ext cx="975689" cy="41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DA020D6-DD9F-4CC7-9DAB-EDE07E373DDD}"/>
              </a:ext>
            </a:extLst>
          </p:cNvPr>
          <p:cNvSpPr txBox="1"/>
          <p:nvPr/>
        </p:nvSpPr>
        <p:spPr>
          <a:xfrm>
            <a:off x="5603223" y="6486278"/>
            <a:ext cx="2921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Copyright2021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Aomori Prefectural Government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88FEE82-BFB4-4802-B03C-B4652B0CF903}"/>
              </a:ext>
            </a:extLst>
          </p:cNvPr>
          <p:cNvSpPr txBox="1"/>
          <p:nvPr/>
        </p:nvSpPr>
        <p:spPr>
          <a:xfrm>
            <a:off x="546726" y="152515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青森県の立地環境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3909A581-E622-4314-A1BB-AFF7A8D1E316}"/>
              </a:ext>
            </a:extLst>
          </p:cNvPr>
          <p:cNvCxnSpPr>
            <a:cxnSpLocks/>
          </p:cNvCxnSpPr>
          <p:nvPr/>
        </p:nvCxnSpPr>
        <p:spPr>
          <a:xfrm>
            <a:off x="628462" y="543584"/>
            <a:ext cx="1118255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78D6DA4-3B02-42BB-9362-703E1370C9DA}"/>
              </a:ext>
            </a:extLst>
          </p:cNvPr>
          <p:cNvSpPr txBox="1"/>
          <p:nvPr/>
        </p:nvSpPr>
        <p:spPr>
          <a:xfrm>
            <a:off x="4545361" y="1715550"/>
            <a:ext cx="1723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立地環境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PR</a:t>
            </a:r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動画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99FB81D2-8EB3-4613-8BE0-717ABB85E1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8357" y="2446595"/>
            <a:ext cx="3502698" cy="196481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AADC4A6-0D16-4E1E-BAEC-47413B1068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339" y="4716594"/>
            <a:ext cx="1359884" cy="135988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32757B0-FE69-4175-A5B8-672B30BC64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64" y="1529711"/>
            <a:ext cx="695325" cy="695325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E34FFF0-0BB3-49F3-B7DF-B5433F72F249}"/>
              </a:ext>
            </a:extLst>
          </p:cNvPr>
          <p:cNvSpPr txBox="1"/>
          <p:nvPr/>
        </p:nvSpPr>
        <p:spPr>
          <a:xfrm>
            <a:off x="3271822" y="170809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＼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A63D34E-0563-4C6E-A8B0-D972C6C0741A}"/>
              </a:ext>
            </a:extLst>
          </p:cNvPr>
          <p:cNvSpPr txBox="1"/>
          <p:nvPr/>
        </p:nvSpPr>
        <p:spPr>
          <a:xfrm>
            <a:off x="6223557" y="170687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／</a:t>
            </a:r>
          </a:p>
        </p:txBody>
      </p:sp>
    </p:spTree>
    <p:extLst>
      <p:ext uri="{BB962C8B-B14F-4D97-AF65-F5344CB8AC3E}">
        <p14:creationId xmlns:p14="http://schemas.microsoft.com/office/powerpoint/2010/main" val="1620831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スライド番号プレースホルダー 14">
            <a:extLst>
              <a:ext uri="{FF2B5EF4-FFF2-40B4-BE49-F238E27FC236}">
                <a16:creationId xmlns:a16="http://schemas.microsoft.com/office/drawing/2014/main" id="{4A484919-CC63-420E-83D4-E0AD05E08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2785" y="6403767"/>
            <a:ext cx="282728" cy="365125"/>
          </a:xfrm>
        </p:spPr>
        <p:txBody>
          <a:bodyPr/>
          <a:lstStyle/>
          <a:p>
            <a:fld id="{ED3C150E-96C5-4670-916E-A72E1D73D793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pic>
        <p:nvPicPr>
          <p:cNvPr id="10" name="Picture 2" descr="NPO法人あおもりIT活用サポートセンター">
            <a:extLst>
              <a:ext uri="{FF2B5EF4-FFF2-40B4-BE49-F238E27FC236}">
                <a16:creationId xmlns:a16="http://schemas.microsoft.com/office/drawing/2014/main" id="{E615D806-4569-472A-9AC6-72AB4D1E31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1" t="13139" r="14251" b="17878"/>
          <a:stretch/>
        </p:blipFill>
        <p:spPr bwMode="auto">
          <a:xfrm>
            <a:off x="8435154" y="6356352"/>
            <a:ext cx="975689" cy="41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DA020D6-DD9F-4CC7-9DAB-EDE07E373DDD}"/>
              </a:ext>
            </a:extLst>
          </p:cNvPr>
          <p:cNvSpPr txBox="1"/>
          <p:nvPr/>
        </p:nvSpPr>
        <p:spPr>
          <a:xfrm>
            <a:off x="5603223" y="6486278"/>
            <a:ext cx="2921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Copyright2021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Aomori Prefectural Government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88FEE82-BFB4-4802-B03C-B4652B0CF903}"/>
              </a:ext>
            </a:extLst>
          </p:cNvPr>
          <p:cNvSpPr txBox="1"/>
          <p:nvPr/>
        </p:nvSpPr>
        <p:spPr>
          <a:xfrm>
            <a:off x="546726" y="152515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青森県の交通アクセス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3909A581-E622-4314-A1BB-AFF7A8D1E316}"/>
              </a:ext>
            </a:extLst>
          </p:cNvPr>
          <p:cNvCxnSpPr>
            <a:cxnSpLocks/>
          </p:cNvCxnSpPr>
          <p:nvPr/>
        </p:nvCxnSpPr>
        <p:spPr>
          <a:xfrm>
            <a:off x="628462" y="543584"/>
            <a:ext cx="1118255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067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BA356D5-46C3-46AE-AF0E-1E7D5D8F0B2C}"/>
              </a:ext>
            </a:extLst>
          </p:cNvPr>
          <p:cNvSpPr txBox="1"/>
          <p:nvPr/>
        </p:nvSpPr>
        <p:spPr>
          <a:xfrm>
            <a:off x="5481043" y="2769923"/>
            <a:ext cx="2591543" cy="11772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b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2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〒</a:t>
            </a:r>
            <a:r>
              <a:rPr lang="en-US" altLang="ja-JP" sz="12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030-8570 </a:t>
            </a:r>
            <a:r>
              <a:rPr lang="ja-JP" altLang="en-US" sz="12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青森市長島</a:t>
            </a:r>
            <a:r>
              <a:rPr lang="en-US" altLang="ja-JP" sz="12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1-1-1 </a:t>
            </a:r>
          </a:p>
          <a:p>
            <a:pPr>
              <a:lnSpc>
                <a:spcPct val="150000"/>
              </a:lnSpc>
            </a:pPr>
            <a:r>
              <a:rPr lang="en-US" altLang="ja-JP" sz="12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Tel. 017-734-9381</a:t>
            </a:r>
            <a:b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12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lang="ja-JP" altLang="en-US" sz="12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200" b="0" i="0" dirty="0">
                <a:solidFill>
                  <a:srgbClr val="666666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hlinkClick r:id="rId2"/>
              </a:rPr>
              <a:t>ritchi@pref.aomori.lg.jp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834D8BC-241E-4D5C-8A25-9264D5E67195}"/>
              </a:ext>
            </a:extLst>
          </p:cNvPr>
          <p:cNvSpPr txBox="1"/>
          <p:nvPr/>
        </p:nvSpPr>
        <p:spPr>
          <a:xfrm>
            <a:off x="1804398" y="3259723"/>
            <a:ext cx="1620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ja-JP" sz="1600" dirty="0">
                <a:latin typeface="Arial Black" panose="020B0A04020102020204" pitchFamily="34" charset="0"/>
                <a:ea typeface="メイリオ" panose="020B0604030504040204" pitchFamily="50" charset="-128"/>
              </a:rPr>
              <a:t>CONTACT</a:t>
            </a:r>
            <a:endParaRPr kumimoji="1" lang="ja-JP" altLang="en-US" sz="1600" dirty="0">
              <a:latin typeface="Arial Black" panose="020B0A04020102020204" pitchFamily="34" charset="0"/>
              <a:ea typeface="メイリオ" panose="020B0604030504040204" pitchFamily="50" charset="-128"/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C057BBBB-68BB-43B1-BF4C-FA7A4C52C004}"/>
              </a:ext>
            </a:extLst>
          </p:cNvPr>
          <p:cNvCxnSpPr>
            <a:cxnSpLocks/>
          </p:cNvCxnSpPr>
          <p:nvPr/>
        </p:nvCxnSpPr>
        <p:spPr>
          <a:xfrm>
            <a:off x="4953000" y="2365367"/>
            <a:ext cx="0" cy="19863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382F61B-63B3-43A4-8AE8-A1117A43BD0E}"/>
              </a:ext>
            </a:extLst>
          </p:cNvPr>
          <p:cNvSpPr txBox="1"/>
          <p:nvPr/>
        </p:nvSpPr>
        <p:spPr>
          <a:xfrm>
            <a:off x="5871509" y="5591880"/>
            <a:ext cx="264464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https://aomori-ritti-guide.jp/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BC971AF-19CD-43DD-AAC4-35D19749AD42}"/>
              </a:ext>
            </a:extLst>
          </p:cNvPr>
          <p:cNvSpPr txBox="1"/>
          <p:nvPr/>
        </p:nvSpPr>
        <p:spPr>
          <a:xfrm>
            <a:off x="5743621" y="4951466"/>
            <a:ext cx="41080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「青森県産業立地ガイド」ホームページ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86B9BC8A-15DA-4954-BCBB-C9E35033B5AF}"/>
              </a:ext>
            </a:extLst>
          </p:cNvPr>
          <p:cNvSpPr/>
          <p:nvPr/>
        </p:nvSpPr>
        <p:spPr>
          <a:xfrm>
            <a:off x="5936420" y="5271673"/>
            <a:ext cx="2092341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A128E9C-2E58-4102-A592-81CE370DACEF}"/>
              </a:ext>
            </a:extLst>
          </p:cNvPr>
          <p:cNvSpPr txBox="1"/>
          <p:nvPr/>
        </p:nvSpPr>
        <p:spPr>
          <a:xfrm>
            <a:off x="6001330" y="5289262"/>
            <a:ext cx="18068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青森県産業立地ガイド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1F7ED3D-C811-4A3F-B3F5-D97CE46A1A32}"/>
              </a:ext>
            </a:extLst>
          </p:cNvPr>
          <p:cNvSpPr/>
          <p:nvPr/>
        </p:nvSpPr>
        <p:spPr>
          <a:xfrm>
            <a:off x="8028762" y="5271672"/>
            <a:ext cx="543482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8D423B0-9358-4768-A4C2-F1654FB0B026}"/>
              </a:ext>
            </a:extLst>
          </p:cNvPr>
          <p:cNvSpPr txBox="1"/>
          <p:nvPr/>
        </p:nvSpPr>
        <p:spPr>
          <a:xfrm>
            <a:off x="8047550" y="5289262"/>
            <a:ext cx="5037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検索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F294189B-2B8A-4717-BA1E-3C4273037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921" y="4951466"/>
            <a:ext cx="975689" cy="975689"/>
          </a:xfrm>
          <a:prstGeom prst="rect">
            <a:avLst/>
          </a:prstGeom>
        </p:spPr>
      </p:pic>
      <p:sp>
        <p:nvSpPr>
          <p:cNvPr id="29" name="スライド番号プレースホルダー 14">
            <a:extLst>
              <a:ext uri="{FF2B5EF4-FFF2-40B4-BE49-F238E27FC236}">
                <a16:creationId xmlns:a16="http://schemas.microsoft.com/office/drawing/2014/main" id="{E1042948-3119-43EE-AC7B-202C9EA2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2785" y="6403767"/>
            <a:ext cx="282728" cy="365125"/>
          </a:xfrm>
        </p:spPr>
        <p:txBody>
          <a:bodyPr/>
          <a:lstStyle/>
          <a:p>
            <a:fld id="{ED3C150E-96C5-4670-916E-A72E1D73D793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  <p:pic>
        <p:nvPicPr>
          <p:cNvPr id="30" name="Picture 2" descr="NPO法人あおもりIT活用サポートセンター">
            <a:extLst>
              <a:ext uri="{FF2B5EF4-FFF2-40B4-BE49-F238E27FC236}">
                <a16:creationId xmlns:a16="http://schemas.microsoft.com/office/drawing/2014/main" id="{28E7E91A-B004-4012-B0BA-0FBBE35C03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1" t="13139" r="14251" b="17878"/>
          <a:stretch/>
        </p:blipFill>
        <p:spPr bwMode="auto">
          <a:xfrm>
            <a:off x="8435154" y="6356352"/>
            <a:ext cx="975689" cy="41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8E30C1D-C873-4E2B-9CC1-A5DAA8E6D05A}"/>
              </a:ext>
            </a:extLst>
          </p:cNvPr>
          <p:cNvSpPr txBox="1"/>
          <p:nvPr/>
        </p:nvSpPr>
        <p:spPr>
          <a:xfrm>
            <a:off x="5603223" y="6486278"/>
            <a:ext cx="2921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Copyright2021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Aomori Prefectural Government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F33F12E4-3330-4EC8-BF35-524EE61A47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506" y="3137001"/>
            <a:ext cx="171537" cy="171537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BE37F568-0E40-4013-98BD-6EDC481686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507" y="3423378"/>
            <a:ext cx="171536" cy="171536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6499C97C-A8E5-4D1C-B3AC-5D8236BB98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506" y="3709754"/>
            <a:ext cx="171537" cy="171537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A4EDAB0-3B2D-4986-BF6A-9D60008DADB6}"/>
              </a:ext>
            </a:extLst>
          </p:cNvPr>
          <p:cNvSpPr txBox="1"/>
          <p:nvPr/>
        </p:nvSpPr>
        <p:spPr>
          <a:xfrm>
            <a:off x="5210504" y="2782964"/>
            <a:ext cx="49556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青森県 商工労働部 産業立地推進課 立地推進グループ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861301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1433</TotalTime>
  <Words>446</Words>
  <Application>Microsoft Office PowerPoint</Application>
  <PresentationFormat>A4 210 x 297 mm</PresentationFormat>
  <Paragraphs>100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HGS創英角ﾎﾟｯﾌﾟ体</vt:lpstr>
      <vt:lpstr>メイリオ</vt:lpstr>
      <vt:lpstr>游ゴシック</vt:lpstr>
      <vt:lpstr>Arial</vt:lpstr>
      <vt:lpstr>Arial Black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ito</dc:creator>
  <cp:lastModifiedBy> </cp:lastModifiedBy>
  <cp:revision>12</cp:revision>
  <cp:lastPrinted>2021-10-06T05:10:56Z</cp:lastPrinted>
  <dcterms:created xsi:type="dcterms:W3CDTF">2021-10-05T06:19:27Z</dcterms:created>
  <dcterms:modified xsi:type="dcterms:W3CDTF">2021-10-06T06:12:27Z</dcterms:modified>
</cp:coreProperties>
</file>