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65" autoAdjust="0"/>
    <p:restoredTop sz="94554"/>
  </p:normalViewPr>
  <p:slideViewPr>
    <p:cSldViewPr>
      <p:cViewPr varScale="1">
        <p:scale>
          <a:sx n="94" d="100"/>
          <a:sy n="94" d="100"/>
        </p:scale>
        <p:origin x="102" y="5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9D3F0-CC66-4EA8-8DA0-4FBE77C0B230}" type="datetimeFigureOut">
              <a:rPr kumimoji="1" lang="ja-JP" altLang="en-US" smtClean="0"/>
              <a:t>2024/9/26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43E35-25B7-4FC3-B498-114CB6410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389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9ADD2-E1B9-48F1-B26D-901BBE6649EB}" type="datetime1">
              <a:rPr lang="en-US" altLang="ja-JP" smtClean="0"/>
              <a:t>9/26/2024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53571" y="6442372"/>
            <a:ext cx="259715" cy="19367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Yu Gothic"/>
                <a:cs typeface="Yu Gothic"/>
              </a:defRPr>
            </a:lvl1pPr>
          </a:lstStyle>
          <a:p>
            <a:pPr marL="123189">
              <a:lnSpc>
                <a:spcPts val="139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F7570-C1BD-4E55-B778-C8AA5A0C7E53}" type="datetime1">
              <a:rPr lang="en-US" altLang="ja-JP" smtClean="0"/>
              <a:t>9/26/2024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65863" y="6497042"/>
            <a:ext cx="685800" cy="463847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rgbClr val="888888"/>
                </a:solidFill>
                <a:latin typeface="Yu Gothic"/>
                <a:cs typeface="Yu Gothic"/>
              </a:defRPr>
            </a:lvl1pPr>
          </a:lstStyle>
          <a:p>
            <a:pPr marL="123189">
              <a:lnSpc>
                <a:spcPts val="1395"/>
              </a:lnSpc>
            </a:pPr>
            <a:endParaRPr lang="en-US" altLang="ja-JP" spc="-50" dirty="0"/>
          </a:p>
          <a:p>
            <a:pPr marL="123189">
              <a:lnSpc>
                <a:spcPts val="1395"/>
              </a:lnSpc>
            </a:pPr>
            <a:fld id="{81D60167-4931-47E6-BA6A-407CBD079E47}" type="slidenum">
              <a:rPr lang="en-US" altLang="ja-JP" spc="-50" smtClean="0"/>
              <a:pPr marL="123189">
                <a:lnSpc>
                  <a:spcPts val="1395"/>
                </a:lnSpc>
              </a:pPr>
              <a:t>‹#›</a:t>
            </a:fld>
            <a:endParaRPr lang="en-US" altLang="ja-JP"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0F2DF-91C8-48DF-94BE-6AA3CA3A4C85}" type="datetime1">
              <a:rPr lang="en-US" altLang="ja-JP" smtClean="0"/>
              <a:t>9/26/2024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053571" y="6442372"/>
            <a:ext cx="259715" cy="19367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Yu Gothic"/>
                <a:cs typeface="Yu Gothic"/>
              </a:defRPr>
            </a:lvl1pPr>
          </a:lstStyle>
          <a:p>
            <a:pPr marL="123189">
              <a:lnSpc>
                <a:spcPts val="139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BD69F-A9B9-493A-8A8A-BB540DF247B2}" type="datetime1">
              <a:rPr lang="en-US" altLang="ja-JP" smtClean="0"/>
              <a:t>9/26/2024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1053571" y="6442372"/>
            <a:ext cx="259715" cy="19367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Yu Gothic"/>
                <a:cs typeface="Yu Gothic"/>
              </a:defRPr>
            </a:lvl1pPr>
          </a:lstStyle>
          <a:p>
            <a:pPr marL="123189">
              <a:lnSpc>
                <a:spcPts val="139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F045C-57A9-4575-B038-FFFCBAEA2917}" type="datetime1">
              <a:rPr lang="en-US" altLang="ja-JP" smtClean="0"/>
              <a:t>9/26/2024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0744200" y="6442372"/>
            <a:ext cx="492886" cy="278468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Yu Gothic"/>
                <a:cs typeface="Yu Gothic"/>
              </a:defRPr>
            </a:lvl1pPr>
          </a:lstStyle>
          <a:p>
            <a:pPr marL="123189">
              <a:lnSpc>
                <a:spcPts val="1395"/>
              </a:lnSpc>
            </a:pPr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3235" y="-13871"/>
            <a:ext cx="11825528" cy="1421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98167" y="2248407"/>
            <a:ext cx="7995920" cy="4480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67BFC-4105-4FE1-9185-B65CA3E7BEF0}" type="datetime1">
              <a:rPr lang="en-US" altLang="ja-JP" smtClean="0"/>
              <a:t>9/26/2024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4873" y="228600"/>
            <a:ext cx="1895855" cy="26029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727" y="281238"/>
            <a:ext cx="1735836" cy="2602992"/>
          </a:xfrm>
          <a:prstGeom prst="rect">
            <a:avLst/>
          </a:prstGeom>
        </p:spPr>
      </p:pic>
      <p:pic>
        <p:nvPicPr>
          <p:cNvPr id="11" name="object 5">
            <a:extLst>
              <a:ext uri="{FF2B5EF4-FFF2-40B4-BE49-F238E27FC236}">
                <a16:creationId xmlns:a16="http://schemas.microsoft.com/office/drawing/2014/main" id="{69289F42-890B-4C37-8747-EF724303F30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13038" y="433227"/>
            <a:ext cx="1380557" cy="2193738"/>
          </a:xfrm>
          <a:prstGeom prst="rect">
            <a:avLst/>
          </a:prstGeom>
        </p:spPr>
      </p:pic>
      <p:pic>
        <p:nvPicPr>
          <p:cNvPr id="13" name="object 6">
            <a:extLst>
              <a:ext uri="{FF2B5EF4-FFF2-40B4-BE49-F238E27FC236}">
                <a16:creationId xmlns:a16="http://schemas.microsoft.com/office/drawing/2014/main" id="{8FABF181-596A-41E0-BFA7-539D2358B7C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4600" y="173886"/>
            <a:ext cx="1449862" cy="2569314"/>
          </a:xfrm>
          <a:prstGeom prst="rect">
            <a:avLst/>
          </a:prstGeom>
        </p:spPr>
      </p:pic>
      <p:pic>
        <p:nvPicPr>
          <p:cNvPr id="16" name="object 3">
            <a:extLst>
              <a:ext uri="{FF2B5EF4-FFF2-40B4-BE49-F238E27FC236}">
                <a16:creationId xmlns:a16="http://schemas.microsoft.com/office/drawing/2014/main" id="{5BF21A20-B89D-4C8F-A1A4-BB0B5C5D56F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06433" y="4114800"/>
            <a:ext cx="2021324" cy="2361922"/>
          </a:xfrm>
          <a:prstGeom prst="rect">
            <a:avLst/>
          </a:prstGeom>
        </p:spPr>
      </p:pic>
      <p:pic>
        <p:nvPicPr>
          <p:cNvPr id="17" name="object 4">
            <a:extLst>
              <a:ext uri="{FF2B5EF4-FFF2-40B4-BE49-F238E27FC236}">
                <a16:creationId xmlns:a16="http://schemas.microsoft.com/office/drawing/2014/main" id="{CECD66F9-3717-4123-B077-104186B09FE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0115" y="4084319"/>
            <a:ext cx="1735836" cy="2406247"/>
          </a:xfrm>
          <a:prstGeom prst="rect">
            <a:avLst/>
          </a:prstGeom>
        </p:spPr>
      </p:pic>
      <p:pic>
        <p:nvPicPr>
          <p:cNvPr id="18" name="object 5">
            <a:extLst>
              <a:ext uri="{FF2B5EF4-FFF2-40B4-BE49-F238E27FC236}">
                <a16:creationId xmlns:a16="http://schemas.microsoft.com/office/drawing/2014/main" id="{A2F452F3-338B-4182-A3D8-08B9FFAC291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52999" y="4114800"/>
            <a:ext cx="1943151" cy="2406247"/>
          </a:xfrm>
          <a:prstGeom prst="rect">
            <a:avLst/>
          </a:prstGeom>
        </p:spPr>
      </p:pic>
      <p:sp>
        <p:nvSpPr>
          <p:cNvPr id="19" name="object 2">
            <a:extLst>
              <a:ext uri="{FF2B5EF4-FFF2-40B4-BE49-F238E27FC236}">
                <a16:creationId xmlns:a16="http://schemas.microsoft.com/office/drawing/2014/main" id="{08B49490-3E77-4BD3-9369-D97DFD9DD584}"/>
              </a:ext>
            </a:extLst>
          </p:cNvPr>
          <p:cNvSpPr txBox="1">
            <a:spLocks/>
          </p:cNvSpPr>
          <p:nvPr/>
        </p:nvSpPr>
        <p:spPr>
          <a:xfrm>
            <a:off x="1992563" y="3825274"/>
            <a:ext cx="3505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ja-JP" altLang="en-US" sz="1600" dirty="0">
                <a:solidFill>
                  <a:schemeClr val="tx1"/>
                </a:solidFill>
              </a:rPr>
              <a:t>年齢層ごとに　</a:t>
            </a:r>
            <a:r>
              <a:rPr lang="en-US" altLang="ja-JP" sz="1600" dirty="0">
                <a:solidFill>
                  <a:schemeClr val="tx1"/>
                </a:solidFill>
              </a:rPr>
              <a:t>20</a:t>
            </a:r>
            <a:r>
              <a:rPr lang="ja-JP" altLang="en-US" sz="1600" dirty="0">
                <a:solidFill>
                  <a:schemeClr val="tx1"/>
                </a:solidFill>
              </a:rPr>
              <a:t>代、</a:t>
            </a:r>
            <a:r>
              <a:rPr lang="en-US" altLang="ja-JP" sz="1600" dirty="0">
                <a:solidFill>
                  <a:schemeClr val="tx1"/>
                </a:solidFill>
              </a:rPr>
              <a:t>30</a:t>
            </a:r>
            <a:r>
              <a:rPr lang="ja-JP" altLang="en-US" sz="1600" dirty="0">
                <a:solidFill>
                  <a:schemeClr val="tx1"/>
                </a:solidFill>
              </a:rPr>
              <a:t>代、</a:t>
            </a:r>
            <a:r>
              <a:rPr lang="en-US" altLang="ja-JP" sz="1600" dirty="0">
                <a:solidFill>
                  <a:schemeClr val="tx1"/>
                </a:solidFill>
              </a:rPr>
              <a:t>40</a:t>
            </a:r>
            <a:r>
              <a:rPr lang="ja-JP" altLang="en-US" sz="1600" dirty="0">
                <a:solidFill>
                  <a:schemeClr val="tx1"/>
                </a:solidFill>
              </a:rPr>
              <a:t>代</a:t>
            </a:r>
            <a:endParaRPr lang="ja-JP" altLang="en-US" sz="1600" spc="-10" dirty="0">
              <a:solidFill>
                <a:schemeClr val="tx1"/>
              </a:solidFill>
            </a:endParaRPr>
          </a:p>
        </p:txBody>
      </p:sp>
      <p:pic>
        <p:nvPicPr>
          <p:cNvPr id="20" name="object 3">
            <a:extLst>
              <a:ext uri="{FF2B5EF4-FFF2-40B4-BE49-F238E27FC236}">
                <a16:creationId xmlns:a16="http://schemas.microsoft.com/office/drawing/2014/main" id="{9083BBCD-12D3-44A1-A704-036EAE0150D2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14805" y="5105400"/>
            <a:ext cx="3142636" cy="1215112"/>
          </a:xfrm>
          <a:prstGeom prst="rect">
            <a:avLst/>
          </a:prstGeom>
        </p:spPr>
      </p:pic>
      <p:pic>
        <p:nvPicPr>
          <p:cNvPr id="21" name="object 4">
            <a:extLst>
              <a:ext uri="{FF2B5EF4-FFF2-40B4-BE49-F238E27FC236}">
                <a16:creationId xmlns:a16="http://schemas.microsoft.com/office/drawing/2014/main" id="{5AB45B5B-CDE7-41EE-A465-6DD906021EC3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508303" y="4519944"/>
            <a:ext cx="1446175" cy="1985862"/>
          </a:xfrm>
          <a:prstGeom prst="rect">
            <a:avLst/>
          </a:prstGeom>
        </p:spPr>
      </p:pic>
      <p:pic>
        <p:nvPicPr>
          <p:cNvPr id="22" name="object 6">
            <a:extLst>
              <a:ext uri="{FF2B5EF4-FFF2-40B4-BE49-F238E27FC236}">
                <a16:creationId xmlns:a16="http://schemas.microsoft.com/office/drawing/2014/main" id="{D940C92F-E30E-4179-9AC6-BE7F8394F622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101327" y="1340691"/>
            <a:ext cx="1371600" cy="13974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37885</TotalTime>
  <Words>12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Yu Gothic</vt:lpstr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nishi masa</dc:creator>
  <cp:lastModifiedBy>User</cp:lastModifiedBy>
  <cp:revision>67</cp:revision>
  <dcterms:created xsi:type="dcterms:W3CDTF">2024-04-11T05:46:30Z</dcterms:created>
  <dcterms:modified xsi:type="dcterms:W3CDTF">2024-09-26T06:17:33Z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2024-03-08T00:00:00Z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2024-04-11T00:00:00Z</vt:filetime>
  </property>
  <property fmtid="{D5CDD505-2E9C-101B-9397-08002B2CF9AE}" pid="5" name="Producer">
    <vt:lpwstr>Microsoft® PowerPoint® 2019</vt:lpwstr>
  </property>
</Properties>
</file>