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20" r:id="rId2"/>
    <p:sldId id="4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FF2F92"/>
    <a:srgbClr val="FF40FF"/>
    <a:srgbClr val="FF85FF"/>
    <a:srgbClr val="FF8AD8"/>
    <a:srgbClr val="008F00"/>
    <a:srgbClr val="7DB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38"/>
  </p:normalViewPr>
  <p:slideViewPr>
    <p:cSldViewPr snapToGrid="0" snapToObjects="1">
      <p:cViewPr varScale="1">
        <p:scale>
          <a:sx n="118" d="100"/>
          <a:sy n="118" d="100"/>
        </p:scale>
        <p:origin x="15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A8C43-02B3-9347-9041-FC107AD2B086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AB155-C4ED-4F46-B0E8-C7F209D02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1110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B155-C4ED-4F46-B0E8-C7F209D0226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5326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B155-C4ED-4F46-B0E8-C7F209D0226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0239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276AC5-C2C0-0946-9898-C01C8D3C5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282EAD1-E25E-2A48-ABB6-39E753432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6E573C-2469-A441-8378-061577B58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60E8F0-D77B-3B4E-9F0F-C2B877B75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CE9873-9774-B14F-B50F-2BC8D232C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725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06BDCA-EBCC-DE41-AD7E-E901DCE68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477E43D-4682-5042-A0C0-1F31BB7C1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651086-75B2-BE48-B74F-37215F5F2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F37984-163A-FE43-A22F-2E5C2ED34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AA1CD0-ED4F-0042-A406-7B41BAB41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308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9EE8A9F-8A54-4940-86EE-B1AA3E28D8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1C22A54-8093-584C-A52B-1426358DB6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519300-C771-A446-A9EC-BBB8F47FB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2A17BE-D8C0-CE47-9915-B14D88FA7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40D1DE-B5DD-5049-8AAC-2CC19F91F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26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08AEFE-1EF4-BA4D-9D9F-727E82AD5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5A71E5-EB23-524E-8CEA-CD4761EF9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1AFCB3-50EC-D449-BC87-17D814A1E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A67DF4-F884-B942-AC96-9D9AE4614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0A4C60-D176-9449-B6B4-E4AF6F128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69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657926-74A6-254C-B185-03739F0E1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628DB0-66D4-4640-833E-776212F18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54804B-AC47-C245-A631-B76234614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1FCFF3-361E-4D45-BB40-F5CB9AC1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9CF4D0-F77E-E444-9676-4FF72593E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13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775DC6-E578-944F-956E-EDF1BE4CB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9208D0-5987-A341-9BC1-492F963D0E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6E23250-BCE5-364C-ABE1-6FBB1C86F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42AA91F-FCD4-F949-9567-D8141EAB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19EA2B-17E0-EE43-BC15-F7F5F8AEE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E8454BC-7111-7C4E-AE26-708DD58A1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42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E39668-EF05-0C47-ADDD-8241D47E4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C133BE9-CA57-5646-AC06-A9E916530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5D3D289-5C02-AD42-A4E8-987CDB136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7CC0AAC-B5CB-9A42-A6EF-78A1C2DF16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9C6ACA0-5E9A-CC47-BBF3-61D04D0F1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7888F5E-5F4B-8D42-B32A-96342CA4B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D896BC1-6816-FF42-8E22-0185613B9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3F408BF-40FC-9246-8A95-912AF1D47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063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487F79-CE3D-8841-A56D-8B7F9A76F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C4C9F1C-C5ED-8B44-8F1F-943B74D99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07BED7D-DF10-7A4B-9FEE-39BB2BEED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E7F1E9F-2AE0-E141-A22B-E6B6F316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221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64317CD-F0F8-9B47-85C3-CD4D6DD50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3C7C23B-4744-B847-8292-7450A58FF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8E81B6-FAE0-AF4A-8C62-34D726CF7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941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575196-69EF-274A-9392-E51547AE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131D52-698F-5B43-93D5-C2221B12C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257FEDF-BAC9-F64C-B943-268B56A8E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EF82FC-EE86-A543-A0F5-2389F4381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76591ED-C73D-9B49-96A9-CF1851B34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555232-B52F-6146-A4CE-0DCF7D559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217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2F3607-849A-1240-92C3-B5DB6A86A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7499ADE-9E3D-E147-8F4E-F0313AC0C4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D977216-C617-9947-B3C7-D6E440842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DFA5092-AA91-2E47-9DA2-8E39ADC71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546CCD-C40F-1043-8949-8433B8EDF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9B1094E-F55D-4744-87BA-A1A482E5B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41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F1DF542-05B7-8E46-B5A5-B8C3DA52C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42739C9-6101-E54E-B9A3-76324C883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1C4859-1C2F-CC4E-B140-207906683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72A15-CFF6-ED43-A3B1-17602AA63865}" type="datetimeFigureOut">
              <a:rPr kumimoji="1" lang="ja-JP" altLang="en-US" smtClean="0"/>
              <a:t>2020/8/3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EEC498-7CF7-954E-9213-D23382E2A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7BE6E1A-7EAB-1742-9964-70FB3A66B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0A490-E392-BC47-A63D-47648F58C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418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A1B9327-C314-954F-B076-8F21B1A36690}"/>
              </a:ext>
            </a:extLst>
          </p:cNvPr>
          <p:cNvSpPr txBox="1"/>
          <p:nvPr/>
        </p:nvSpPr>
        <p:spPr>
          <a:xfrm>
            <a:off x="20" y="2099473"/>
            <a:ext cx="12191980" cy="1292037"/>
          </a:xfrm>
          <a:prstGeom prst="rect">
            <a:avLst/>
          </a:prstGeom>
          <a:effectLst>
            <a:outerShdw blurRad="127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ja-JP" altLang="en-US" sz="7200"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ぷれぜん仙人</a:t>
            </a:r>
            <a:r>
              <a:rPr kumimoji="1" lang="ja-JP" altLang="en-US" sz="6000"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の</a:t>
            </a:r>
            <a:r>
              <a:rPr kumimoji="1" lang="ja-JP" altLang="en-US" sz="7200"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ブログ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AFAA60-11CE-8E4F-9FAA-B0935513ED57}"/>
              </a:ext>
            </a:extLst>
          </p:cNvPr>
          <p:cNvSpPr txBox="1"/>
          <p:nvPr/>
        </p:nvSpPr>
        <p:spPr>
          <a:xfrm>
            <a:off x="0" y="2603374"/>
            <a:ext cx="12191980" cy="129203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200" dirty="0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〜</a:t>
            </a:r>
            <a:r>
              <a:rPr kumimoji="1" lang="ja-JP" altLang="en-US" sz="3200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言葉</a:t>
            </a:r>
            <a:r>
              <a:rPr kumimoji="1" lang="ja-JP" altLang="en-US" sz="2400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で</a:t>
            </a:r>
            <a:r>
              <a:rPr kumimoji="1" lang="ja-JP" altLang="en-US" sz="3200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人</a:t>
            </a:r>
            <a:r>
              <a:rPr kumimoji="1" lang="ja-JP" altLang="en-US" sz="2400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を</a:t>
            </a:r>
            <a:r>
              <a:rPr kumimoji="1" lang="ja-JP" altLang="en-US" sz="3200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動かす技術</a:t>
            </a:r>
            <a:r>
              <a:rPr kumimoji="1" lang="ja-JP" altLang="en-US" sz="2400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の</a:t>
            </a:r>
            <a:r>
              <a:rPr kumimoji="1" lang="ja-JP" altLang="en-US" sz="3200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探求</a:t>
            </a:r>
            <a:r>
              <a:rPr kumimoji="1" lang="en-US" altLang="ja-JP" sz="3200" dirty="0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effectLst/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〜</a:t>
            </a:r>
            <a:endParaRPr kumimoji="1" lang="ja-JP" altLang="en-US" sz="3200">
              <a:ln w="0">
                <a:solidFill>
                  <a:srgbClr val="002060">
                    <a:alpha val="50000"/>
                  </a:srgbClr>
                </a:solidFill>
              </a:ln>
              <a:solidFill>
                <a:srgbClr val="0070C0"/>
              </a:solidFill>
              <a:effectLst/>
              <a:latin typeface="Kozuka Mincho Pr6N M" panose="02020400000000000000" pitchFamily="18" charset="-128"/>
              <a:ea typeface="Kozuka Mincho Pr6N M" panose="02020400000000000000" pitchFamily="18" charset="-128"/>
              <a:cs typeface="+mj-cs"/>
            </a:endParaRP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3EBCAA22-8021-8D49-92A4-4EE259BA1489}"/>
              </a:ext>
            </a:extLst>
          </p:cNvPr>
          <p:cNvSpPr/>
          <p:nvPr/>
        </p:nvSpPr>
        <p:spPr>
          <a:xfrm>
            <a:off x="4928123" y="4050959"/>
            <a:ext cx="2450755" cy="4819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chemeClr val="tx1"/>
                </a:solidFill>
                <a:latin typeface="Kozuka Mincho Pr6N R" panose="02020400000000000000" pitchFamily="18" charset="-128"/>
                <a:ea typeface="Kozuka Mincho Pr6N R" panose="02020400000000000000" pitchFamily="18" charset="-128"/>
              </a:rPr>
              <a:t>コピーライティング</a:t>
            </a:r>
          </a:p>
        </p:txBody>
      </p:sp>
      <p:sp>
        <p:nvSpPr>
          <p:cNvPr id="8" name="角丸四角形 7">
            <a:extLst>
              <a:ext uri="{FF2B5EF4-FFF2-40B4-BE49-F238E27FC236}">
                <a16:creationId xmlns:a16="http://schemas.microsoft.com/office/drawing/2014/main" id="{44E20C86-47B8-7B40-87BE-638E8817AB38}"/>
              </a:ext>
            </a:extLst>
          </p:cNvPr>
          <p:cNvSpPr/>
          <p:nvPr/>
        </p:nvSpPr>
        <p:spPr>
          <a:xfrm>
            <a:off x="3005910" y="4050959"/>
            <a:ext cx="1713682" cy="4819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chemeClr val="tx1"/>
                </a:solidFill>
                <a:latin typeface="Kozuka Mincho Pr6N R" panose="02020400000000000000" pitchFamily="18" charset="-128"/>
                <a:ea typeface="Kozuka Mincho Pr6N R" panose="02020400000000000000" pitchFamily="18" charset="-128"/>
              </a:rPr>
              <a:t>プレゼン資料</a:t>
            </a: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3F623248-5B5C-FA44-8234-75C6944C147C}"/>
              </a:ext>
            </a:extLst>
          </p:cNvPr>
          <p:cNvSpPr/>
          <p:nvPr/>
        </p:nvSpPr>
        <p:spPr>
          <a:xfrm>
            <a:off x="7587410" y="4050959"/>
            <a:ext cx="1713682" cy="4819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chemeClr val="tx1"/>
                </a:solidFill>
                <a:latin typeface="Kozuka Mincho Pr6N R" panose="02020400000000000000" pitchFamily="18" charset="-128"/>
                <a:ea typeface="Kozuka Mincho Pr6N R" panose="02020400000000000000" pitchFamily="18" charset="-128"/>
              </a:rPr>
              <a:t>コーチング</a:t>
            </a: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933C694B-B406-DD49-9805-CFC178CDD959}"/>
              </a:ext>
            </a:extLst>
          </p:cNvPr>
          <p:cNvCxnSpPr>
            <a:cxnSpLocks/>
          </p:cNvCxnSpPr>
          <p:nvPr/>
        </p:nvCxnSpPr>
        <p:spPr>
          <a:xfrm>
            <a:off x="3210268" y="3887595"/>
            <a:ext cx="576269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>
            <a:extLst>
              <a:ext uri="{FF2B5EF4-FFF2-40B4-BE49-F238E27FC236}">
                <a16:creationId xmlns:a16="http://schemas.microsoft.com/office/drawing/2014/main" id="{A6176725-8B97-3E43-9713-032882AC6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8" b="89862" l="4343" r="96214">
                        <a14:foregroundMark x1="91871" y1="19124" x2="91871" y2="19124"/>
                        <a14:foregroundMark x1="7461" y1="67742" x2="7461" y2="67742"/>
                        <a14:foregroundMark x1="4343" y1="69355" x2="4343" y2="69355"/>
                        <a14:foregroundMark x1="31292" y1="48387" x2="31292" y2="48387"/>
                        <a14:foregroundMark x1="33073" y1="47465" x2="28619" y2="54839"/>
                        <a14:foregroundMark x1="93653" y1="17281" x2="94989" y2="22581"/>
                        <a14:foregroundMark x1="93653" y1="17281" x2="96214" y2="216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606032">
            <a:off x="8878788" y="3421988"/>
            <a:ext cx="844608" cy="4081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角丸四角形 1">
            <a:extLst>
              <a:ext uri="{FF2B5EF4-FFF2-40B4-BE49-F238E27FC236}">
                <a16:creationId xmlns:a16="http://schemas.microsoft.com/office/drawing/2014/main" id="{0B4C1A3B-F14E-DD46-B551-D12F3FCBD164}"/>
              </a:ext>
            </a:extLst>
          </p:cNvPr>
          <p:cNvSpPr/>
          <p:nvPr/>
        </p:nvSpPr>
        <p:spPr>
          <a:xfrm>
            <a:off x="370114" y="544286"/>
            <a:ext cx="1959429" cy="696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以前の</a:t>
            </a:r>
            <a:r>
              <a:rPr kumimoji="1" lang="en-US" altLang="ja-JP" dirty="0" err="1"/>
              <a:t>ver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417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225DDF7-8DB9-E149-B916-977561B0FED1}"/>
              </a:ext>
            </a:extLst>
          </p:cNvPr>
          <p:cNvSpPr txBox="1"/>
          <p:nvPr/>
        </p:nvSpPr>
        <p:spPr>
          <a:xfrm>
            <a:off x="5704135" y="3641243"/>
            <a:ext cx="4245407" cy="58254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ja-JP" altLang="en-US" sz="3200"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ぷれぜん仙人</a:t>
            </a:r>
            <a:r>
              <a:rPr kumimoji="1" lang="ja-JP" altLang="en-US" sz="2400"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の</a:t>
            </a:r>
            <a:r>
              <a:rPr kumimoji="1" lang="ja-JP" altLang="en-US" sz="3200"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ブログ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7616C26-D5AF-EE42-9BE3-26099275DF8E}"/>
              </a:ext>
            </a:extLst>
          </p:cNvPr>
          <p:cNvSpPr txBox="1"/>
          <p:nvPr/>
        </p:nvSpPr>
        <p:spPr>
          <a:xfrm>
            <a:off x="1" y="2136963"/>
            <a:ext cx="12192000" cy="129203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ja-JP" altLang="en-US" sz="4800" b="1">
                <a:ln w="0">
                  <a:solidFill>
                    <a:srgbClr val="002060">
                      <a:alpha val="50000"/>
                    </a:srgbClr>
                  </a:solidFill>
                </a:ln>
                <a:solidFill>
                  <a:srgbClr val="0070C0"/>
                </a:solidFill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言葉</a:t>
            </a:r>
            <a:r>
              <a:rPr kumimoji="1" lang="ja-JP" altLang="en-US" sz="4000" b="1">
                <a:ln w="0">
                  <a:solidFill>
                    <a:srgbClr val="002060">
                      <a:alpha val="50000"/>
                    </a:srgbClr>
                  </a:solidFill>
                </a:ln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で</a:t>
            </a:r>
            <a:r>
              <a:rPr kumimoji="1" lang="ja-JP" altLang="en-US" sz="4800" b="1">
                <a:ln w="0">
                  <a:solidFill>
                    <a:srgbClr val="002060">
                      <a:alpha val="50000"/>
                    </a:srgbClr>
                  </a:solidFill>
                </a:ln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人</a:t>
            </a:r>
            <a:r>
              <a:rPr kumimoji="1" lang="ja-JP" altLang="en-US" sz="4000" b="1">
                <a:ln w="0">
                  <a:solidFill>
                    <a:srgbClr val="002060">
                      <a:alpha val="50000"/>
                    </a:srgbClr>
                  </a:solidFill>
                </a:ln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を</a:t>
            </a:r>
            <a:r>
              <a:rPr kumimoji="1" lang="ja-JP" altLang="en-US" sz="4800" b="1">
                <a:ln w="0">
                  <a:solidFill>
                    <a:srgbClr val="002060">
                      <a:alpha val="50000"/>
                    </a:srgbClr>
                  </a:solidFill>
                </a:ln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動</a:t>
            </a:r>
            <a:r>
              <a:rPr kumimoji="1" lang="ja-JP" altLang="en-US" sz="4000" b="1">
                <a:ln w="0">
                  <a:solidFill>
                    <a:srgbClr val="002060">
                      <a:alpha val="50000"/>
                    </a:srgbClr>
                  </a:solidFill>
                </a:ln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かす</a:t>
            </a:r>
            <a:r>
              <a:rPr kumimoji="1" lang="ja-JP" altLang="en-US" sz="4800" b="1">
                <a:ln w="0">
                  <a:solidFill>
                    <a:srgbClr val="002060">
                      <a:alpha val="50000"/>
                    </a:srgbClr>
                  </a:solidFill>
                </a:ln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技術</a:t>
            </a:r>
            <a:r>
              <a:rPr kumimoji="1" lang="ja-JP" altLang="en-US" sz="4000" b="1">
                <a:ln w="0">
                  <a:solidFill>
                    <a:srgbClr val="002060">
                      <a:alpha val="50000"/>
                    </a:srgbClr>
                  </a:solidFill>
                </a:ln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の</a:t>
            </a:r>
            <a:r>
              <a:rPr kumimoji="1" lang="ja-JP" altLang="en-US" sz="4800" b="1">
                <a:ln w="0">
                  <a:solidFill>
                    <a:srgbClr val="002060">
                      <a:alpha val="50000"/>
                    </a:srgbClr>
                  </a:solidFill>
                </a:ln>
                <a:latin typeface="Kozuka Mincho Pr6N M" panose="02020400000000000000" pitchFamily="18" charset="-128"/>
                <a:ea typeface="Kozuka Mincho Pr6N M" panose="02020400000000000000" pitchFamily="18" charset="-128"/>
                <a:cs typeface="+mj-cs"/>
              </a:rPr>
              <a:t>探求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8219EB74-E45B-FE45-89EC-C61F7F6C3C7E}"/>
              </a:ext>
            </a:extLst>
          </p:cNvPr>
          <p:cNvCxnSpPr>
            <a:cxnSpLocks/>
          </p:cNvCxnSpPr>
          <p:nvPr/>
        </p:nvCxnSpPr>
        <p:spPr>
          <a:xfrm>
            <a:off x="2306752" y="3513349"/>
            <a:ext cx="762870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図 19">
            <a:extLst>
              <a:ext uri="{FF2B5EF4-FFF2-40B4-BE49-F238E27FC236}">
                <a16:creationId xmlns:a16="http://schemas.microsoft.com/office/drawing/2014/main" id="{C59EB775-A866-F84B-8E78-6718E401F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8" b="89862" l="4343" r="96214">
                        <a14:foregroundMark x1="91871" y1="19124" x2="91871" y2="19124"/>
                        <a14:foregroundMark x1="7461" y1="67742" x2="7461" y2="67742"/>
                        <a14:foregroundMark x1="4343" y1="69355" x2="4343" y2="69355"/>
                        <a14:foregroundMark x1="31292" y1="48387" x2="31292" y2="48387"/>
                        <a14:foregroundMark x1="33073" y1="47465" x2="28619" y2="54839"/>
                        <a14:foregroundMark x1="93653" y1="17281" x2="94989" y2="22581"/>
                        <a14:foregroundMark x1="93653" y1="17281" x2="96214" y2="216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606032">
            <a:off x="9841420" y="3014735"/>
            <a:ext cx="844608" cy="4081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角丸四角形 5">
            <a:extLst>
              <a:ext uri="{FF2B5EF4-FFF2-40B4-BE49-F238E27FC236}">
                <a16:creationId xmlns:a16="http://schemas.microsoft.com/office/drawing/2014/main" id="{6113EB4C-7358-D64A-B45C-60FA29D50291}"/>
              </a:ext>
            </a:extLst>
          </p:cNvPr>
          <p:cNvSpPr/>
          <p:nvPr/>
        </p:nvSpPr>
        <p:spPr>
          <a:xfrm>
            <a:off x="370114" y="544286"/>
            <a:ext cx="1959429" cy="696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現在の</a:t>
            </a:r>
            <a:r>
              <a:rPr kumimoji="1" lang="en-US" altLang="ja-JP" dirty="0" err="1"/>
              <a:t>ver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073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4635</TotalTime>
  <Words>38</Words>
  <Application>Microsoft Macintosh PowerPoint</Application>
  <PresentationFormat>ワイド画面</PresentationFormat>
  <Paragraphs>11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Kozuka Mincho Pr6N M</vt:lpstr>
      <vt:lpstr>Kozuka Mincho Pr6N 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園塚 充弘</dc:creator>
  <cp:lastModifiedBy>園塚 充弘</cp:lastModifiedBy>
  <cp:revision>78</cp:revision>
  <dcterms:created xsi:type="dcterms:W3CDTF">2020-07-04T15:47:26Z</dcterms:created>
  <dcterms:modified xsi:type="dcterms:W3CDTF">2020-08-03T02:56:12Z</dcterms:modified>
</cp:coreProperties>
</file>