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6858000" cy="9907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0"/>
    <p:restoredTop sz="94672"/>
  </p:normalViewPr>
  <p:slideViewPr>
    <p:cSldViewPr snapToGrid="0" snapToObjects="1">
      <p:cViewPr varScale="1">
        <p:scale>
          <a:sx n="68" d="100"/>
          <a:sy n="68" d="100"/>
        </p:scale>
        <p:origin x="272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451"/>
            <a:ext cx="5829300" cy="344930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3778"/>
            <a:ext cx="5143500" cy="239204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02034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53898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527487"/>
            <a:ext cx="1478756" cy="839622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527487"/>
            <a:ext cx="4350544" cy="839622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1041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2443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70021"/>
            <a:ext cx="5915025" cy="4121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30289"/>
            <a:ext cx="5915025" cy="21672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54454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436"/>
            <a:ext cx="2914650" cy="62862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436"/>
            <a:ext cx="2914650" cy="62862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1539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91"/>
            <a:ext cx="5915025" cy="191500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736"/>
            <a:ext cx="2901255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9022"/>
            <a:ext cx="2901255" cy="532303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736"/>
            <a:ext cx="2915543" cy="119028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9022"/>
            <a:ext cx="2915543" cy="532303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311919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7187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3381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7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513"/>
            <a:ext cx="3471863" cy="704080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2038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507"/>
            <a:ext cx="2211884" cy="231177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513"/>
            <a:ext cx="3471863" cy="704080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2276"/>
            <a:ext cx="2211884" cy="5506510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34863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91"/>
            <a:ext cx="5915025" cy="1915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436"/>
            <a:ext cx="5915025" cy="62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870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716C0-0ECA-974E-9008-005CD9EA99FA}" type="datetimeFigureOut">
              <a:rPr lang="en-JP" smtClean="0"/>
              <a:t>2022/01/11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870"/>
            <a:ext cx="2314575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870"/>
            <a:ext cx="1543050" cy="5274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6C7B8-B16B-FC4D-BF06-005C9326A25A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765045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F3FD0C-647F-084B-911D-1AC1946E1E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09" y="6797174"/>
            <a:ext cx="5594182" cy="30073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1E1EDE-7D6C-3646-B506-913D28882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7" y="3651273"/>
            <a:ext cx="3007885" cy="26380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DBEF85-DB67-B74E-A5BC-FB8AFFC86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2701" y="4545239"/>
            <a:ext cx="2403390" cy="17440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84C5D2-D4CA-D74D-8BEB-432E0EC33B94}"/>
              </a:ext>
            </a:extLst>
          </p:cNvPr>
          <p:cNvSpPr txBox="1"/>
          <p:nvPr/>
        </p:nvSpPr>
        <p:spPr>
          <a:xfrm>
            <a:off x="1099884" y="3281941"/>
            <a:ext cx="111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/>
              <a:t>Frsky xm+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FF1D91-FC57-8243-ABEB-25B486F7B7E1}"/>
              </a:ext>
            </a:extLst>
          </p:cNvPr>
          <p:cNvSpPr txBox="1"/>
          <p:nvPr/>
        </p:nvSpPr>
        <p:spPr>
          <a:xfrm>
            <a:off x="3025637" y="6427842"/>
            <a:ext cx="411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/>
              <a:t>FC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C15192-49AC-754A-A1B6-839264AE857B}"/>
              </a:ext>
            </a:extLst>
          </p:cNvPr>
          <p:cNvSpPr txBox="1"/>
          <p:nvPr/>
        </p:nvSpPr>
        <p:spPr>
          <a:xfrm>
            <a:off x="4311669" y="4083922"/>
            <a:ext cx="1352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/>
              <a:t>TBS Unify v3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BB3764-7A0F-D249-99D1-3EC93FCC63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270" y="703697"/>
            <a:ext cx="3810577" cy="253028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DCA774B-1F32-0A4F-A59B-836690416632}"/>
              </a:ext>
            </a:extLst>
          </p:cNvPr>
          <p:cNvSpPr txBox="1"/>
          <p:nvPr/>
        </p:nvSpPr>
        <p:spPr>
          <a:xfrm>
            <a:off x="2232704" y="241110"/>
            <a:ext cx="1689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dirty="0"/>
              <a:t>Runcam ボード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C80528-61C7-2549-9BF0-E6614D2CBF8C}"/>
              </a:ext>
            </a:extLst>
          </p:cNvPr>
          <p:cNvSpPr txBox="1"/>
          <p:nvPr/>
        </p:nvSpPr>
        <p:spPr>
          <a:xfrm>
            <a:off x="3822701" y="3083252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①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E75C64-FB50-F247-8A3B-F411695157D8}"/>
              </a:ext>
            </a:extLst>
          </p:cNvPr>
          <p:cNvSpPr txBox="1"/>
          <p:nvPr/>
        </p:nvSpPr>
        <p:spPr>
          <a:xfrm>
            <a:off x="6006608" y="5542367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3C6A6A-D889-1C40-A7E9-C4DBB8E10AD4}"/>
              </a:ext>
            </a:extLst>
          </p:cNvPr>
          <p:cNvSpPr txBox="1"/>
          <p:nvPr/>
        </p:nvSpPr>
        <p:spPr>
          <a:xfrm>
            <a:off x="5707202" y="902439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②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E4968B-5F14-5248-ABFB-9962814749D4}"/>
              </a:ext>
            </a:extLst>
          </p:cNvPr>
          <p:cNvSpPr txBox="1"/>
          <p:nvPr/>
        </p:nvSpPr>
        <p:spPr>
          <a:xfrm>
            <a:off x="5707202" y="9202844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③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F991FD-8121-0A4B-B0A3-C65BAD324085}"/>
              </a:ext>
            </a:extLst>
          </p:cNvPr>
          <p:cNvSpPr txBox="1"/>
          <p:nvPr/>
        </p:nvSpPr>
        <p:spPr>
          <a:xfrm>
            <a:off x="5302" y="404204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④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1DE333-3364-F241-BCD3-B83B2C867D0E}"/>
              </a:ext>
            </a:extLst>
          </p:cNvPr>
          <p:cNvSpPr txBox="1"/>
          <p:nvPr/>
        </p:nvSpPr>
        <p:spPr>
          <a:xfrm>
            <a:off x="5302" y="4335004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⑤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B51578-D7AC-3546-8169-178BF00A7389}"/>
              </a:ext>
            </a:extLst>
          </p:cNvPr>
          <p:cNvSpPr txBox="1"/>
          <p:nvPr/>
        </p:nvSpPr>
        <p:spPr>
          <a:xfrm>
            <a:off x="5302" y="4622081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⑥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8A6796-64EF-AA49-98ED-CDCB1DE8DA2F}"/>
              </a:ext>
            </a:extLst>
          </p:cNvPr>
          <p:cNvSpPr txBox="1"/>
          <p:nvPr/>
        </p:nvSpPr>
        <p:spPr>
          <a:xfrm>
            <a:off x="3251708" y="6810697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④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46F517-B618-2C44-889B-C939E817E46D}"/>
              </a:ext>
            </a:extLst>
          </p:cNvPr>
          <p:cNvSpPr txBox="1"/>
          <p:nvPr/>
        </p:nvSpPr>
        <p:spPr>
          <a:xfrm>
            <a:off x="2743121" y="7095374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⑤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23B15D-11ED-B64C-B72A-BDB8D0FA083D}"/>
              </a:ext>
            </a:extLst>
          </p:cNvPr>
          <p:cNvSpPr txBox="1"/>
          <p:nvPr/>
        </p:nvSpPr>
        <p:spPr>
          <a:xfrm>
            <a:off x="2535621" y="7056918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⑥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858C8D-186C-BF4F-AD62-E04065006D96}"/>
              </a:ext>
            </a:extLst>
          </p:cNvPr>
          <p:cNvSpPr txBox="1"/>
          <p:nvPr/>
        </p:nvSpPr>
        <p:spPr>
          <a:xfrm>
            <a:off x="4541531" y="2786131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②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163A96-DEDA-0A41-9224-EF1C331D2BA0}"/>
              </a:ext>
            </a:extLst>
          </p:cNvPr>
          <p:cNvSpPr txBox="1"/>
          <p:nvPr/>
        </p:nvSpPr>
        <p:spPr>
          <a:xfrm>
            <a:off x="5062165" y="2609557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③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C92E71-67BB-CA4B-929D-963CFC696556}"/>
              </a:ext>
            </a:extLst>
          </p:cNvPr>
          <p:cNvSpPr txBox="1"/>
          <p:nvPr/>
        </p:nvSpPr>
        <p:spPr>
          <a:xfrm>
            <a:off x="6006608" y="5773188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⑦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E540CD-EA43-1948-9F34-6BCCD1596DC4}"/>
              </a:ext>
            </a:extLst>
          </p:cNvPr>
          <p:cNvSpPr txBox="1"/>
          <p:nvPr/>
        </p:nvSpPr>
        <p:spPr>
          <a:xfrm>
            <a:off x="6006608" y="5941863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⑧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1D49661-6D54-0A43-9412-7FF384BF9396}"/>
              </a:ext>
            </a:extLst>
          </p:cNvPr>
          <p:cNvSpPr txBox="1"/>
          <p:nvPr/>
        </p:nvSpPr>
        <p:spPr>
          <a:xfrm>
            <a:off x="5566091" y="7549240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⑦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E792A8-17DB-664D-9FA4-F80488074545}"/>
              </a:ext>
            </a:extLst>
          </p:cNvPr>
          <p:cNvSpPr txBox="1"/>
          <p:nvPr/>
        </p:nvSpPr>
        <p:spPr>
          <a:xfrm>
            <a:off x="5572123" y="7335421"/>
            <a:ext cx="3545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JP" sz="1000" b="1" dirty="0"/>
              <a:t>⑧</a:t>
            </a:r>
          </a:p>
        </p:txBody>
      </p:sp>
    </p:spTree>
    <p:extLst>
      <p:ext uri="{BB962C8B-B14F-4D97-AF65-F5344CB8AC3E}">
        <p14:creationId xmlns:p14="http://schemas.microsoft.com/office/powerpoint/2010/main" val="512763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24473</TotalTime>
  <Words>27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井上 雅文</dc:creator>
  <cp:lastModifiedBy>井上 雅文</cp:lastModifiedBy>
  <cp:revision>8</cp:revision>
  <dcterms:created xsi:type="dcterms:W3CDTF">2021-12-14T12:51:45Z</dcterms:created>
  <dcterms:modified xsi:type="dcterms:W3CDTF">2022-01-11T03:22:06Z</dcterms:modified>
</cp:coreProperties>
</file>