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4" r:id="rId4"/>
    <p:sldId id="259" r:id="rId5"/>
    <p:sldId id="262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B4FEF-24A2-44EF-A0E4-52DF8D7D43D2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D7880-CABC-48F0-ABAF-DEADA17382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03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B39232-1133-8348-99F0-CEDC0C8FA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5962AA0-E739-CF05-208D-1D1F802DF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F815D0-4667-60B2-FB8C-C925D9AA8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668E5E-DF7F-A174-5D0A-02F1E3F9A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F78E09-8F9A-7415-AC65-D86BA151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924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2C2144-72D2-A80A-5A28-9218CADC4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02E2CE2-63DB-BE32-3ACA-E9355C303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DE0F08-0008-C539-3AE2-2D7A66AB2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1A0B13-0887-C3EC-8703-7794AA8BC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9E86B6-51EE-CBA5-3FD7-5A84EF801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719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40A39F0-AC55-BDF8-30B0-8C89DBC48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61EFB6B-FA6C-D7E1-80F4-0F1B5943C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82B6BC-A4D9-D67A-648E-0A96589AE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5DD4CB-4E1D-6D15-13BD-AED1990E0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3AABD-94B4-6549-DF69-0A448D70C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59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AF0296-40E2-8731-BC41-2C2CB1AC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3847D47-447E-7843-D4BE-39540E4EE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60FDBF-6E22-0B6E-09F7-ADA8545BC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12DC9E-DD81-62C9-722B-8BC62726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0800A0-FAA0-C68A-5E9A-FA190EACE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89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6EEEF2-602C-5F88-D2D2-B1409DBF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E87DF2-FCF6-C694-D8D2-02AA65166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91298F-B10F-EA21-7FE3-6743A909C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0B4585-C930-61A1-E95F-87D3A68D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0440E2-626C-6D77-7CC4-50A64A2D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01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3A0F6E-28C3-0301-D410-482C985B7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34FD42-19D7-43E0-CDA6-5EE0E3079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4918FC-F01B-53CD-898F-32445E1C9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DA5552-B50D-552C-77E2-6ABA939F8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F740B7-EBDF-23E0-656D-BA45473C2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4854799-9838-CB56-1300-9A885766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1783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A48301-8777-8D84-B3E7-EE1F524A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CBD2FF-51C7-8168-6029-825C00617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ACF6464-694D-8D40-5F20-EA7046AF5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475453-6193-0DF7-5104-B23F88C6A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575134B-92DC-A696-F060-AD203BC556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2A589E4-9E28-70A7-153A-82617BF8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3A8FFB2-161E-3F9B-F522-8CFAE2014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FCCE5AE-97A1-0D50-12F8-0E9D94A0E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660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72FADD-5A93-43F3-8CAC-F5C629499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D97C784-1B4F-E82F-133B-A24020ABD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391BD6C-7A16-8E12-8B6B-FFF14C5B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6206E25-6558-84C0-5AA2-8120F5649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051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E4D4DD8-32FF-7128-B87A-EF1E2674F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54987F6-E4EA-FB94-C81F-99C1372E9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095C51-FB01-E78E-00EA-1A40D7B49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5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5277CB-BE22-85DD-6562-3D023E6B1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01CD93-F6BA-31D1-7F77-3C382BF4D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51F0FC5-CD33-A6F9-10D9-A80D09393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515F05E-3A0E-E514-442C-EE044B755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430DB1-03A1-2142-12CC-B8C012131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C0E277-12DD-981E-3CDD-627D46F9F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2838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DF07C8-925F-5A13-7D28-CD946D7C6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8356C30-8410-4676-FC69-3229A55BEB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28974F3-19FB-F532-26D0-A8C67F8F2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58B06D7-A67D-CACE-5901-9B92FCF2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5121CF5-E9C0-2B40-F023-722D991FB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620FA3-AB4F-5358-70EC-8848CA7B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81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7D24AE-BC44-6368-4D47-7DA162B75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E294A0-9C02-9EEB-6011-617671F83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570A4B-BDB4-E089-3317-2432D71E62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2C950-835E-4C82-99FC-94D5BF3E858C}" type="datetimeFigureOut">
              <a:rPr kumimoji="1" lang="ja-JP" altLang="en-US" smtClean="0"/>
              <a:t>2022/9/16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CD7527-BDE2-BDC0-ED8E-09B1E8F3D5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327173-C1EC-F2AA-5C7B-94D79896D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A10B5-D7DA-4F98-AB39-9A316C710C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8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0D1B0B9-E460-E238-46A4-E7C450B9C1A2}"/>
              </a:ext>
            </a:extLst>
          </p:cNvPr>
          <p:cNvSpPr/>
          <p:nvPr/>
        </p:nvSpPr>
        <p:spPr>
          <a:xfrm>
            <a:off x="143340" y="1465396"/>
            <a:ext cx="445987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基本情報</a:t>
            </a:r>
            <a:b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掲載場所：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Yahoo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ショッピング</a:t>
            </a:r>
            <a:b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画像枚数：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（トップ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枚、サブ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枚）</a:t>
            </a:r>
            <a:endParaRPr lang="en-US" altLang="ja-JP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画像サイズ：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1000×1000px</a:t>
            </a:r>
          </a:p>
          <a:p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ファイル形式：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JPG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・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PSD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0372944-33D2-40D7-EA66-C1504D765D90}"/>
              </a:ext>
            </a:extLst>
          </p:cNvPr>
          <p:cNvCxnSpPr>
            <a:cxnSpLocks/>
          </p:cNvCxnSpPr>
          <p:nvPr/>
        </p:nvCxnSpPr>
        <p:spPr>
          <a:xfrm>
            <a:off x="0" y="923108"/>
            <a:ext cx="1219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69A6E6-30E0-06E8-89E0-44483F8D21E9}"/>
              </a:ext>
            </a:extLst>
          </p:cNvPr>
          <p:cNvSpPr/>
          <p:nvPr/>
        </p:nvSpPr>
        <p:spPr>
          <a:xfrm>
            <a:off x="143340" y="100819"/>
            <a:ext cx="22365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基本情報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E2888DB-3024-7E43-4030-FA7C761150F4}"/>
              </a:ext>
            </a:extLst>
          </p:cNvPr>
          <p:cNvSpPr/>
          <p:nvPr/>
        </p:nvSpPr>
        <p:spPr>
          <a:xfrm>
            <a:off x="143340" y="3766552"/>
            <a:ext cx="30059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商品情報</a:t>
            </a:r>
            <a:b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カテゴリ：スマホケース</a:t>
            </a:r>
            <a:endParaRPr lang="en-US" altLang="ja-JP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バリエーション：</a:t>
            </a:r>
            <a:endParaRPr lang="en-US" altLang="ja-JP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6E3AAF-EEA7-9DFA-87DA-0EC786AB843D}"/>
              </a:ext>
            </a:extLst>
          </p:cNvPr>
          <p:cNvSpPr/>
          <p:nvPr/>
        </p:nvSpPr>
        <p:spPr>
          <a:xfrm>
            <a:off x="5077131" y="1467752"/>
            <a:ext cx="203773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ターゲット</a:t>
            </a:r>
            <a:b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性別：女性</a:t>
            </a:r>
            <a:b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年代：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～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代</a:t>
            </a:r>
            <a:endParaRPr lang="en-US" altLang="ja-JP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1A0283B-F74D-F71B-8DCC-2D1935ED5F30}"/>
              </a:ext>
            </a:extLst>
          </p:cNvPr>
          <p:cNvSpPr/>
          <p:nvPr/>
        </p:nvSpPr>
        <p:spPr>
          <a:xfrm>
            <a:off x="143340" y="5734837"/>
            <a:ext cx="12346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参考</a:t>
            </a:r>
            <a:r>
              <a:rPr lang="en-US" altLang="ja-JP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URL</a:t>
            </a:r>
            <a:endParaRPr lang="en-US" altLang="ja-JP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0E7ADAA-F2AB-4891-0098-0E3195DB5408}"/>
              </a:ext>
            </a:extLst>
          </p:cNvPr>
          <p:cNvSpPr/>
          <p:nvPr/>
        </p:nvSpPr>
        <p:spPr>
          <a:xfrm>
            <a:off x="163767" y="6134947"/>
            <a:ext cx="966001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https://store.shopping.yahoo.co.jp/sheruby-web/ruby-myshell-dec046.html?sc_i=shp_pc_search_sproitem_itmnm</a:t>
            </a:r>
          </a:p>
        </p:txBody>
      </p:sp>
    </p:spTree>
    <p:extLst>
      <p:ext uri="{BB962C8B-B14F-4D97-AF65-F5344CB8AC3E}">
        <p14:creationId xmlns:p14="http://schemas.microsoft.com/office/powerpoint/2010/main" val="2267898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0372944-33D2-40D7-EA66-C1504D765D90}"/>
              </a:ext>
            </a:extLst>
          </p:cNvPr>
          <p:cNvCxnSpPr/>
          <p:nvPr/>
        </p:nvCxnSpPr>
        <p:spPr>
          <a:xfrm>
            <a:off x="315490" y="1219200"/>
            <a:ext cx="1152254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69A6E6-30E0-06E8-89E0-44483F8D21E9}"/>
              </a:ext>
            </a:extLst>
          </p:cNvPr>
          <p:cNvSpPr/>
          <p:nvPr/>
        </p:nvSpPr>
        <p:spPr>
          <a:xfrm>
            <a:off x="0" y="250633"/>
            <a:ext cx="71096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サンプル・参考サイト</a:t>
            </a:r>
          </a:p>
        </p:txBody>
      </p:sp>
      <p:pic>
        <p:nvPicPr>
          <p:cNvPr id="4" name="Picture 2" descr="iphone13 ケース 名画 iphone13Pro Max 13mini スマホケース フィンセント・ファン・ゴッホ ローヌ川の星月夜 iPhone12 12Pro Max 12mini 7 8 SE3 SE2 iPhone11｜konomi-store">
            <a:extLst>
              <a:ext uri="{FF2B5EF4-FFF2-40B4-BE49-F238E27FC236}">
                <a16:creationId xmlns:a16="http://schemas.microsoft.com/office/drawing/2014/main" id="{107E674E-1A81-7996-1168-120D8C8DE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52" y="2136331"/>
            <a:ext cx="4471036" cy="447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CA628D-79AD-97BD-BF76-EFA879896692}"/>
              </a:ext>
            </a:extLst>
          </p:cNvPr>
          <p:cNvSpPr txBox="1"/>
          <p:nvPr/>
        </p:nvSpPr>
        <p:spPr>
          <a:xfrm>
            <a:off x="5907617" y="2477467"/>
            <a:ext cx="60992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https://store.shopping.yahoo.co.jp/sheruby-web/ruby-myshell-dec046.html?sc_i=shp_pc_search_sproitem_itmnm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1AF7B61-4DC0-0DB4-BCD3-497482677037}"/>
              </a:ext>
            </a:extLst>
          </p:cNvPr>
          <p:cNvSpPr/>
          <p:nvPr/>
        </p:nvSpPr>
        <p:spPr>
          <a:xfrm>
            <a:off x="5623428" y="1364050"/>
            <a:ext cx="30203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参考</a:t>
            </a:r>
            <a:r>
              <a:rPr lang="en-US" altLang="ja-JP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URL</a:t>
            </a:r>
            <a:endParaRPr lang="ja-JP" alt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45205C8-8AA5-C73A-38AD-EDBD6038BFC2}"/>
              </a:ext>
            </a:extLst>
          </p:cNvPr>
          <p:cNvSpPr/>
          <p:nvPr/>
        </p:nvSpPr>
        <p:spPr>
          <a:xfrm>
            <a:off x="1103745" y="1269469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サンプル</a:t>
            </a:r>
          </a:p>
        </p:txBody>
      </p:sp>
    </p:spTree>
    <p:extLst>
      <p:ext uri="{BB962C8B-B14F-4D97-AF65-F5344CB8AC3E}">
        <p14:creationId xmlns:p14="http://schemas.microsoft.com/office/powerpoint/2010/main" val="136198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0D1B0B9-E460-E238-46A4-E7C450B9C1A2}"/>
              </a:ext>
            </a:extLst>
          </p:cNvPr>
          <p:cNvSpPr/>
          <p:nvPr/>
        </p:nvSpPr>
        <p:spPr>
          <a:xfrm>
            <a:off x="143340" y="1465396"/>
            <a:ext cx="20313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トップ画像</a:t>
            </a:r>
            <a:r>
              <a:rPr lang="en-US" altLang="ja-JP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ウィリアム・モリス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いちご泥棒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0372944-33D2-40D7-EA66-C1504D765D90}"/>
              </a:ext>
            </a:extLst>
          </p:cNvPr>
          <p:cNvCxnSpPr>
            <a:cxnSpLocks/>
          </p:cNvCxnSpPr>
          <p:nvPr/>
        </p:nvCxnSpPr>
        <p:spPr>
          <a:xfrm>
            <a:off x="0" y="923108"/>
            <a:ext cx="1219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69A6E6-30E0-06E8-89E0-44483F8D21E9}"/>
              </a:ext>
            </a:extLst>
          </p:cNvPr>
          <p:cNvSpPr/>
          <p:nvPr/>
        </p:nvSpPr>
        <p:spPr>
          <a:xfrm>
            <a:off x="143340" y="112664"/>
            <a:ext cx="27494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構成・文言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6E3AAF-EEA7-9DFA-87DA-0EC786AB843D}"/>
              </a:ext>
            </a:extLst>
          </p:cNvPr>
          <p:cNvSpPr/>
          <p:nvPr/>
        </p:nvSpPr>
        <p:spPr>
          <a:xfrm>
            <a:off x="6635965" y="1467752"/>
            <a:ext cx="45448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サブ画像</a:t>
            </a:r>
            <a:r>
              <a:rPr lang="en-US" altLang="ja-JP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・</a:t>
            </a:r>
            <a: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木製の質感を伝える説明</a:t>
            </a:r>
            <a: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・一つ一つ自社にて制作しております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77F70AC-8E27-C856-2A2C-5A0FDD90C189}"/>
              </a:ext>
            </a:extLst>
          </p:cNvPr>
          <p:cNvSpPr/>
          <p:nvPr/>
        </p:nvSpPr>
        <p:spPr>
          <a:xfrm>
            <a:off x="143340" y="1037512"/>
            <a:ext cx="772519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0" i="0" dirty="0">
                <a:solidFill>
                  <a:srgbClr val="FF0000"/>
                </a:solidFill>
                <a:effectLst/>
              </a:rPr>
              <a:t>※</a:t>
            </a:r>
            <a:r>
              <a:rPr lang="ja-JP" altLang="en-US" sz="1400" b="0" i="0" dirty="0">
                <a:solidFill>
                  <a:srgbClr val="FF0000"/>
                </a:solidFill>
                <a:effectLst/>
              </a:rPr>
              <a:t>おおまかな概要となっております、製作者様のほうで多少の変更、改善は問題ありません。</a:t>
            </a:r>
            <a:endParaRPr lang="en-US" altLang="ja-JP" sz="1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65CA21-2574-E365-79A0-C94A9EBFBAC9}"/>
              </a:ext>
            </a:extLst>
          </p:cNvPr>
          <p:cNvSpPr/>
          <p:nvPr/>
        </p:nvSpPr>
        <p:spPr>
          <a:xfrm>
            <a:off x="6635965" y="2662339"/>
            <a:ext cx="6853158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サブ画像２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・注意事項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１、機種に合わせてデザインを配置しておりますので多少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配置が商品ページと異なる事がございます。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２、</a:t>
            </a:r>
            <a: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iPhone 13,iPhone13mini,iPhone13</a:t>
            </a:r>
            <a:r>
              <a:rPr lang="en-US" altLang="ja-JP" sz="160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pro</a:t>
            </a:r>
            <a:br>
              <a:rPr lang="en-US" altLang="ja-JP" sz="160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altLang="ja-JP" sz="160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iPhone13promax</a:t>
            </a:r>
            <a:r>
              <a:rPr lang="ja-JP" altLang="en-US" sz="160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においてはのような</a:t>
            </a:r>
            <a:endParaRPr lang="en-US" altLang="ja-JP" sz="1600" baseline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ケースデザインとなっております。</a:t>
            </a:r>
            <a:br>
              <a:rPr lang="en-US" altLang="ja-JP" sz="160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en-US" altLang="ja-JP" sz="1600" baseline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３、木製のケースとなりますので一つ一つ木目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が異なりますのでご了承ください。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C7CBE5-6236-5391-6B1E-6E3CA535AED4}"/>
              </a:ext>
            </a:extLst>
          </p:cNvPr>
          <p:cNvSpPr/>
          <p:nvPr/>
        </p:nvSpPr>
        <p:spPr>
          <a:xfrm>
            <a:off x="143340" y="2649012"/>
            <a:ext cx="20313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トップ画像</a:t>
            </a:r>
            <a:r>
              <a:rPr lang="en-US" altLang="ja-JP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ウィリアム・モリス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ひなぎく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5BB7746-9AA0-2FCF-540B-4F83600DAB2F}"/>
              </a:ext>
            </a:extLst>
          </p:cNvPr>
          <p:cNvSpPr/>
          <p:nvPr/>
        </p:nvSpPr>
        <p:spPr>
          <a:xfrm>
            <a:off x="163767" y="3880119"/>
            <a:ext cx="20313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トップ画像</a:t>
            </a:r>
            <a:r>
              <a:rPr lang="en-US" altLang="ja-JP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3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ウィリアム・モリス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フルーツ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982BCE0-3692-3195-CF2E-22968D78BBD4}"/>
              </a:ext>
            </a:extLst>
          </p:cNvPr>
          <p:cNvSpPr/>
          <p:nvPr/>
        </p:nvSpPr>
        <p:spPr>
          <a:xfrm>
            <a:off x="2892811" y="1469023"/>
            <a:ext cx="20313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トップ画像</a:t>
            </a:r>
            <a:r>
              <a:rPr lang="en-US" altLang="ja-JP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4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ウィリアム・モリス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兄弟うさぎ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CA0D2E5-19D8-7DF9-E2DF-E854ABFFE831}"/>
              </a:ext>
            </a:extLst>
          </p:cNvPr>
          <p:cNvSpPr/>
          <p:nvPr/>
        </p:nvSpPr>
        <p:spPr>
          <a:xfrm>
            <a:off x="2872384" y="2649012"/>
            <a:ext cx="20313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トップ画像</a:t>
            </a:r>
            <a:r>
              <a:rPr lang="en-US" altLang="ja-JP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5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ウィリアム・モリス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柳の枝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9391A99-F7F4-157D-C997-AA2A5ED137A0}"/>
              </a:ext>
            </a:extLst>
          </p:cNvPr>
          <p:cNvSpPr/>
          <p:nvPr/>
        </p:nvSpPr>
        <p:spPr>
          <a:xfrm>
            <a:off x="2892811" y="3880119"/>
            <a:ext cx="20313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トップ画像</a:t>
            </a:r>
            <a:r>
              <a:rPr lang="en-US" altLang="ja-JP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3</a:t>
            </a:r>
            <a:br>
              <a:rPr lang="en-US" altLang="ja-JP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ウィリアム・モリス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薔薇</a:t>
            </a:r>
            <a:endParaRPr lang="en-US" altLang="ja-JP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045D554-079A-D930-3E47-75B8CF50B48D}"/>
              </a:ext>
            </a:extLst>
          </p:cNvPr>
          <p:cNvSpPr/>
          <p:nvPr/>
        </p:nvSpPr>
        <p:spPr>
          <a:xfrm>
            <a:off x="8500894" y="117273"/>
            <a:ext cx="354776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トップ画像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枚、サブ画像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枚</a:t>
            </a:r>
            <a:b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計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枚</a:t>
            </a:r>
            <a:endParaRPr lang="en-US" altLang="ja-JP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45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0372944-33D2-40D7-EA66-C1504D765D90}"/>
              </a:ext>
            </a:extLst>
          </p:cNvPr>
          <p:cNvCxnSpPr/>
          <p:nvPr/>
        </p:nvCxnSpPr>
        <p:spPr>
          <a:xfrm>
            <a:off x="315490" y="1219200"/>
            <a:ext cx="1152254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69A6E6-30E0-06E8-89E0-44483F8D21E9}"/>
              </a:ext>
            </a:extLst>
          </p:cNvPr>
          <p:cNvSpPr/>
          <p:nvPr/>
        </p:nvSpPr>
        <p:spPr>
          <a:xfrm>
            <a:off x="315490" y="272159"/>
            <a:ext cx="22365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作者情報</a:t>
            </a:r>
            <a:endParaRPr lang="ja-JP" alt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7A072C-BE4B-F401-B632-DE57F7CBFB17}"/>
              </a:ext>
            </a:extLst>
          </p:cNvPr>
          <p:cNvSpPr txBox="1"/>
          <p:nvPr/>
        </p:nvSpPr>
        <p:spPr>
          <a:xfrm>
            <a:off x="5644475" y="1588611"/>
            <a:ext cx="60943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https://ja.wikipedia.org/wiki/%E3%82%A6%E3%82%A3%E3%83%AA%E3%82%A2%E3%83%A0%E3%83%BB%E3%83%A2%E3%83%AA%E3%82%B9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1BF940B-8F00-CF1B-9111-C55260D87195}"/>
              </a:ext>
            </a:extLst>
          </p:cNvPr>
          <p:cNvSpPr/>
          <p:nvPr/>
        </p:nvSpPr>
        <p:spPr>
          <a:xfrm>
            <a:off x="315490" y="1588611"/>
            <a:ext cx="485261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作家名：</a:t>
            </a:r>
            <a:r>
              <a:rPr lang="ja-JP" alt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ウィリアム・モリス</a:t>
            </a:r>
          </a:p>
          <a:p>
            <a:pPr algn="ctr"/>
            <a:endParaRPr lang="ja-JP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D0EC56-8C01-7BDF-F098-D519C7169B67}"/>
              </a:ext>
            </a:extLst>
          </p:cNvPr>
          <p:cNvSpPr/>
          <p:nvPr/>
        </p:nvSpPr>
        <p:spPr>
          <a:xfrm>
            <a:off x="315490" y="3151284"/>
            <a:ext cx="4154471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商品名：各フォルダー名</a:t>
            </a:r>
            <a:endParaRPr lang="en-US" altLang="ja-JP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altLang="ja-JP" sz="2800" b="0" i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r>
              <a:rPr lang="ja-JP" altLang="en-US" sz="2800" b="0" i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例</a:t>
            </a:r>
            <a:r>
              <a:rPr lang="en-US" altLang="ja-JP" sz="2800" b="0" i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)</a:t>
            </a:r>
            <a:r>
              <a:rPr lang="ja-JP" altLang="en-US" sz="2800" b="0" i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いちご泥棒</a:t>
            </a:r>
            <a:endParaRPr lang="ja-JP" alt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ja-JP" alt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78F50F0C-6E69-70AB-3555-88F9DC10DD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620"/>
          <a:stretch/>
        </p:blipFill>
        <p:spPr>
          <a:xfrm>
            <a:off x="5168100" y="3151284"/>
            <a:ext cx="4520648" cy="354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67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0372944-33D2-40D7-EA66-C1504D765D90}"/>
              </a:ext>
            </a:extLst>
          </p:cNvPr>
          <p:cNvCxnSpPr/>
          <p:nvPr/>
        </p:nvCxnSpPr>
        <p:spPr>
          <a:xfrm>
            <a:off x="315490" y="1219200"/>
            <a:ext cx="1152254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69A6E6-30E0-06E8-89E0-44483F8D21E9}"/>
              </a:ext>
            </a:extLst>
          </p:cNvPr>
          <p:cNvSpPr/>
          <p:nvPr/>
        </p:nvSpPr>
        <p:spPr>
          <a:xfrm>
            <a:off x="188908" y="251389"/>
            <a:ext cx="42883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サブ画像</a:t>
            </a:r>
            <a:r>
              <a:rPr lang="ja-JP" alt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参考情報</a:t>
            </a:r>
          </a:p>
        </p:txBody>
      </p:sp>
      <p:pic>
        <p:nvPicPr>
          <p:cNvPr id="3" name="図 2" descr="屋内, 木製, 木材, 電車 が含まれている画像&#10;&#10;自動的に生成された説明">
            <a:extLst>
              <a:ext uri="{FF2B5EF4-FFF2-40B4-BE49-F238E27FC236}">
                <a16:creationId xmlns:a16="http://schemas.microsoft.com/office/drawing/2014/main" id="{E72B3149-A266-A6F2-4CE8-5D8EED12A3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t="12000" r="858" b="3655"/>
          <a:stretch/>
        </p:blipFill>
        <p:spPr>
          <a:xfrm>
            <a:off x="4967591" y="2815509"/>
            <a:ext cx="5980715" cy="2971819"/>
          </a:xfrm>
          <a:prstGeom prst="rect">
            <a:avLst/>
          </a:prstGeom>
        </p:spPr>
      </p:pic>
      <p:pic>
        <p:nvPicPr>
          <p:cNvPr id="7" name="図 6" descr="バッグ, 時計 が含まれている画像&#10;&#10;自動的に生成された説明">
            <a:extLst>
              <a:ext uri="{FF2B5EF4-FFF2-40B4-BE49-F238E27FC236}">
                <a16:creationId xmlns:a16="http://schemas.microsoft.com/office/drawing/2014/main" id="{29A38BC3-B4DF-4754-1E82-A75C90637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45" y="2107695"/>
            <a:ext cx="2758480" cy="3679633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9561AAD-328E-5600-A73F-D271E392C899}"/>
              </a:ext>
            </a:extLst>
          </p:cNvPr>
          <p:cNvSpPr/>
          <p:nvPr/>
        </p:nvSpPr>
        <p:spPr>
          <a:xfrm>
            <a:off x="6085954" y="5975361"/>
            <a:ext cx="29145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iPhone13</a:t>
            </a:r>
            <a:r>
              <a:rPr lang="ja-JP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系</a:t>
            </a:r>
            <a:endParaRPr lang="ja-JP" alt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3F28766E-91BE-73DA-51FD-713B2BC0D6E5}"/>
              </a:ext>
            </a:extLst>
          </p:cNvPr>
          <p:cNvSpPr/>
          <p:nvPr/>
        </p:nvSpPr>
        <p:spPr>
          <a:xfrm>
            <a:off x="1391055" y="2295728"/>
            <a:ext cx="1011677" cy="106031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3E934593-5B2A-C3D0-C91C-9E1BE4AC6D01}"/>
              </a:ext>
            </a:extLst>
          </p:cNvPr>
          <p:cNvSpPr/>
          <p:nvPr/>
        </p:nvSpPr>
        <p:spPr>
          <a:xfrm>
            <a:off x="4810675" y="2825885"/>
            <a:ext cx="1011677" cy="106031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F0C0C37-AC01-E0E0-5E28-4564BE44D956}"/>
              </a:ext>
            </a:extLst>
          </p:cNvPr>
          <p:cNvSpPr/>
          <p:nvPr/>
        </p:nvSpPr>
        <p:spPr>
          <a:xfrm>
            <a:off x="2530654" y="1596496"/>
            <a:ext cx="52629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カメラ穴周辺が違います</a:t>
            </a:r>
            <a:endParaRPr lang="ja-JP" altLang="en-US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0EDAB88-F38C-A2FC-C8E0-58E8ADCA6BB1}"/>
              </a:ext>
            </a:extLst>
          </p:cNvPr>
          <p:cNvSpPr/>
          <p:nvPr/>
        </p:nvSpPr>
        <p:spPr>
          <a:xfrm>
            <a:off x="432481" y="5975361"/>
            <a:ext cx="394050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iPhone13</a:t>
            </a:r>
            <a:r>
              <a:rPr lang="ja-JP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系以外</a:t>
            </a:r>
            <a:endParaRPr lang="ja-JP" alt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4AC0AF53-776B-1DBD-A282-02AEA39E983E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2402732" y="2242827"/>
            <a:ext cx="1466509" cy="58305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1B3778A4-4A5D-8940-CC4F-9C6934E5FE74}"/>
              </a:ext>
            </a:extLst>
          </p:cNvPr>
          <p:cNvCxnSpPr>
            <a:cxnSpLocks/>
          </p:cNvCxnSpPr>
          <p:nvPr/>
        </p:nvCxnSpPr>
        <p:spPr>
          <a:xfrm flipH="1" flipV="1">
            <a:off x="4653759" y="2295728"/>
            <a:ext cx="156916" cy="6423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401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346</Words>
  <Application>Microsoft Office PowerPoint</Application>
  <PresentationFormat>ワイド画面</PresentationFormat>
  <Paragraphs>47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野谷 祐希</dc:creator>
  <cp:lastModifiedBy>西野 巧</cp:lastModifiedBy>
  <cp:revision>7</cp:revision>
  <dcterms:created xsi:type="dcterms:W3CDTF">2022-09-15T07:31:33Z</dcterms:created>
  <dcterms:modified xsi:type="dcterms:W3CDTF">2022-09-16T02:37:18Z</dcterms:modified>
</cp:coreProperties>
</file>