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5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>
        <p:scale>
          <a:sx n="62" d="100"/>
          <a:sy n="62" d="100"/>
        </p:scale>
        <p:origin x="684" y="4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77881C-1AB0-630F-50ED-5C85A25EDF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3210133-F380-B572-3BFD-F483471809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1FA3D2-892D-1D09-E061-E4E6AE70D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C9D7F4-9FD5-C4A1-0ED0-EEA94B55D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F4F18E0-E888-43C1-FE11-29D535FB0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313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993535-D786-C237-4D6A-930B4DD40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3F76E4B-F02B-939F-8EE5-AEE94E118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5AD5A69-3707-DCE3-544D-140DAC15B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732021-1D8A-1586-D00A-5469D15A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E8D776-0FB2-5545-5FC7-623518CF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541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8A1A75-85CE-9F26-EACB-DB84A1B14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3D84C8-51DF-4BFC-25D3-9D61E8F352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59E7B4-1FD9-73EF-9209-1D30DECDF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0D0C0A-A4CB-89A3-8902-7C669E83C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1EAC991-E087-09DE-9E19-544A52D3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7193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D02850-9A52-B44E-8C83-43B8851DC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E889F02-4BDE-1521-73E7-D1A9BB6E81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02BA77-F61C-BEC8-F8A4-767C457E04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E7EE0C-1A46-BFCD-3734-CD2BCC7EA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51D8AC0-239E-AB60-EB92-68F81DF4A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5067B6-555A-ED71-2AC0-F05064C30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66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93EC02-4AEC-25D9-E11E-B3AF42559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8530DBD-C906-83BA-6313-A4CF411FF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BFF4D1A-CBB5-217F-7452-B50E5F870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E5EFA89-A470-49C3-5FA7-A84D23703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CBCC3E1-7FB9-103F-0083-61A8D9E50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52CDCE5-1B21-AE7D-A1FA-D500F55C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33A2A56-C7EB-8F9E-40A0-0EE6C86C9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E25B26C-2FD6-9C69-806D-AD862B15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86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DF6622-36EA-F585-1CCC-5899C0CAA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AFF0CDF-F88D-2CB9-0373-20A9BC8A3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2843D2A-4F3D-106D-E6FF-16318F97C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74D9334-3A69-9450-F2C8-F02BB8BB1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7479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241A242-71D8-6B5D-9DC4-EB778D792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9DF36E8-286A-45C4-FD0E-A73196459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FB8117-5809-4455-6E2D-55F7DDE0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31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0A5C29-CD2C-FF4A-46AB-B4CD8F927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C4FEC07-9813-F2D2-39DB-E266D8BDA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E015F2D-EB63-F19E-DE4C-BCA13B00E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240FBA8-DC65-50EF-EB3B-BAA083C2F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E8573CC-CC67-738D-FDDE-8D20E6093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90A9C60-D169-BA78-63D7-C2E91A7ED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64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39DC43-7696-07E9-A29B-7B795D94D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AD7A3CB-7336-3C18-ADFD-B5C7EBDEC3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638D583-0BCF-92AB-F6C7-5062BD0A4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EEC719C-D643-91EF-9E3E-6AB1A4296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6CE0289-6019-401A-240C-51C0983B3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F453BF-EB45-40BF-3623-B649E5630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119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05D50D-0F71-2F2A-8CAF-378494C1F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DE3860F-1664-B1AB-24DE-090E372B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E00986-9C18-5E6E-3E09-A1A260C59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575385-7FD2-DCC2-E9D5-E32F10DD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E75AF2-33F6-2749-AFEB-5BABF0A6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41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313101F-AA35-4F43-6755-67BFC00AAC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9833D8B-AB50-3CBE-97D5-CEFC8B6F04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E3AB4E4-EB0E-A6AF-35D3-C3FB1AD3A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F0E6EF-762B-C68D-8379-61A5B4F67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40B502-D8EA-1B77-9C04-2CE6DC11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75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1F77495-BDCC-F123-DED6-C31F5B8E9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AF18E1-D4CA-F802-3A01-F8017E2A0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1B4BECD-8174-BE3E-2C90-AAFF4724B0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E031F-4BB6-4B6B-884B-F258CA552D7B}" type="datetimeFigureOut">
              <a:rPr kumimoji="1" lang="ja-JP" altLang="en-US" smtClean="0"/>
              <a:t>2024/2/6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EFA4B5-B9AC-8B18-CDE1-74D1583F6D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9BC9F6-19B8-D7CC-F5DA-BC24ABC7D1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6CBF6-53A4-424B-A1B2-E19B4149635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85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2972BA4E-4F46-D067-0D83-0216F9756474}"/>
              </a:ext>
            </a:extLst>
          </p:cNvPr>
          <p:cNvSpPr/>
          <p:nvPr/>
        </p:nvSpPr>
        <p:spPr>
          <a:xfrm>
            <a:off x="3234267" y="579664"/>
            <a:ext cx="5740400" cy="5754160"/>
          </a:xfrm>
          <a:prstGeom prst="triangle">
            <a:avLst>
              <a:gd name="adj" fmla="val 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2F49459E-1F60-CACA-D0BB-06FBC2133702}"/>
              </a:ext>
            </a:extLst>
          </p:cNvPr>
          <p:cNvSpPr/>
          <p:nvPr/>
        </p:nvSpPr>
        <p:spPr>
          <a:xfrm>
            <a:off x="4711171" y="5641522"/>
            <a:ext cx="636814" cy="636814"/>
          </a:xfrm>
          <a:prstGeom prst="ellipse">
            <a:avLst/>
          </a:prstGeom>
          <a:solidFill>
            <a:srgbClr val="F9A5FB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8</a:t>
            </a:r>
            <a:endParaRPr kumimoji="1" lang="ja-JP" altLang="en-US" dirty="0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DC326B30-A33D-641C-3E4C-F13874FA119E}"/>
              </a:ext>
            </a:extLst>
          </p:cNvPr>
          <p:cNvSpPr/>
          <p:nvPr/>
        </p:nvSpPr>
        <p:spPr>
          <a:xfrm>
            <a:off x="4711171" y="4899543"/>
            <a:ext cx="636814" cy="63681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7</a:t>
            </a:r>
            <a:endParaRPr kumimoji="1" lang="ja-JP" altLang="en-US" dirty="0"/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58A55335-86E5-8F3F-4818-F4C18B3E85CA}"/>
              </a:ext>
            </a:extLst>
          </p:cNvPr>
          <p:cNvSpPr/>
          <p:nvPr/>
        </p:nvSpPr>
        <p:spPr>
          <a:xfrm>
            <a:off x="6884156" y="4195595"/>
            <a:ext cx="636814" cy="63681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6</a:t>
            </a:r>
            <a:endParaRPr kumimoji="1" lang="ja-JP" altLang="en-US" dirty="0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06F6DA19-89CE-1298-175F-630F679C3FFA}"/>
              </a:ext>
            </a:extLst>
          </p:cNvPr>
          <p:cNvSpPr/>
          <p:nvPr/>
        </p:nvSpPr>
        <p:spPr>
          <a:xfrm>
            <a:off x="7952467" y="3456744"/>
            <a:ext cx="636814" cy="63681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5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D352FA15-EE46-1D93-F0A8-E03EBDFB3A03}"/>
              </a:ext>
            </a:extLst>
          </p:cNvPr>
          <p:cNvSpPr/>
          <p:nvPr/>
        </p:nvSpPr>
        <p:spPr>
          <a:xfrm>
            <a:off x="6884156" y="2025591"/>
            <a:ext cx="636814" cy="6368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F1FC5CDF-2612-8E3D-6466-F6B1513A2E55}"/>
              </a:ext>
            </a:extLst>
          </p:cNvPr>
          <p:cNvSpPr/>
          <p:nvPr/>
        </p:nvSpPr>
        <p:spPr>
          <a:xfrm>
            <a:off x="4711171" y="1321644"/>
            <a:ext cx="636814" cy="63681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2BF10749-65A5-8949-6344-B244E1A8C64F}"/>
              </a:ext>
            </a:extLst>
          </p:cNvPr>
          <p:cNvSpPr/>
          <p:nvPr/>
        </p:nvSpPr>
        <p:spPr>
          <a:xfrm>
            <a:off x="4711171" y="608901"/>
            <a:ext cx="636814" cy="636814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4579EACB-53E1-4DA1-8AEC-7C213ACC79E7}"/>
              </a:ext>
            </a:extLst>
          </p:cNvPr>
          <p:cNvSpPr/>
          <p:nvPr/>
        </p:nvSpPr>
        <p:spPr>
          <a:xfrm>
            <a:off x="6884156" y="2780296"/>
            <a:ext cx="636814" cy="636814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49B00FE-2C7C-E58C-4D66-C1CC53BAE407}"/>
              </a:ext>
            </a:extLst>
          </p:cNvPr>
          <p:cNvSpPr txBox="1"/>
          <p:nvPr/>
        </p:nvSpPr>
        <p:spPr>
          <a:xfrm>
            <a:off x="3695548" y="105166"/>
            <a:ext cx="41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追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9C70E18-2221-9D49-0E0F-0E027F576CFB}"/>
              </a:ext>
            </a:extLst>
          </p:cNvPr>
          <p:cNvSpPr txBox="1"/>
          <p:nvPr/>
        </p:nvSpPr>
        <p:spPr>
          <a:xfrm>
            <a:off x="4784953" y="105166"/>
            <a:ext cx="41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差</a:t>
            </a:r>
            <a:endParaRPr kumimoji="1"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CD95348-30DC-0BC4-9391-8E18B662F6DD}"/>
              </a:ext>
            </a:extLst>
          </p:cNvPr>
          <p:cNvSpPr txBox="1"/>
          <p:nvPr/>
        </p:nvSpPr>
        <p:spPr>
          <a:xfrm>
            <a:off x="6994373" y="92441"/>
            <a:ext cx="41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3AA3FE2-19A9-0316-D765-8DA53D1C7EF4}"/>
              </a:ext>
            </a:extLst>
          </p:cNvPr>
          <p:cNvSpPr txBox="1"/>
          <p:nvPr/>
        </p:nvSpPr>
        <p:spPr>
          <a:xfrm>
            <a:off x="7986939" y="92441"/>
            <a:ext cx="416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逃</a:t>
            </a:r>
            <a:endParaRPr kumimoji="1" lang="ja-JP" altLang="en-US" dirty="0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467C5093-C0BA-04F7-4606-5276ACD0FDDA}"/>
              </a:ext>
            </a:extLst>
          </p:cNvPr>
          <p:cNvSpPr/>
          <p:nvPr/>
        </p:nvSpPr>
        <p:spPr>
          <a:xfrm>
            <a:off x="3234267" y="579664"/>
            <a:ext cx="5754160" cy="57541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097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hiromu kusano</dc:creator>
  <cp:lastModifiedBy>hiromu kusano</cp:lastModifiedBy>
  <cp:revision>2</cp:revision>
  <dcterms:created xsi:type="dcterms:W3CDTF">2024-02-06T12:31:13Z</dcterms:created>
  <dcterms:modified xsi:type="dcterms:W3CDTF">2024-02-06T12:31:45Z</dcterms:modified>
</cp:coreProperties>
</file>