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72" r:id="rId2"/>
    <p:sldId id="273" r:id="rId3"/>
    <p:sldId id="295" r:id="rId4"/>
    <p:sldId id="276" r:id="rId5"/>
    <p:sldId id="294" r:id="rId6"/>
    <p:sldId id="279" r:id="rId7"/>
    <p:sldId id="282" r:id="rId8"/>
    <p:sldId id="285" r:id="rId9"/>
    <p:sldId id="289" r:id="rId10"/>
    <p:sldId id="292" r:id="rId11"/>
    <p:sldId id="293" r:id="rId12"/>
  </p:sldIdLst>
  <p:sldSz cx="12192000" cy="6858000"/>
  <p:notesSz cx="7099300" cy="10234613"/>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859" autoAdjust="0"/>
    <p:restoredTop sz="95244" autoAdjust="0"/>
  </p:normalViewPr>
  <p:slideViewPr>
    <p:cSldViewPr snapToGrid="0">
      <p:cViewPr varScale="1">
        <p:scale>
          <a:sx n="86" d="100"/>
          <a:sy n="86" d="100"/>
        </p:scale>
        <p:origin x="1133" y="101"/>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99" d="100"/>
        <a:sy n="99" d="100"/>
      </p:scale>
      <p:origin x="0" y="0"/>
    </p:cViewPr>
  </p:sorterViewPr>
  <p:notesViewPr>
    <p:cSldViewPr snapToGrid="0">
      <p:cViewPr varScale="1">
        <p:scale>
          <a:sx n="65" d="100"/>
          <a:sy n="65" d="100"/>
        </p:scale>
        <p:origin x="3154"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花井 俊之" userId="e4411015b3b04cde" providerId="LiveId" clId="{D9BEA66A-A146-42CE-9C39-63B57CC041AE}"/>
    <pc:docChg chg="undo redo custSel addSld delSld modSld sldOrd">
      <pc:chgData name="花井 俊之" userId="e4411015b3b04cde" providerId="LiveId" clId="{D9BEA66A-A146-42CE-9C39-63B57CC041AE}" dt="2021-02-13T03:43:46.498" v="5346" actId="1036"/>
      <pc:docMkLst>
        <pc:docMk/>
      </pc:docMkLst>
      <pc:sldChg chg="addSp delSp modSp mod">
        <pc:chgData name="花井 俊之" userId="e4411015b3b04cde" providerId="LiveId" clId="{D9BEA66A-A146-42CE-9C39-63B57CC041AE}" dt="2021-02-12T05:14:10.238" v="976" actId="2711"/>
        <pc:sldMkLst>
          <pc:docMk/>
          <pc:sldMk cId="3549628654" sldId="272"/>
        </pc:sldMkLst>
        <pc:spChg chg="mod">
          <ac:chgData name="花井 俊之" userId="e4411015b3b04cde" providerId="LiveId" clId="{D9BEA66A-A146-42CE-9C39-63B57CC041AE}" dt="2021-01-24T13:59:10.716" v="17" actId="20577"/>
          <ac:spMkLst>
            <pc:docMk/>
            <pc:sldMk cId="3549628654" sldId="272"/>
            <ac:spMk id="3" creationId="{00000000-0000-0000-0000-000000000000}"/>
          </ac:spMkLst>
        </pc:spChg>
        <pc:spChg chg="mod">
          <ac:chgData name="花井 俊之" userId="e4411015b3b04cde" providerId="LiveId" clId="{D9BEA66A-A146-42CE-9C39-63B57CC041AE}" dt="2021-02-12T05:14:10.238" v="976" actId="2711"/>
          <ac:spMkLst>
            <pc:docMk/>
            <pc:sldMk cId="3549628654" sldId="272"/>
            <ac:spMk id="4" creationId="{00000000-0000-0000-0000-000000000000}"/>
          </ac:spMkLst>
        </pc:spChg>
        <pc:spChg chg="del">
          <ac:chgData name="花井 俊之" userId="e4411015b3b04cde" providerId="LiveId" clId="{D9BEA66A-A146-42CE-9C39-63B57CC041AE}" dt="2021-01-24T13:58:44.494" v="0" actId="478"/>
          <ac:spMkLst>
            <pc:docMk/>
            <pc:sldMk cId="3549628654" sldId="272"/>
            <ac:spMk id="5" creationId="{00000000-0000-0000-0000-000000000000}"/>
          </ac:spMkLst>
        </pc:spChg>
        <pc:spChg chg="del mod">
          <ac:chgData name="花井 俊之" userId="e4411015b3b04cde" providerId="LiveId" clId="{D9BEA66A-A146-42CE-9C39-63B57CC041AE}" dt="2021-01-24T13:59:04.680" v="12" actId="478"/>
          <ac:spMkLst>
            <pc:docMk/>
            <pc:sldMk cId="3549628654" sldId="272"/>
            <ac:spMk id="6" creationId="{00000000-0000-0000-0000-000000000000}"/>
          </ac:spMkLst>
        </pc:spChg>
        <pc:spChg chg="add del mod">
          <ac:chgData name="花井 俊之" userId="e4411015b3b04cde" providerId="LiveId" clId="{D9BEA66A-A146-42CE-9C39-63B57CC041AE}" dt="2021-01-24T13:58:51.396" v="5" actId="478"/>
          <ac:spMkLst>
            <pc:docMk/>
            <pc:sldMk cId="3549628654" sldId="272"/>
            <ac:spMk id="7" creationId="{A35A28E1-FC91-46F5-A6A4-E99E03027ABB}"/>
          </ac:spMkLst>
        </pc:spChg>
        <pc:spChg chg="add del mod">
          <ac:chgData name="花井 俊之" userId="e4411015b3b04cde" providerId="LiveId" clId="{D9BEA66A-A146-42CE-9C39-63B57CC041AE}" dt="2021-01-24T13:58:58.378" v="7" actId="21"/>
          <ac:spMkLst>
            <pc:docMk/>
            <pc:sldMk cId="3549628654" sldId="272"/>
            <ac:spMk id="9" creationId="{0AF69C22-96CB-408A-B709-4161A90D2EA2}"/>
          </ac:spMkLst>
        </pc:spChg>
      </pc:sldChg>
      <pc:sldChg chg="addSp delSp modSp mod">
        <pc:chgData name="花井 俊之" userId="e4411015b3b04cde" providerId="LiveId" clId="{D9BEA66A-A146-42CE-9C39-63B57CC041AE}" dt="2021-02-13T02:30:02.027" v="4677" actId="27636"/>
        <pc:sldMkLst>
          <pc:docMk/>
          <pc:sldMk cId="1508910272" sldId="273"/>
        </pc:sldMkLst>
        <pc:spChg chg="mod">
          <ac:chgData name="花井 俊之" userId="e4411015b3b04cde" providerId="LiveId" clId="{D9BEA66A-A146-42CE-9C39-63B57CC041AE}" dt="2021-02-13T02:30:02.027" v="4677" actId="27636"/>
          <ac:spMkLst>
            <pc:docMk/>
            <pc:sldMk cId="1508910272" sldId="273"/>
            <ac:spMk id="2" creationId="{00000000-0000-0000-0000-000000000000}"/>
          </ac:spMkLst>
        </pc:spChg>
        <pc:spChg chg="del mod">
          <ac:chgData name="花井 俊之" userId="e4411015b3b04cde" providerId="LiveId" clId="{D9BEA66A-A146-42CE-9C39-63B57CC041AE}" dt="2021-02-12T03:32:11.106" v="52" actId="478"/>
          <ac:spMkLst>
            <pc:docMk/>
            <pc:sldMk cId="1508910272" sldId="273"/>
            <ac:spMk id="3" creationId="{00000000-0000-0000-0000-000000000000}"/>
          </ac:spMkLst>
        </pc:spChg>
        <pc:spChg chg="add del mod">
          <ac:chgData name="花井 俊之" userId="e4411015b3b04cde" providerId="LiveId" clId="{D9BEA66A-A146-42CE-9C39-63B57CC041AE}" dt="2021-02-12T04:52:58.078" v="840" actId="20577"/>
          <ac:spMkLst>
            <pc:docMk/>
            <pc:sldMk cId="1508910272" sldId="273"/>
            <ac:spMk id="5" creationId="{00000000-0000-0000-0000-000000000000}"/>
          </ac:spMkLst>
        </pc:spChg>
        <pc:spChg chg="add del mod">
          <ac:chgData name="花井 俊之" userId="e4411015b3b04cde" providerId="LiveId" clId="{D9BEA66A-A146-42CE-9C39-63B57CC041AE}" dt="2021-02-12T03:32:41.917" v="80" actId="478"/>
          <ac:spMkLst>
            <pc:docMk/>
            <pc:sldMk cId="1508910272" sldId="273"/>
            <ac:spMk id="6" creationId="{F127193D-9F34-41AF-AB34-1D8AE83712E3}"/>
          </ac:spMkLst>
        </pc:spChg>
        <pc:spChg chg="add del mod">
          <ac:chgData name="花井 俊之" userId="e4411015b3b04cde" providerId="LiveId" clId="{D9BEA66A-A146-42CE-9C39-63B57CC041AE}" dt="2021-02-12T03:32:49.929" v="83" actId="478"/>
          <ac:spMkLst>
            <pc:docMk/>
            <pc:sldMk cId="1508910272" sldId="273"/>
            <ac:spMk id="8" creationId="{0F96DCC8-7316-4677-A908-0D73837A6459}"/>
          </ac:spMkLst>
        </pc:spChg>
      </pc:sldChg>
      <pc:sldChg chg="modSp del mod">
        <pc:chgData name="花井 俊之" userId="e4411015b3b04cde" providerId="LiveId" clId="{D9BEA66A-A146-42CE-9C39-63B57CC041AE}" dt="2021-02-12T04:38:41.741" v="709" actId="47"/>
        <pc:sldMkLst>
          <pc:docMk/>
          <pc:sldMk cId="3339554045" sldId="274"/>
        </pc:sldMkLst>
        <pc:spChg chg="mod">
          <ac:chgData name="花井 俊之" userId="e4411015b3b04cde" providerId="LiveId" clId="{D9BEA66A-A146-42CE-9C39-63B57CC041AE}" dt="2021-02-12T03:37:56.723" v="137" actId="20577"/>
          <ac:spMkLst>
            <pc:docMk/>
            <pc:sldMk cId="3339554045" sldId="274"/>
            <ac:spMk id="5" creationId="{00000000-0000-0000-0000-000000000000}"/>
          </ac:spMkLst>
        </pc:spChg>
      </pc:sldChg>
      <pc:sldChg chg="del">
        <pc:chgData name="花井 俊之" userId="e4411015b3b04cde" providerId="LiveId" clId="{D9BEA66A-A146-42CE-9C39-63B57CC041AE}" dt="2021-02-12T04:38:56.058" v="710" actId="47"/>
        <pc:sldMkLst>
          <pc:docMk/>
          <pc:sldMk cId="115085417" sldId="275"/>
        </pc:sldMkLst>
      </pc:sldChg>
      <pc:sldChg chg="addSp delSp modSp add mod ord">
        <pc:chgData name="花井 俊之" userId="e4411015b3b04cde" providerId="LiveId" clId="{D9BEA66A-A146-42CE-9C39-63B57CC041AE}" dt="2021-02-13T03:24:49.568" v="5254" actId="1036"/>
        <pc:sldMkLst>
          <pc:docMk/>
          <pc:sldMk cId="1178984083" sldId="276"/>
        </pc:sldMkLst>
        <pc:spChg chg="del mod">
          <ac:chgData name="花井 俊之" userId="e4411015b3b04cde" providerId="LiveId" clId="{D9BEA66A-A146-42CE-9C39-63B57CC041AE}" dt="2021-02-12T04:49:15.910" v="792" actId="478"/>
          <ac:spMkLst>
            <pc:docMk/>
            <pc:sldMk cId="1178984083" sldId="276"/>
            <ac:spMk id="3" creationId="{00000000-0000-0000-0000-000000000000}"/>
          </ac:spMkLst>
        </pc:spChg>
        <pc:spChg chg="add del mod">
          <ac:chgData name="花井 俊之" userId="e4411015b3b04cde" providerId="LiveId" clId="{D9BEA66A-A146-42CE-9C39-63B57CC041AE}" dt="2021-02-12T04:49:34.334" v="796" actId="478"/>
          <ac:spMkLst>
            <pc:docMk/>
            <pc:sldMk cId="1178984083" sldId="276"/>
            <ac:spMk id="4" creationId="{3624BA5B-28F7-4CF2-8D1C-08DF3D80A5EB}"/>
          </ac:spMkLst>
        </pc:spChg>
        <pc:spChg chg="add del mod">
          <ac:chgData name="花井 俊之" userId="e4411015b3b04cde" providerId="LiveId" clId="{D9BEA66A-A146-42CE-9C39-63B57CC041AE}" dt="2021-02-12T05:07:23.577" v="931" actId="478"/>
          <ac:spMkLst>
            <pc:docMk/>
            <pc:sldMk cId="1178984083" sldId="276"/>
            <ac:spMk id="5" creationId="{FB8FC727-8DB6-4D7D-B951-C785B9FF8285}"/>
          </ac:spMkLst>
        </pc:spChg>
        <pc:spChg chg="add mod">
          <ac:chgData name="花井 俊之" userId="e4411015b3b04cde" providerId="LiveId" clId="{D9BEA66A-A146-42CE-9C39-63B57CC041AE}" dt="2021-02-13T02:26:32.042" v="4633" actId="20577"/>
          <ac:spMkLst>
            <pc:docMk/>
            <pc:sldMk cId="1178984083" sldId="276"/>
            <ac:spMk id="7" creationId="{106E5B99-396D-4EA0-99FF-111E5DB877CB}"/>
          </ac:spMkLst>
        </pc:spChg>
        <pc:spChg chg="add mod">
          <ac:chgData name="花井 俊之" userId="e4411015b3b04cde" providerId="LiveId" clId="{D9BEA66A-A146-42CE-9C39-63B57CC041AE}" dt="2021-02-12T04:53:09.732" v="841"/>
          <ac:spMkLst>
            <pc:docMk/>
            <pc:sldMk cId="1178984083" sldId="276"/>
            <ac:spMk id="8" creationId="{BC561A98-52D5-4D46-9D9B-F9E783A361DE}"/>
          </ac:spMkLst>
        </pc:spChg>
        <pc:spChg chg="add mod ord topLvl">
          <ac:chgData name="花井 俊之" userId="e4411015b3b04cde" providerId="LiveId" clId="{D9BEA66A-A146-42CE-9C39-63B57CC041AE}" dt="2021-02-12T05:45:03.338" v="1269" actId="1038"/>
          <ac:spMkLst>
            <pc:docMk/>
            <pc:sldMk cId="1178984083" sldId="276"/>
            <ac:spMk id="9" creationId="{97BE5594-F521-4C38-AE51-24D984FCE988}"/>
          </ac:spMkLst>
        </pc:spChg>
        <pc:spChg chg="add mod topLvl">
          <ac:chgData name="花井 俊之" userId="e4411015b3b04cde" providerId="LiveId" clId="{D9BEA66A-A146-42CE-9C39-63B57CC041AE}" dt="2021-02-13T03:24:49.568" v="5254" actId="1036"/>
          <ac:spMkLst>
            <pc:docMk/>
            <pc:sldMk cId="1178984083" sldId="276"/>
            <ac:spMk id="12" creationId="{E2FBF98C-0FBA-4E3B-81AC-C305CC45F499}"/>
          </ac:spMkLst>
        </pc:spChg>
        <pc:spChg chg="add del mod">
          <ac:chgData name="花井 俊之" userId="e4411015b3b04cde" providerId="LiveId" clId="{D9BEA66A-A146-42CE-9C39-63B57CC041AE}" dt="2021-02-12T05:18:53.439" v="1021" actId="478"/>
          <ac:spMkLst>
            <pc:docMk/>
            <pc:sldMk cId="1178984083" sldId="276"/>
            <ac:spMk id="13" creationId="{746ACDDE-1220-42DD-A8C8-94CC3E50E360}"/>
          </ac:spMkLst>
        </pc:spChg>
        <pc:spChg chg="add del mod">
          <ac:chgData name="花井 俊之" userId="e4411015b3b04cde" providerId="LiveId" clId="{D9BEA66A-A146-42CE-9C39-63B57CC041AE}" dt="2021-02-12T05:20:04.179" v="1031" actId="478"/>
          <ac:spMkLst>
            <pc:docMk/>
            <pc:sldMk cId="1178984083" sldId="276"/>
            <ac:spMk id="14" creationId="{168554F4-1FDB-421F-9681-6379126BCC2A}"/>
          </ac:spMkLst>
        </pc:spChg>
        <pc:spChg chg="add mod topLvl">
          <ac:chgData name="花井 俊之" userId="e4411015b3b04cde" providerId="LiveId" clId="{D9BEA66A-A146-42CE-9C39-63B57CC041AE}" dt="2021-02-13T01:46:38.554" v="4108" actId="20577"/>
          <ac:spMkLst>
            <pc:docMk/>
            <pc:sldMk cId="1178984083" sldId="276"/>
            <ac:spMk id="25" creationId="{7847280D-8D9D-4EE5-B2BA-E4904E72F41E}"/>
          </ac:spMkLst>
        </pc:spChg>
        <pc:spChg chg="mod topLvl">
          <ac:chgData name="花井 俊之" userId="e4411015b3b04cde" providerId="LiveId" clId="{D9BEA66A-A146-42CE-9C39-63B57CC041AE}" dt="2021-02-13T03:23:50.539" v="5237" actId="165"/>
          <ac:spMkLst>
            <pc:docMk/>
            <pc:sldMk cId="1178984083" sldId="276"/>
            <ac:spMk id="28" creationId="{B16B622F-A058-4121-ABE7-BD44E06609EF}"/>
          </ac:spMkLst>
        </pc:spChg>
        <pc:spChg chg="add del mod topLvl">
          <ac:chgData name="花井 俊之" userId="e4411015b3b04cde" providerId="LiveId" clId="{D9BEA66A-A146-42CE-9C39-63B57CC041AE}" dt="2021-02-13T03:24:08.517" v="5242" actId="1076"/>
          <ac:spMkLst>
            <pc:docMk/>
            <pc:sldMk cId="1178984083" sldId="276"/>
            <ac:spMk id="29" creationId="{9D6F63DF-1C40-4511-A067-0306FFCA57DC}"/>
          </ac:spMkLst>
        </pc:spChg>
        <pc:spChg chg="add mod">
          <ac:chgData name="花井 俊之" userId="e4411015b3b04cde" providerId="LiveId" clId="{D9BEA66A-A146-42CE-9C39-63B57CC041AE}" dt="2021-02-12T05:44:32.937" v="1241" actId="164"/>
          <ac:spMkLst>
            <pc:docMk/>
            <pc:sldMk cId="1178984083" sldId="276"/>
            <ac:spMk id="30" creationId="{D4131026-31A5-459F-917C-3EA024E04568}"/>
          </ac:spMkLst>
        </pc:spChg>
        <pc:spChg chg="add mod">
          <ac:chgData name="花井 俊之" userId="e4411015b3b04cde" providerId="LiveId" clId="{D9BEA66A-A146-42CE-9C39-63B57CC041AE}" dt="2021-02-13T03:23:33.802" v="5236" actId="404"/>
          <ac:spMkLst>
            <pc:docMk/>
            <pc:sldMk cId="1178984083" sldId="276"/>
            <ac:spMk id="44" creationId="{0DE0C02D-46F5-4FCD-A47B-6233CAE5BA5E}"/>
          </ac:spMkLst>
        </pc:spChg>
        <pc:grpChg chg="add del mod">
          <ac:chgData name="花井 俊之" userId="e4411015b3b04cde" providerId="LiveId" clId="{D9BEA66A-A146-42CE-9C39-63B57CC041AE}" dt="2021-02-12T05:32:30.788" v="1052" actId="165"/>
          <ac:grpSpMkLst>
            <pc:docMk/>
            <pc:sldMk cId="1178984083" sldId="276"/>
            <ac:grpSpMk id="23" creationId="{328D701A-4FCC-4BB8-9171-F2A924265B95}"/>
          </ac:grpSpMkLst>
        </pc:grpChg>
        <pc:grpChg chg="add mod">
          <ac:chgData name="花井 俊之" userId="e4411015b3b04cde" providerId="LiveId" clId="{D9BEA66A-A146-42CE-9C39-63B57CC041AE}" dt="2021-02-12T05:44:32.937" v="1241" actId="164"/>
          <ac:grpSpMkLst>
            <pc:docMk/>
            <pc:sldMk cId="1178984083" sldId="276"/>
            <ac:grpSpMk id="24" creationId="{69699023-C488-421B-9177-41E848589BFB}"/>
          </ac:grpSpMkLst>
        </pc:grpChg>
        <pc:grpChg chg="add del mod">
          <ac:chgData name="花井 俊之" userId="e4411015b3b04cde" providerId="LiveId" clId="{D9BEA66A-A146-42CE-9C39-63B57CC041AE}" dt="2021-02-12T05:36:34.568" v="1201" actId="165"/>
          <ac:grpSpMkLst>
            <pc:docMk/>
            <pc:sldMk cId="1178984083" sldId="276"/>
            <ac:grpSpMk id="26" creationId="{1B84A920-D54E-437C-A0BC-CDCD59F215F0}"/>
          </ac:grpSpMkLst>
        </pc:grpChg>
        <pc:grpChg chg="add del mod">
          <ac:chgData name="花井 俊之" userId="e4411015b3b04cde" providerId="LiveId" clId="{D9BEA66A-A146-42CE-9C39-63B57CC041AE}" dt="2021-02-13T03:23:50.539" v="5237" actId="165"/>
          <ac:grpSpMkLst>
            <pc:docMk/>
            <pc:sldMk cId="1178984083" sldId="276"/>
            <ac:grpSpMk id="27" creationId="{91D3B2AE-7E6F-46DF-A567-EEFA0C71AD5B}"/>
          </ac:grpSpMkLst>
        </pc:grpChg>
        <pc:grpChg chg="add mod">
          <ac:chgData name="花井 俊之" userId="e4411015b3b04cde" providerId="LiveId" clId="{D9BEA66A-A146-42CE-9C39-63B57CC041AE}" dt="2021-02-12T06:46:40.389" v="2104" actId="1036"/>
          <ac:grpSpMkLst>
            <pc:docMk/>
            <pc:sldMk cId="1178984083" sldId="276"/>
            <ac:grpSpMk id="31" creationId="{EC05F39F-F777-4539-AFF5-FDDEF2C18C91}"/>
          </ac:grpSpMkLst>
        </pc:grpChg>
        <pc:grpChg chg="add mod">
          <ac:chgData name="花井 俊之" userId="e4411015b3b04cde" providerId="LiveId" clId="{D9BEA66A-A146-42CE-9C39-63B57CC041AE}" dt="2021-02-12T06:46:40.389" v="2104" actId="1036"/>
          <ac:grpSpMkLst>
            <pc:docMk/>
            <pc:sldMk cId="1178984083" sldId="276"/>
            <ac:grpSpMk id="32" creationId="{0D13327E-C45A-42DA-9786-4E16D4A3F9AE}"/>
          </ac:grpSpMkLst>
        </pc:grpChg>
        <pc:grpChg chg="add del mod">
          <ac:chgData name="花井 俊之" userId="e4411015b3b04cde" providerId="LiveId" clId="{D9BEA66A-A146-42CE-9C39-63B57CC041AE}" dt="2021-02-13T03:24:44.156" v="5246" actId="165"/>
          <ac:grpSpMkLst>
            <pc:docMk/>
            <pc:sldMk cId="1178984083" sldId="276"/>
            <ac:grpSpMk id="33" creationId="{7C13CC16-DF57-4F1B-AAA6-F0B834D40C6F}"/>
          </ac:grpSpMkLst>
        </pc:grpChg>
        <pc:graphicFrameChg chg="add del mod">
          <ac:chgData name="花井 俊之" userId="e4411015b3b04cde" providerId="LiveId" clId="{D9BEA66A-A146-42CE-9C39-63B57CC041AE}" dt="2021-02-12T05:05:27.947" v="921" actId="478"/>
          <ac:graphicFrameMkLst>
            <pc:docMk/>
            <pc:sldMk cId="1178984083" sldId="276"/>
            <ac:graphicFrameMk id="6" creationId="{00000000-0000-0000-0000-000000000000}"/>
          </ac:graphicFrameMkLst>
        </pc:graphicFrameChg>
        <pc:picChg chg="add mod topLvl">
          <ac:chgData name="花井 俊之" userId="e4411015b3b04cde" providerId="LiveId" clId="{D9BEA66A-A146-42CE-9C39-63B57CC041AE}" dt="2021-02-13T03:24:44.156" v="5246" actId="165"/>
          <ac:picMkLst>
            <pc:docMk/>
            <pc:sldMk cId="1178984083" sldId="276"/>
            <ac:picMk id="11" creationId="{825C125C-C42C-47EC-BB81-FB82E9F4CD90}"/>
          </ac:picMkLst>
        </pc:picChg>
        <pc:picChg chg="add mod">
          <ac:chgData name="花井 俊之" userId="e4411015b3b04cde" providerId="LiveId" clId="{D9BEA66A-A146-42CE-9C39-63B57CC041AE}" dt="2021-02-12T05:44:32.937" v="1241" actId="164"/>
          <ac:picMkLst>
            <pc:docMk/>
            <pc:sldMk cId="1178984083" sldId="276"/>
            <ac:picMk id="16" creationId="{9F041D40-E214-481B-9D6F-27A391DC48B2}"/>
          </ac:picMkLst>
        </pc:picChg>
        <pc:picChg chg="add del mod">
          <ac:chgData name="花井 俊之" userId="e4411015b3b04cde" providerId="LiveId" clId="{D9BEA66A-A146-42CE-9C39-63B57CC041AE}" dt="2021-02-12T05:24:42.760" v="1037" actId="478"/>
          <ac:picMkLst>
            <pc:docMk/>
            <pc:sldMk cId="1178984083" sldId="276"/>
            <ac:picMk id="18" creationId="{54C77E0D-7F86-42EA-9D2F-369FB5712AE9}"/>
          </ac:picMkLst>
        </pc:picChg>
        <pc:picChg chg="add mod">
          <ac:chgData name="花井 俊之" userId="e4411015b3b04cde" providerId="LiveId" clId="{D9BEA66A-A146-42CE-9C39-63B57CC041AE}" dt="2021-02-12T05:26:27.964" v="1050" actId="164"/>
          <ac:picMkLst>
            <pc:docMk/>
            <pc:sldMk cId="1178984083" sldId="276"/>
            <ac:picMk id="20" creationId="{14D7F825-9A65-4CFC-B4DE-E0C12F0F8CEB}"/>
          </ac:picMkLst>
        </pc:picChg>
        <pc:picChg chg="add mod">
          <ac:chgData name="花井 俊之" userId="e4411015b3b04cde" providerId="LiveId" clId="{D9BEA66A-A146-42CE-9C39-63B57CC041AE}" dt="2021-02-12T05:26:27.964" v="1050" actId="164"/>
          <ac:picMkLst>
            <pc:docMk/>
            <pc:sldMk cId="1178984083" sldId="276"/>
            <ac:picMk id="22" creationId="{58F30A7F-5115-4595-A61E-4E7184B5F941}"/>
          </ac:picMkLst>
        </pc:picChg>
        <pc:cxnChg chg="add mod">
          <ac:chgData name="花井 俊之" userId="e4411015b3b04cde" providerId="LiveId" clId="{D9BEA66A-A146-42CE-9C39-63B57CC041AE}" dt="2021-02-13T03:24:12.026" v="5243" actId="14100"/>
          <ac:cxnSpMkLst>
            <pc:docMk/>
            <pc:sldMk cId="1178984083" sldId="276"/>
            <ac:cxnSpMk id="35" creationId="{0E789AED-801F-4DCF-B991-E2A9F12F28F6}"/>
          </ac:cxnSpMkLst>
        </pc:cxnChg>
        <pc:cxnChg chg="add mod">
          <ac:chgData name="花井 俊之" userId="e4411015b3b04cde" providerId="LiveId" clId="{D9BEA66A-A146-42CE-9C39-63B57CC041AE}" dt="2021-02-12T06:46:40.389" v="2104" actId="1036"/>
          <ac:cxnSpMkLst>
            <pc:docMk/>
            <pc:sldMk cId="1178984083" sldId="276"/>
            <ac:cxnSpMk id="37" creationId="{2F0B7F17-B70F-4E32-92CF-5A9C94471501}"/>
          </ac:cxnSpMkLst>
        </pc:cxnChg>
        <pc:cxnChg chg="add mod">
          <ac:chgData name="花井 俊之" userId="e4411015b3b04cde" providerId="LiveId" clId="{D9BEA66A-A146-42CE-9C39-63B57CC041AE}" dt="2021-02-12T06:46:40.389" v="2104" actId="1036"/>
          <ac:cxnSpMkLst>
            <pc:docMk/>
            <pc:sldMk cId="1178984083" sldId="276"/>
            <ac:cxnSpMk id="41" creationId="{AB187C61-C6C8-4915-8410-5484950C329A}"/>
          </ac:cxnSpMkLst>
        </pc:cxnChg>
      </pc:sldChg>
      <pc:sldChg chg="del">
        <pc:chgData name="花井 俊之" userId="e4411015b3b04cde" providerId="LiveId" clId="{D9BEA66A-A146-42CE-9C39-63B57CC041AE}" dt="2021-02-12T04:38:22.424" v="706" actId="47"/>
        <pc:sldMkLst>
          <pc:docMk/>
          <pc:sldMk cId="3252008090" sldId="276"/>
        </pc:sldMkLst>
      </pc:sldChg>
      <pc:sldChg chg="del">
        <pc:chgData name="花井 俊之" userId="e4411015b3b04cde" providerId="LiveId" clId="{D9BEA66A-A146-42CE-9C39-63B57CC041AE}" dt="2021-02-12T04:38:22.424" v="706" actId="47"/>
        <pc:sldMkLst>
          <pc:docMk/>
          <pc:sldMk cId="3822680108" sldId="277"/>
        </pc:sldMkLst>
      </pc:sldChg>
      <pc:sldChg chg="del">
        <pc:chgData name="花井 俊之" userId="e4411015b3b04cde" providerId="LiveId" clId="{D9BEA66A-A146-42CE-9C39-63B57CC041AE}" dt="2021-02-12T04:38:22.424" v="706" actId="47"/>
        <pc:sldMkLst>
          <pc:docMk/>
          <pc:sldMk cId="766801223" sldId="278"/>
        </pc:sldMkLst>
      </pc:sldChg>
      <pc:sldChg chg="modSp mod">
        <pc:chgData name="花井 俊之" userId="e4411015b3b04cde" providerId="LiveId" clId="{D9BEA66A-A146-42CE-9C39-63B57CC041AE}" dt="2021-02-13T02:41:31.360" v="4831" actId="113"/>
        <pc:sldMkLst>
          <pc:docMk/>
          <pc:sldMk cId="2630108853" sldId="279"/>
        </pc:sldMkLst>
        <pc:spChg chg="mod">
          <ac:chgData name="花井 俊之" userId="e4411015b3b04cde" providerId="LiveId" clId="{D9BEA66A-A146-42CE-9C39-63B57CC041AE}" dt="2021-02-12T06:40:00.035" v="2076" actId="2711"/>
          <ac:spMkLst>
            <pc:docMk/>
            <pc:sldMk cId="2630108853" sldId="279"/>
            <ac:spMk id="3" creationId="{00000000-0000-0000-0000-000000000000}"/>
          </ac:spMkLst>
        </pc:spChg>
        <pc:spChg chg="mod">
          <ac:chgData name="花井 俊之" userId="e4411015b3b04cde" providerId="LiveId" clId="{D9BEA66A-A146-42CE-9C39-63B57CC041AE}" dt="2021-02-13T02:41:31.360" v="4831" actId="113"/>
          <ac:spMkLst>
            <pc:docMk/>
            <pc:sldMk cId="2630108853" sldId="279"/>
            <ac:spMk id="4" creationId="{00000000-0000-0000-0000-000000000000}"/>
          </ac:spMkLst>
        </pc:spChg>
        <pc:spChg chg="mod">
          <ac:chgData name="花井 俊之" userId="e4411015b3b04cde" providerId="LiveId" clId="{D9BEA66A-A146-42CE-9C39-63B57CC041AE}" dt="2021-02-12T03:43:43.257" v="263" actId="20577"/>
          <ac:spMkLst>
            <pc:docMk/>
            <pc:sldMk cId="2630108853" sldId="279"/>
            <ac:spMk id="5" creationId="{00000000-0000-0000-0000-000000000000}"/>
          </ac:spMkLst>
        </pc:spChg>
      </pc:sldChg>
      <pc:sldChg chg="modSp del mod">
        <pc:chgData name="花井 俊之" userId="e4411015b3b04cde" providerId="LiveId" clId="{D9BEA66A-A146-42CE-9C39-63B57CC041AE}" dt="2021-02-12T04:38:28.130" v="707" actId="47"/>
        <pc:sldMkLst>
          <pc:docMk/>
          <pc:sldMk cId="1775931524" sldId="280"/>
        </pc:sldMkLst>
        <pc:picChg chg="mod">
          <ac:chgData name="花井 俊之" userId="e4411015b3b04cde" providerId="LiveId" clId="{D9BEA66A-A146-42CE-9C39-63B57CC041AE}" dt="2021-02-12T04:22:53.361" v="529" actId="1076"/>
          <ac:picMkLst>
            <pc:docMk/>
            <pc:sldMk cId="1775931524" sldId="280"/>
            <ac:picMk id="4" creationId="{00000000-0000-0000-0000-000000000000}"/>
          </ac:picMkLst>
        </pc:picChg>
      </pc:sldChg>
      <pc:sldChg chg="addSp delSp modSp mod">
        <pc:chgData name="花井 俊之" userId="e4411015b3b04cde" providerId="LiveId" clId="{D9BEA66A-A146-42CE-9C39-63B57CC041AE}" dt="2021-02-13T02:41:24.242" v="4830" actId="113"/>
        <pc:sldMkLst>
          <pc:docMk/>
          <pc:sldMk cId="2680993786" sldId="282"/>
        </pc:sldMkLst>
        <pc:spChg chg="del">
          <ac:chgData name="花井 俊之" userId="e4411015b3b04cde" providerId="LiveId" clId="{D9BEA66A-A146-42CE-9C39-63B57CC041AE}" dt="2021-02-12T04:28:07.928" v="569" actId="478"/>
          <ac:spMkLst>
            <pc:docMk/>
            <pc:sldMk cId="2680993786" sldId="282"/>
            <ac:spMk id="3" creationId="{00000000-0000-0000-0000-000000000000}"/>
          </ac:spMkLst>
        </pc:spChg>
        <pc:spChg chg="mod">
          <ac:chgData name="花井 俊之" userId="e4411015b3b04cde" providerId="LiveId" clId="{D9BEA66A-A146-42CE-9C39-63B57CC041AE}" dt="2021-02-12T04:10:25.287" v="500" actId="20577"/>
          <ac:spMkLst>
            <pc:docMk/>
            <pc:sldMk cId="2680993786" sldId="282"/>
            <ac:spMk id="5" creationId="{00000000-0000-0000-0000-000000000000}"/>
          </ac:spMkLst>
        </pc:spChg>
        <pc:spChg chg="del mod">
          <ac:chgData name="花井 俊之" userId="e4411015b3b04cde" providerId="LiveId" clId="{D9BEA66A-A146-42CE-9C39-63B57CC041AE}" dt="2021-02-12T04:43:34.042" v="717" actId="478"/>
          <ac:spMkLst>
            <pc:docMk/>
            <pc:sldMk cId="2680993786" sldId="282"/>
            <ac:spMk id="7" creationId="{00000000-0000-0000-0000-000000000000}"/>
          </ac:spMkLst>
        </pc:spChg>
        <pc:spChg chg="del">
          <ac:chgData name="花井 俊之" userId="e4411015b3b04cde" providerId="LiveId" clId="{D9BEA66A-A146-42CE-9C39-63B57CC041AE}" dt="2021-02-12T04:11:36.925" v="502" actId="478"/>
          <ac:spMkLst>
            <pc:docMk/>
            <pc:sldMk cId="2680993786" sldId="282"/>
            <ac:spMk id="9" creationId="{00000000-0000-0000-0000-000000000000}"/>
          </ac:spMkLst>
        </pc:spChg>
        <pc:spChg chg="mod topLvl">
          <ac:chgData name="花井 俊之" userId="e4411015b3b04cde" providerId="LiveId" clId="{D9BEA66A-A146-42CE-9C39-63B57CC041AE}" dt="2021-02-13T00:50:28.148" v="3738" actId="1076"/>
          <ac:spMkLst>
            <pc:docMk/>
            <pc:sldMk cId="2680993786" sldId="282"/>
            <ac:spMk id="10" creationId="{00000000-0000-0000-0000-000000000000}"/>
          </ac:spMkLst>
        </pc:spChg>
        <pc:spChg chg="mod">
          <ac:chgData name="花井 俊之" userId="e4411015b3b04cde" providerId="LiveId" clId="{D9BEA66A-A146-42CE-9C39-63B57CC041AE}" dt="2021-02-13T02:41:24.242" v="4830" actId="113"/>
          <ac:spMkLst>
            <pc:docMk/>
            <pc:sldMk cId="2680993786" sldId="282"/>
            <ac:spMk id="12" creationId="{00000000-0000-0000-0000-000000000000}"/>
          </ac:spMkLst>
        </pc:spChg>
        <pc:spChg chg="add del mod">
          <ac:chgData name="花井 俊之" userId="e4411015b3b04cde" providerId="LiveId" clId="{D9BEA66A-A146-42CE-9C39-63B57CC041AE}" dt="2021-02-12T04:28:38.985" v="582" actId="478"/>
          <ac:spMkLst>
            <pc:docMk/>
            <pc:sldMk cId="2680993786" sldId="282"/>
            <ac:spMk id="16" creationId="{5351CBFE-3443-4704-938D-E7DCF6129364}"/>
          </ac:spMkLst>
        </pc:spChg>
        <pc:spChg chg="add del mod">
          <ac:chgData name="花井 俊之" userId="e4411015b3b04cde" providerId="LiveId" clId="{D9BEA66A-A146-42CE-9C39-63B57CC041AE}" dt="2021-02-12T06:40:28.268" v="2082" actId="1076"/>
          <ac:spMkLst>
            <pc:docMk/>
            <pc:sldMk cId="2680993786" sldId="282"/>
            <ac:spMk id="17" creationId="{25FE9A0E-BE47-454C-B0A2-018B658AABEB}"/>
          </ac:spMkLst>
        </pc:spChg>
        <pc:grpChg chg="add del mod">
          <ac:chgData name="花井 俊之" userId="e4411015b3b04cde" providerId="LiveId" clId="{D9BEA66A-A146-42CE-9C39-63B57CC041AE}" dt="2021-02-12T06:08:07.082" v="1348" actId="165"/>
          <ac:grpSpMkLst>
            <pc:docMk/>
            <pc:sldMk cId="2680993786" sldId="282"/>
            <ac:grpSpMk id="8" creationId="{4B15FE6E-79BA-4068-87B9-3BEA7717077A}"/>
          </ac:grpSpMkLst>
        </pc:grpChg>
        <pc:grpChg chg="del">
          <ac:chgData name="花井 俊之" userId="e4411015b3b04cde" providerId="LiveId" clId="{D9BEA66A-A146-42CE-9C39-63B57CC041AE}" dt="2021-02-12T04:11:32.349" v="501" actId="478"/>
          <ac:grpSpMkLst>
            <pc:docMk/>
            <pc:sldMk cId="2680993786" sldId="282"/>
            <ac:grpSpMk id="11" creationId="{00000000-0000-0000-0000-000000000000}"/>
          </ac:grpSpMkLst>
        </pc:grpChg>
        <pc:picChg chg="add mod ord">
          <ac:chgData name="花井 俊之" userId="e4411015b3b04cde" providerId="LiveId" clId="{D9BEA66A-A146-42CE-9C39-63B57CC041AE}" dt="2021-02-13T01:19:51.720" v="3783" actId="1076"/>
          <ac:picMkLst>
            <pc:docMk/>
            <pc:sldMk cId="2680993786" sldId="282"/>
            <ac:picMk id="3" creationId="{B2E134D1-12D4-4AA1-A535-00B169EC1FF5}"/>
          </ac:picMkLst>
        </pc:picChg>
        <pc:picChg chg="del">
          <ac:chgData name="花井 俊之" userId="e4411015b3b04cde" providerId="LiveId" clId="{D9BEA66A-A146-42CE-9C39-63B57CC041AE}" dt="2021-02-12T04:22:07.897" v="524" actId="478"/>
          <ac:picMkLst>
            <pc:docMk/>
            <pc:sldMk cId="2680993786" sldId="282"/>
            <ac:picMk id="4" creationId="{00000000-0000-0000-0000-000000000000}"/>
          </ac:picMkLst>
        </pc:picChg>
        <pc:picChg chg="add del mod">
          <ac:chgData name="花井 俊之" userId="e4411015b3b04cde" providerId="LiveId" clId="{D9BEA66A-A146-42CE-9C39-63B57CC041AE}" dt="2021-02-13T01:17:02.873" v="3749" actId="478"/>
          <ac:picMkLst>
            <pc:docMk/>
            <pc:sldMk cId="2680993786" sldId="282"/>
            <ac:picMk id="6" creationId="{E13EFC9A-94B9-4482-B15F-612AC108D5E8}"/>
          </ac:picMkLst>
        </pc:picChg>
        <pc:picChg chg="add del mod">
          <ac:chgData name="花井 俊之" userId="e4411015b3b04cde" providerId="LiveId" clId="{D9BEA66A-A146-42CE-9C39-63B57CC041AE}" dt="2021-02-13T01:21:09.985" v="3787" actId="478"/>
          <ac:picMkLst>
            <pc:docMk/>
            <pc:sldMk cId="2680993786" sldId="282"/>
            <ac:picMk id="8" creationId="{10AE7619-0D85-41F7-A4C7-36C54CB86E27}"/>
          </ac:picMkLst>
        </pc:picChg>
        <pc:picChg chg="add mod">
          <ac:chgData name="花井 俊之" userId="e4411015b3b04cde" providerId="LiveId" clId="{D9BEA66A-A146-42CE-9C39-63B57CC041AE}" dt="2021-02-13T01:25:28.167" v="3799" actId="14100"/>
          <ac:picMkLst>
            <pc:docMk/>
            <pc:sldMk cId="2680993786" sldId="282"/>
            <ac:picMk id="11" creationId="{D48D2C38-5B3B-4EB2-B32E-639A2C05B02F}"/>
          </ac:picMkLst>
        </pc:picChg>
        <pc:picChg chg="mod">
          <ac:chgData name="花井 俊之" userId="e4411015b3b04cde" providerId="LiveId" clId="{D9BEA66A-A146-42CE-9C39-63B57CC041AE}" dt="2021-02-13T01:25:10.041" v="3797" actId="14100"/>
          <ac:picMkLst>
            <pc:docMk/>
            <pc:sldMk cId="2680993786" sldId="282"/>
            <ac:picMk id="13" creationId="{00000000-0000-0000-0000-000000000000}"/>
          </ac:picMkLst>
        </pc:picChg>
        <pc:picChg chg="add del mod ord topLvl">
          <ac:chgData name="花井 俊之" userId="e4411015b3b04cde" providerId="LiveId" clId="{D9BEA66A-A146-42CE-9C39-63B57CC041AE}" dt="2021-02-13T00:33:30.988" v="3593" actId="478"/>
          <ac:picMkLst>
            <pc:docMk/>
            <pc:sldMk cId="2680993786" sldId="282"/>
            <ac:picMk id="14" creationId="{1B43E79C-E988-4764-9BE4-2684CEAAC21F}"/>
          </ac:picMkLst>
        </pc:picChg>
        <pc:picChg chg="add del mod">
          <ac:chgData name="花井 俊之" userId="e4411015b3b04cde" providerId="LiveId" clId="{D9BEA66A-A146-42CE-9C39-63B57CC041AE}" dt="2021-02-13T00:31:08.009" v="3591" actId="478"/>
          <ac:picMkLst>
            <pc:docMk/>
            <pc:sldMk cId="2680993786" sldId="282"/>
            <ac:picMk id="19" creationId="{4F0C6DAC-65EB-45C2-802A-608AC44F39FB}"/>
          </ac:picMkLst>
        </pc:picChg>
        <pc:picChg chg="add del mod">
          <ac:chgData name="花井 俊之" userId="e4411015b3b04cde" providerId="LiveId" clId="{D9BEA66A-A146-42CE-9C39-63B57CC041AE}" dt="2021-02-12T04:44:46.415" v="719" actId="478"/>
          <ac:picMkLst>
            <pc:docMk/>
            <pc:sldMk cId="2680993786" sldId="282"/>
            <ac:picMk id="21" creationId="{7BF8C55A-2DE7-4026-BA9A-6F43A1AF2E83}"/>
          </ac:picMkLst>
        </pc:picChg>
      </pc:sldChg>
      <pc:sldChg chg="del">
        <pc:chgData name="花井 俊之" userId="e4411015b3b04cde" providerId="LiveId" clId="{D9BEA66A-A146-42CE-9C39-63B57CC041AE}" dt="2021-02-12T04:38:28.130" v="707" actId="47"/>
        <pc:sldMkLst>
          <pc:docMk/>
          <pc:sldMk cId="3878906053" sldId="283"/>
        </pc:sldMkLst>
      </pc:sldChg>
      <pc:sldChg chg="del">
        <pc:chgData name="花井 俊之" userId="e4411015b3b04cde" providerId="LiveId" clId="{D9BEA66A-A146-42CE-9C39-63B57CC041AE}" dt="2021-02-12T04:38:28.130" v="707" actId="47"/>
        <pc:sldMkLst>
          <pc:docMk/>
          <pc:sldMk cId="2123774321" sldId="284"/>
        </pc:sldMkLst>
      </pc:sldChg>
      <pc:sldChg chg="del">
        <pc:chgData name="花井 俊之" userId="e4411015b3b04cde" providerId="LiveId" clId="{D9BEA66A-A146-42CE-9C39-63B57CC041AE}" dt="2021-02-12T04:47:23.958" v="751" actId="47"/>
        <pc:sldMkLst>
          <pc:docMk/>
          <pc:sldMk cId="197998577" sldId="285"/>
        </pc:sldMkLst>
      </pc:sldChg>
      <pc:sldChg chg="addSp delSp modSp add mod ord">
        <pc:chgData name="花井 俊之" userId="e4411015b3b04cde" providerId="LiveId" clId="{D9BEA66A-A146-42CE-9C39-63B57CC041AE}" dt="2021-02-13T03:43:46.498" v="5346" actId="1036"/>
        <pc:sldMkLst>
          <pc:docMk/>
          <pc:sldMk cId="4180802396" sldId="285"/>
        </pc:sldMkLst>
        <pc:spChg chg="del mod">
          <ac:chgData name="花井 俊之" userId="e4411015b3b04cde" providerId="LiveId" clId="{D9BEA66A-A146-42CE-9C39-63B57CC041AE}" dt="2021-02-13T02:37:46.224" v="4766" actId="478"/>
          <ac:spMkLst>
            <pc:docMk/>
            <pc:sldMk cId="4180802396" sldId="285"/>
            <ac:spMk id="3" creationId="{00000000-0000-0000-0000-000000000000}"/>
          </ac:spMkLst>
        </pc:spChg>
        <pc:spChg chg="mod">
          <ac:chgData name="花井 俊之" userId="e4411015b3b04cde" providerId="LiveId" clId="{D9BEA66A-A146-42CE-9C39-63B57CC041AE}" dt="2021-02-12T11:35:09.431" v="3441" actId="20577"/>
          <ac:spMkLst>
            <pc:docMk/>
            <pc:sldMk cId="4180802396" sldId="285"/>
            <ac:spMk id="5" creationId="{00000000-0000-0000-0000-000000000000}"/>
          </ac:spMkLst>
        </pc:spChg>
        <pc:spChg chg="mod">
          <ac:chgData name="花井 俊之" userId="e4411015b3b04cde" providerId="LiveId" clId="{D9BEA66A-A146-42CE-9C39-63B57CC041AE}" dt="2021-02-13T03:18:41.542" v="5204" actId="14100"/>
          <ac:spMkLst>
            <pc:docMk/>
            <pc:sldMk cId="4180802396" sldId="285"/>
            <ac:spMk id="6" creationId="{00000000-0000-0000-0000-000000000000}"/>
          </ac:spMkLst>
        </pc:spChg>
        <pc:spChg chg="add del mod">
          <ac:chgData name="花井 俊之" userId="e4411015b3b04cde" providerId="LiveId" clId="{D9BEA66A-A146-42CE-9C39-63B57CC041AE}" dt="2021-02-13T02:37:55.869" v="4771" actId="478"/>
          <ac:spMkLst>
            <pc:docMk/>
            <pc:sldMk cId="4180802396" sldId="285"/>
            <ac:spMk id="7" creationId="{A7426873-7636-475E-8E7C-E6A51006D61B}"/>
          </ac:spMkLst>
        </pc:spChg>
        <pc:spChg chg="add del mod">
          <ac:chgData name="花井 俊之" userId="e4411015b3b04cde" providerId="LiveId" clId="{D9BEA66A-A146-42CE-9C39-63B57CC041AE}" dt="2021-02-13T02:38:04.119" v="4776" actId="478"/>
          <ac:spMkLst>
            <pc:docMk/>
            <pc:sldMk cId="4180802396" sldId="285"/>
            <ac:spMk id="9" creationId="{1638E2E2-8D15-4513-B581-A5D1016ADA16}"/>
          </ac:spMkLst>
        </pc:spChg>
        <pc:spChg chg="mod">
          <ac:chgData name="花井 俊之" userId="e4411015b3b04cde" providerId="LiveId" clId="{D9BEA66A-A146-42CE-9C39-63B57CC041AE}" dt="2021-02-13T03:05:21.623" v="5080" actId="164"/>
          <ac:spMkLst>
            <pc:docMk/>
            <pc:sldMk cId="4180802396" sldId="285"/>
            <ac:spMk id="11" creationId="{00000000-0000-0000-0000-000000000000}"/>
          </ac:spMkLst>
        </pc:spChg>
        <pc:spChg chg="del">
          <ac:chgData name="花井 俊之" userId="e4411015b3b04cde" providerId="LiveId" clId="{D9BEA66A-A146-42CE-9C39-63B57CC041AE}" dt="2021-02-13T02:54:45.818" v="4985" actId="478"/>
          <ac:spMkLst>
            <pc:docMk/>
            <pc:sldMk cId="4180802396" sldId="285"/>
            <ac:spMk id="13" creationId="{00000000-0000-0000-0000-000000000000}"/>
          </ac:spMkLst>
        </pc:spChg>
        <pc:spChg chg="del">
          <ac:chgData name="花井 俊之" userId="e4411015b3b04cde" providerId="LiveId" clId="{D9BEA66A-A146-42CE-9C39-63B57CC041AE}" dt="2021-02-13T02:54:45.818" v="4985" actId="478"/>
          <ac:spMkLst>
            <pc:docMk/>
            <pc:sldMk cId="4180802396" sldId="285"/>
            <ac:spMk id="14" creationId="{00000000-0000-0000-0000-000000000000}"/>
          </ac:spMkLst>
        </pc:spChg>
        <pc:spChg chg="add mod">
          <ac:chgData name="花井 俊之" userId="e4411015b3b04cde" providerId="LiveId" clId="{D9BEA66A-A146-42CE-9C39-63B57CC041AE}" dt="2021-02-13T02:38:39.939" v="4800" actId="1076"/>
          <ac:spMkLst>
            <pc:docMk/>
            <pc:sldMk cId="4180802396" sldId="285"/>
            <ac:spMk id="15" creationId="{A9092D73-C7E3-4C4A-95DB-54F5A817D4E2}"/>
          </ac:spMkLst>
        </pc:spChg>
        <pc:spChg chg="add del mod">
          <ac:chgData name="花井 俊之" userId="e4411015b3b04cde" providerId="LiveId" clId="{D9BEA66A-A146-42CE-9C39-63B57CC041AE}" dt="2021-02-13T02:38:07.495" v="4781" actId="478"/>
          <ac:spMkLst>
            <pc:docMk/>
            <pc:sldMk cId="4180802396" sldId="285"/>
            <ac:spMk id="17" creationId="{D52A4DF7-728C-4C8A-A968-D34B30A8D7B0}"/>
          </ac:spMkLst>
        </pc:spChg>
        <pc:spChg chg="add del mod">
          <ac:chgData name="花井 俊之" userId="e4411015b3b04cde" providerId="LiveId" clId="{D9BEA66A-A146-42CE-9C39-63B57CC041AE}" dt="2021-02-13T02:38:24.904" v="4789" actId="21"/>
          <ac:spMkLst>
            <pc:docMk/>
            <pc:sldMk cId="4180802396" sldId="285"/>
            <ac:spMk id="19" creationId="{6AAC3DB5-F145-432C-AB9F-4712CB66A2D6}"/>
          </ac:spMkLst>
        </pc:spChg>
        <pc:spChg chg="add mod">
          <ac:chgData name="花井 俊之" userId="e4411015b3b04cde" providerId="LiveId" clId="{D9BEA66A-A146-42CE-9C39-63B57CC041AE}" dt="2021-02-13T03:43:46.498" v="5346" actId="1036"/>
          <ac:spMkLst>
            <pc:docMk/>
            <pc:sldMk cId="4180802396" sldId="285"/>
            <ac:spMk id="28" creationId="{1068A706-E994-479E-808A-23BD34DB938C}"/>
          </ac:spMkLst>
        </pc:spChg>
        <pc:spChg chg="add mod">
          <ac:chgData name="花井 俊之" userId="e4411015b3b04cde" providerId="LiveId" clId="{D9BEA66A-A146-42CE-9C39-63B57CC041AE}" dt="2021-02-13T03:08:17.215" v="5131" actId="1076"/>
          <ac:spMkLst>
            <pc:docMk/>
            <pc:sldMk cId="4180802396" sldId="285"/>
            <ac:spMk id="29" creationId="{3039721C-34A0-42F0-A40F-F1C6EAE3BB24}"/>
          </ac:spMkLst>
        </pc:spChg>
        <pc:spChg chg="add mod">
          <ac:chgData name="花井 俊之" userId="e4411015b3b04cde" providerId="LiveId" clId="{D9BEA66A-A146-42CE-9C39-63B57CC041AE}" dt="2021-02-13T03:06:47.011" v="5108" actId="164"/>
          <ac:spMkLst>
            <pc:docMk/>
            <pc:sldMk cId="4180802396" sldId="285"/>
            <ac:spMk id="30" creationId="{0DE87B5C-7886-4745-898D-921EED5FE1B5}"/>
          </ac:spMkLst>
        </pc:spChg>
        <pc:grpChg chg="add mod">
          <ac:chgData name="花井 俊之" userId="e4411015b3b04cde" providerId="LiveId" clId="{D9BEA66A-A146-42CE-9C39-63B57CC041AE}" dt="2021-02-13T03:06:52.671" v="5109" actId="1076"/>
          <ac:grpSpMkLst>
            <pc:docMk/>
            <pc:sldMk cId="4180802396" sldId="285"/>
            <ac:grpSpMk id="31" creationId="{2E5B59FA-5BB8-4E33-84C9-459788206696}"/>
          </ac:grpSpMkLst>
        </pc:grpChg>
        <pc:grpChg chg="add mod">
          <ac:chgData name="花井 俊之" userId="e4411015b3b04cde" providerId="LiveId" clId="{D9BEA66A-A146-42CE-9C39-63B57CC041AE}" dt="2021-02-13T03:17:39.753" v="5194" actId="1076"/>
          <ac:grpSpMkLst>
            <pc:docMk/>
            <pc:sldMk cId="4180802396" sldId="285"/>
            <ac:grpSpMk id="32" creationId="{9AD593F2-C3E9-4B7E-9B53-5980658A3D9B}"/>
          </ac:grpSpMkLst>
        </pc:grpChg>
        <pc:picChg chg="del mod">
          <ac:chgData name="花井 俊之" userId="e4411015b3b04cde" providerId="LiveId" clId="{D9BEA66A-A146-42CE-9C39-63B57CC041AE}" dt="2021-02-13T03:08:53.545" v="5132" actId="478"/>
          <ac:picMkLst>
            <pc:docMk/>
            <pc:sldMk cId="4180802396" sldId="285"/>
            <ac:picMk id="2" creationId="{00000000-0000-0000-0000-000000000000}"/>
          </ac:picMkLst>
        </pc:picChg>
        <pc:picChg chg="del">
          <ac:chgData name="花井 俊之" userId="e4411015b3b04cde" providerId="LiveId" clId="{D9BEA66A-A146-42CE-9C39-63B57CC041AE}" dt="2021-02-13T02:54:45.818" v="4985" actId="478"/>
          <ac:picMkLst>
            <pc:docMk/>
            <pc:sldMk cId="4180802396" sldId="285"/>
            <ac:picMk id="10" creationId="{00000000-0000-0000-0000-000000000000}"/>
          </ac:picMkLst>
        </pc:picChg>
        <pc:picChg chg="del">
          <ac:chgData name="花井 俊之" userId="e4411015b3b04cde" providerId="LiveId" clId="{D9BEA66A-A146-42CE-9C39-63B57CC041AE}" dt="2021-02-13T02:54:40.006" v="4984" actId="478"/>
          <ac:picMkLst>
            <pc:docMk/>
            <pc:sldMk cId="4180802396" sldId="285"/>
            <ac:picMk id="12" creationId="{00000000-0000-0000-0000-000000000000}"/>
          </ac:picMkLst>
        </pc:picChg>
        <pc:picChg chg="add mod">
          <ac:chgData name="花井 俊之" userId="e4411015b3b04cde" providerId="LiveId" clId="{D9BEA66A-A146-42CE-9C39-63B57CC041AE}" dt="2021-02-13T03:07:31.844" v="5112" actId="1076"/>
          <ac:picMkLst>
            <pc:docMk/>
            <pc:sldMk cId="4180802396" sldId="285"/>
            <ac:picMk id="21" creationId="{9F03770A-019D-4FD5-9B9A-8B258B294E88}"/>
          </ac:picMkLst>
        </pc:picChg>
        <pc:picChg chg="add mod">
          <ac:chgData name="花井 俊之" userId="e4411015b3b04cde" providerId="LiveId" clId="{D9BEA66A-A146-42CE-9C39-63B57CC041AE}" dt="2021-02-13T03:06:47.011" v="5108" actId="164"/>
          <ac:picMkLst>
            <pc:docMk/>
            <pc:sldMk cId="4180802396" sldId="285"/>
            <ac:picMk id="23" creationId="{2F61DF40-5291-419E-95C2-6BF6B5F5F5AA}"/>
          </ac:picMkLst>
        </pc:picChg>
        <pc:picChg chg="add del mod">
          <ac:chgData name="花井 俊之" userId="e4411015b3b04cde" providerId="LiveId" clId="{D9BEA66A-A146-42CE-9C39-63B57CC041AE}" dt="2021-02-13T02:57:59.040" v="4994" actId="478"/>
          <ac:picMkLst>
            <pc:docMk/>
            <pc:sldMk cId="4180802396" sldId="285"/>
            <ac:picMk id="25" creationId="{30DACDAF-17F1-451E-B4BF-D0509C33987A}"/>
          </ac:picMkLst>
        </pc:picChg>
        <pc:picChg chg="add mod">
          <ac:chgData name="花井 俊之" userId="e4411015b3b04cde" providerId="LiveId" clId="{D9BEA66A-A146-42CE-9C39-63B57CC041AE}" dt="2021-02-13T03:05:21.623" v="5080" actId="164"/>
          <ac:picMkLst>
            <pc:docMk/>
            <pc:sldMk cId="4180802396" sldId="285"/>
            <ac:picMk id="27" creationId="{C8F33658-258B-470E-8B1C-D4A60F2C513F}"/>
          </ac:picMkLst>
        </pc:picChg>
        <pc:picChg chg="add mod">
          <ac:chgData name="花井 俊之" userId="e4411015b3b04cde" providerId="LiveId" clId="{D9BEA66A-A146-42CE-9C39-63B57CC041AE}" dt="2021-02-13T03:18:05.777" v="5197" actId="1076"/>
          <ac:picMkLst>
            <pc:docMk/>
            <pc:sldMk cId="4180802396" sldId="285"/>
            <ac:picMk id="34" creationId="{8FBC4046-FDE7-4AB8-A73E-BBDCA0176612}"/>
          </ac:picMkLst>
        </pc:picChg>
      </pc:sldChg>
      <pc:sldChg chg="del">
        <pc:chgData name="花井 俊之" userId="e4411015b3b04cde" providerId="LiveId" clId="{D9BEA66A-A146-42CE-9C39-63B57CC041AE}" dt="2021-02-12T04:38:32.281" v="708" actId="47"/>
        <pc:sldMkLst>
          <pc:docMk/>
          <pc:sldMk cId="754597607" sldId="288"/>
        </pc:sldMkLst>
      </pc:sldChg>
      <pc:sldChg chg="modSp mod">
        <pc:chgData name="花井 俊之" userId="e4411015b3b04cde" providerId="LiveId" clId="{D9BEA66A-A146-42CE-9C39-63B57CC041AE}" dt="2021-02-13T03:43:20.361" v="5342" actId="1037"/>
        <pc:sldMkLst>
          <pc:docMk/>
          <pc:sldMk cId="2097286124" sldId="289"/>
        </pc:sldMkLst>
        <pc:spChg chg="mod">
          <ac:chgData name="花井 俊之" userId="e4411015b3b04cde" providerId="LiveId" clId="{D9BEA66A-A146-42CE-9C39-63B57CC041AE}" dt="2021-02-12T06:40:49.278" v="2083" actId="2711"/>
          <ac:spMkLst>
            <pc:docMk/>
            <pc:sldMk cId="2097286124" sldId="289"/>
            <ac:spMk id="3" creationId="{00000000-0000-0000-0000-000000000000}"/>
          </ac:spMkLst>
        </pc:spChg>
        <pc:spChg chg="mod">
          <ac:chgData name="花井 俊之" userId="e4411015b3b04cde" providerId="LiveId" clId="{D9BEA66A-A146-42CE-9C39-63B57CC041AE}" dt="2021-02-12T06:35:59.024" v="2063" actId="20577"/>
          <ac:spMkLst>
            <pc:docMk/>
            <pc:sldMk cId="2097286124" sldId="289"/>
            <ac:spMk id="5" creationId="{00000000-0000-0000-0000-000000000000}"/>
          </ac:spMkLst>
        </pc:spChg>
        <pc:spChg chg="mod">
          <ac:chgData name="花井 俊之" userId="e4411015b3b04cde" providerId="LiveId" clId="{D9BEA66A-A146-42CE-9C39-63B57CC041AE}" dt="2021-02-13T03:43:20.361" v="5342" actId="1037"/>
          <ac:spMkLst>
            <pc:docMk/>
            <pc:sldMk cId="2097286124" sldId="289"/>
            <ac:spMk id="18" creationId="{00000000-0000-0000-0000-000000000000}"/>
          </ac:spMkLst>
        </pc:spChg>
        <pc:picChg chg="mod">
          <ac:chgData name="花井 俊之" userId="e4411015b3b04cde" providerId="LiveId" clId="{D9BEA66A-A146-42CE-9C39-63B57CC041AE}" dt="2021-02-13T03:43:20.361" v="5342" actId="1037"/>
          <ac:picMkLst>
            <pc:docMk/>
            <pc:sldMk cId="2097286124" sldId="289"/>
            <ac:picMk id="2" creationId="{00000000-0000-0000-0000-000000000000}"/>
          </ac:picMkLst>
        </pc:picChg>
      </pc:sldChg>
      <pc:sldChg chg="addSp delSp modSp del mod ord">
        <pc:chgData name="花井 俊之" userId="e4411015b3b04cde" providerId="LiveId" clId="{D9BEA66A-A146-42CE-9C39-63B57CC041AE}" dt="2021-02-13T02:33:04.093" v="4718" actId="47"/>
        <pc:sldMkLst>
          <pc:docMk/>
          <pc:sldMk cId="1189526803" sldId="290"/>
        </pc:sldMkLst>
        <pc:spChg chg="mod">
          <ac:chgData name="花井 俊之" userId="e4411015b3b04cde" providerId="LiveId" clId="{D9BEA66A-A146-42CE-9C39-63B57CC041AE}" dt="2021-02-12T06:47:57.843" v="2127" actId="20577"/>
          <ac:spMkLst>
            <pc:docMk/>
            <pc:sldMk cId="1189526803" sldId="290"/>
            <ac:spMk id="3" creationId="{00000000-0000-0000-0000-000000000000}"/>
          </ac:spMkLst>
        </pc:spChg>
        <pc:spChg chg="del">
          <ac:chgData name="花井 俊之" userId="e4411015b3b04cde" providerId="LiveId" clId="{D9BEA66A-A146-42CE-9C39-63B57CC041AE}" dt="2021-02-12T06:48:03.276" v="2128" actId="478"/>
          <ac:spMkLst>
            <pc:docMk/>
            <pc:sldMk cId="1189526803" sldId="290"/>
            <ac:spMk id="4" creationId="{00000000-0000-0000-0000-000000000000}"/>
          </ac:spMkLst>
        </pc:spChg>
        <pc:spChg chg="add del mod">
          <ac:chgData name="花井 俊之" userId="e4411015b3b04cde" providerId="LiveId" clId="{D9BEA66A-A146-42CE-9C39-63B57CC041AE}" dt="2021-02-12T06:48:06.713" v="2129" actId="478"/>
          <ac:spMkLst>
            <pc:docMk/>
            <pc:sldMk cId="1189526803" sldId="290"/>
            <ac:spMk id="5" creationId="{86D5B33A-90A9-4FE9-83E0-C40E91CBC6BB}"/>
          </ac:spMkLst>
        </pc:spChg>
        <pc:spChg chg="add mod">
          <ac:chgData name="花井 俊之" userId="e4411015b3b04cde" providerId="LiveId" clId="{D9BEA66A-A146-42CE-9C39-63B57CC041AE}" dt="2021-02-12T06:57:55.592" v="2225" actId="1076"/>
          <ac:spMkLst>
            <pc:docMk/>
            <pc:sldMk cId="1189526803" sldId="290"/>
            <ac:spMk id="6" creationId="{2A2EEAF9-1004-4304-9331-3D1366054CFB}"/>
          </ac:spMkLst>
        </pc:spChg>
        <pc:spChg chg="add del mod">
          <ac:chgData name="花井 俊之" userId="e4411015b3b04cde" providerId="LiveId" clId="{D9BEA66A-A146-42CE-9C39-63B57CC041AE}" dt="2021-02-12T06:57:13.292" v="2192" actId="478"/>
          <ac:spMkLst>
            <pc:docMk/>
            <pc:sldMk cId="1189526803" sldId="290"/>
            <ac:spMk id="7" creationId="{DF630963-82E0-49A1-B2D7-B2D82AAE4340}"/>
          </ac:spMkLst>
        </pc:spChg>
        <pc:spChg chg="add mod">
          <ac:chgData name="花井 俊之" userId="e4411015b3b04cde" providerId="LiveId" clId="{D9BEA66A-A146-42CE-9C39-63B57CC041AE}" dt="2021-02-13T02:31:57.068" v="4706" actId="21"/>
          <ac:spMkLst>
            <pc:docMk/>
            <pc:sldMk cId="1189526803" sldId="290"/>
            <ac:spMk id="8" creationId="{32867711-3BD4-445F-9F35-2B38EE8460D7}"/>
          </ac:spMkLst>
        </pc:spChg>
      </pc:sldChg>
      <pc:sldChg chg="modSp mod">
        <pc:chgData name="花井 俊之" userId="e4411015b3b04cde" providerId="LiveId" clId="{D9BEA66A-A146-42CE-9C39-63B57CC041AE}" dt="2021-02-12T06:44:56.594" v="2085" actId="14100"/>
        <pc:sldMkLst>
          <pc:docMk/>
          <pc:sldMk cId="323350350" sldId="292"/>
        </pc:sldMkLst>
        <pc:spChg chg="mod">
          <ac:chgData name="花井 俊之" userId="e4411015b3b04cde" providerId="LiveId" clId="{D9BEA66A-A146-42CE-9C39-63B57CC041AE}" dt="2021-02-12T06:44:56.594" v="2085" actId="14100"/>
          <ac:spMkLst>
            <pc:docMk/>
            <pc:sldMk cId="323350350" sldId="292"/>
            <ac:spMk id="3" creationId="{00000000-0000-0000-0000-000000000000}"/>
          </ac:spMkLst>
        </pc:spChg>
        <pc:spChg chg="mod">
          <ac:chgData name="花井 俊之" userId="e4411015b3b04cde" providerId="LiveId" clId="{D9BEA66A-A146-42CE-9C39-63B57CC041AE}" dt="2021-02-12T06:36:28.259" v="2068" actId="20577"/>
          <ac:spMkLst>
            <pc:docMk/>
            <pc:sldMk cId="323350350" sldId="292"/>
            <ac:spMk id="5" creationId="{00000000-0000-0000-0000-000000000000}"/>
          </ac:spMkLst>
        </pc:spChg>
      </pc:sldChg>
      <pc:sldChg chg="modSp mod">
        <pc:chgData name="花井 俊之" userId="e4411015b3b04cde" providerId="LiveId" clId="{D9BEA66A-A146-42CE-9C39-63B57CC041AE}" dt="2021-02-12T06:45:40.298" v="2086" actId="2711"/>
        <pc:sldMkLst>
          <pc:docMk/>
          <pc:sldMk cId="898598804" sldId="293"/>
        </pc:sldMkLst>
        <pc:spChg chg="mod">
          <ac:chgData name="花井 俊之" userId="e4411015b3b04cde" providerId="LiveId" clId="{D9BEA66A-A146-42CE-9C39-63B57CC041AE}" dt="2021-02-12T06:45:40.298" v="2086" actId="2711"/>
          <ac:spMkLst>
            <pc:docMk/>
            <pc:sldMk cId="898598804" sldId="293"/>
            <ac:spMk id="3" creationId="{00000000-0000-0000-0000-000000000000}"/>
          </ac:spMkLst>
        </pc:spChg>
        <pc:spChg chg="mod">
          <ac:chgData name="花井 俊之" userId="e4411015b3b04cde" providerId="LiveId" clId="{D9BEA66A-A146-42CE-9C39-63B57CC041AE}" dt="2021-02-12T06:38:32.675" v="2073" actId="20577"/>
          <ac:spMkLst>
            <pc:docMk/>
            <pc:sldMk cId="898598804" sldId="293"/>
            <ac:spMk id="5" creationId="{00000000-0000-0000-0000-000000000000}"/>
          </ac:spMkLst>
        </pc:spChg>
      </pc:sldChg>
      <pc:sldChg chg="modSp add mod">
        <pc:chgData name="花井 俊之" userId="e4411015b3b04cde" providerId="LiveId" clId="{D9BEA66A-A146-42CE-9C39-63B57CC041AE}" dt="2021-02-13T02:42:27.694" v="4834"/>
        <pc:sldMkLst>
          <pc:docMk/>
          <pc:sldMk cId="202780650" sldId="294"/>
        </pc:sldMkLst>
        <pc:spChg chg="mod">
          <ac:chgData name="花井 俊之" userId="e4411015b3b04cde" providerId="LiveId" clId="{D9BEA66A-A146-42CE-9C39-63B57CC041AE}" dt="2021-02-12T06:48:57.680" v="2131" actId="20577"/>
          <ac:spMkLst>
            <pc:docMk/>
            <pc:sldMk cId="202780650" sldId="294"/>
            <ac:spMk id="7" creationId="{106E5B99-396D-4EA0-99FF-111E5DB877CB}"/>
          </ac:spMkLst>
        </pc:spChg>
        <pc:graphicFrameChg chg="mod">
          <ac:chgData name="花井 俊之" userId="e4411015b3b04cde" providerId="LiveId" clId="{D9BEA66A-A146-42CE-9C39-63B57CC041AE}" dt="2021-02-13T02:42:27.694" v="4834"/>
          <ac:graphicFrameMkLst>
            <pc:docMk/>
            <pc:sldMk cId="202780650" sldId="294"/>
            <ac:graphicFrameMk id="6" creationId="{00000000-0000-0000-0000-000000000000}"/>
          </ac:graphicFrameMkLst>
        </pc:graphicFrameChg>
      </pc:sldChg>
      <pc:sldChg chg="modSp add mod">
        <pc:chgData name="花井 俊之" userId="e4411015b3b04cde" providerId="LiveId" clId="{D9BEA66A-A146-42CE-9C39-63B57CC041AE}" dt="2021-02-13T03:36:50.184" v="5334" actId="20577"/>
        <pc:sldMkLst>
          <pc:docMk/>
          <pc:sldMk cId="982317606" sldId="295"/>
        </pc:sldMkLst>
        <pc:spChg chg="mod">
          <ac:chgData name="花井 俊之" userId="e4411015b3b04cde" providerId="LiveId" clId="{D9BEA66A-A146-42CE-9C39-63B57CC041AE}" dt="2021-02-13T03:36:50.184" v="5334" actId="20577"/>
          <ac:spMkLst>
            <pc:docMk/>
            <pc:sldMk cId="982317606" sldId="295"/>
            <ac:spMk id="8" creationId="{32867711-3BD4-445F-9F35-2B38EE8460D7}"/>
          </ac:spMkLst>
        </pc:spChg>
      </pc:sldChg>
    </pc:docChg>
  </pc:docChgLst>
  <pc:docChgLst>
    <pc:chgData name="花井 俊之" userId="e4411015b3b04cde" providerId="LiveId" clId="{68AA4725-0201-4E6B-BF6C-2F6E2B4DA482}"/>
    <pc:docChg chg="custSel modSld">
      <pc:chgData name="花井 俊之" userId="e4411015b3b04cde" providerId="LiveId" clId="{68AA4725-0201-4E6B-BF6C-2F6E2B4DA482}" dt="2021-02-13T06:15:49.717" v="495" actId="6549"/>
      <pc:docMkLst>
        <pc:docMk/>
      </pc:docMkLst>
      <pc:sldChg chg="addSp modSp mod">
        <pc:chgData name="花井 俊之" userId="e4411015b3b04cde" providerId="LiveId" clId="{68AA4725-0201-4E6B-BF6C-2F6E2B4DA482}" dt="2021-02-13T06:15:49.717" v="495" actId="6549"/>
        <pc:sldMkLst>
          <pc:docMk/>
          <pc:sldMk cId="1178984083" sldId="276"/>
        </pc:sldMkLst>
        <pc:spChg chg="add mod">
          <ac:chgData name="花井 俊之" userId="e4411015b3b04cde" providerId="LiveId" clId="{68AA4725-0201-4E6B-BF6C-2F6E2B4DA482}" dt="2021-02-13T04:55:13.077" v="235" actId="1076"/>
          <ac:spMkLst>
            <pc:docMk/>
            <pc:sldMk cId="1178984083" sldId="276"/>
            <ac:spMk id="21" creationId="{251A3142-0DAC-4A58-9F16-AA2C1116B931}"/>
          </ac:spMkLst>
        </pc:spChg>
        <pc:spChg chg="mod">
          <ac:chgData name="花井 俊之" userId="e4411015b3b04cde" providerId="LiveId" clId="{68AA4725-0201-4E6B-BF6C-2F6E2B4DA482}" dt="2021-02-13T06:15:49.717" v="495" actId="6549"/>
          <ac:spMkLst>
            <pc:docMk/>
            <pc:sldMk cId="1178984083" sldId="276"/>
            <ac:spMk id="44" creationId="{0DE0C02D-46F5-4FCD-A47B-6233CAE5BA5E}"/>
          </ac:spMkLst>
        </pc:spChg>
      </pc:sldChg>
      <pc:sldChg chg="modSp mod">
        <pc:chgData name="花井 俊之" userId="e4411015b3b04cde" providerId="LiveId" clId="{68AA4725-0201-4E6B-BF6C-2F6E2B4DA482}" dt="2021-02-13T05:12:09.218" v="312" actId="20577"/>
        <pc:sldMkLst>
          <pc:docMk/>
          <pc:sldMk cId="2630108853" sldId="279"/>
        </pc:sldMkLst>
        <pc:spChg chg="mod">
          <ac:chgData name="花井 俊之" userId="e4411015b3b04cde" providerId="LiveId" clId="{68AA4725-0201-4E6B-BF6C-2F6E2B4DA482}" dt="2021-02-13T05:12:09.218" v="312" actId="20577"/>
          <ac:spMkLst>
            <pc:docMk/>
            <pc:sldMk cId="2630108853" sldId="279"/>
            <ac:spMk id="4" creationId="{00000000-0000-0000-0000-000000000000}"/>
          </ac:spMkLst>
        </pc:spChg>
      </pc:sldChg>
      <pc:sldChg chg="modSp mod">
        <pc:chgData name="花井 俊之" userId="e4411015b3b04cde" providerId="LiveId" clId="{68AA4725-0201-4E6B-BF6C-2F6E2B4DA482}" dt="2021-02-13T04:57:44.421" v="241" actId="20577"/>
        <pc:sldMkLst>
          <pc:docMk/>
          <pc:sldMk cId="982317606" sldId="295"/>
        </pc:sldMkLst>
        <pc:spChg chg="mod">
          <ac:chgData name="花井 俊之" userId="e4411015b3b04cde" providerId="LiveId" clId="{68AA4725-0201-4E6B-BF6C-2F6E2B4DA482}" dt="2021-02-13T04:57:44.421" v="241" actId="20577"/>
          <ac:spMkLst>
            <pc:docMk/>
            <pc:sldMk cId="982317606" sldId="295"/>
            <ac:spMk id="8" creationId="{32867711-3BD4-445F-9F35-2B38EE8460D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6363" cy="513509"/>
          </a:xfrm>
          <a:prstGeom prst="rect">
            <a:avLst/>
          </a:prstGeom>
        </p:spPr>
        <p:txBody>
          <a:bodyPr vert="horz" lIns="99036" tIns="49518" rIns="99036" bIns="49518" rtlCol="0"/>
          <a:lstStyle>
            <a:lvl1pPr algn="l">
              <a:defRPr sz="1300"/>
            </a:lvl1pPr>
          </a:lstStyle>
          <a:p>
            <a:endParaRPr kumimoji="1" lang="ja-JP" altLang="en-US" dirty="0">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sz="quarter" idx="1"/>
          </p:nvPr>
        </p:nvSpPr>
        <p:spPr>
          <a:xfrm>
            <a:off x="4021294" y="0"/>
            <a:ext cx="3076363" cy="513509"/>
          </a:xfrm>
          <a:prstGeom prst="rect">
            <a:avLst/>
          </a:prstGeom>
        </p:spPr>
        <p:txBody>
          <a:bodyPr vert="horz" lIns="99036" tIns="49518" rIns="99036" bIns="49518" rtlCol="0"/>
          <a:lstStyle>
            <a:lvl1pPr algn="r">
              <a:defRPr sz="1300"/>
            </a:lvl1pPr>
          </a:lstStyle>
          <a:p>
            <a:fld id="{C94DA88A-700E-4959-AD05-3C421866BDC6}" type="datetime4">
              <a:rPr kumimoji="1" lang="ja-JP" altLang="en-US" smtClean="0">
                <a:latin typeface="Meiryo UI" panose="020B0604030504040204" pitchFamily="50" charset="-128"/>
                <a:ea typeface="Meiryo UI" panose="020B0604030504040204" pitchFamily="50" charset="-128"/>
              </a:rPr>
              <a:t>2021年2月13日</a:t>
            </a:fld>
            <a:endParaRPr kumimoji="1" lang="ja-JP" altLang="en-US"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2"/>
          </p:nvPr>
        </p:nvSpPr>
        <p:spPr>
          <a:xfrm>
            <a:off x="1" y="9721109"/>
            <a:ext cx="3076363" cy="513507"/>
          </a:xfrm>
          <a:prstGeom prst="rect">
            <a:avLst/>
          </a:prstGeom>
        </p:spPr>
        <p:txBody>
          <a:bodyPr vert="horz" lIns="99036" tIns="49518" rIns="99036" bIns="49518" rtlCol="0" anchor="b"/>
          <a:lstStyle>
            <a:lvl1pPr algn="l">
              <a:defRPr sz="1300"/>
            </a:lvl1pPr>
          </a:lstStyle>
          <a:p>
            <a:endParaRPr kumimoji="1" lang="ja-JP" altLang="en-US"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3"/>
          </p:nvPr>
        </p:nvSpPr>
        <p:spPr>
          <a:xfrm>
            <a:off x="4021294" y="9721109"/>
            <a:ext cx="3076363" cy="513507"/>
          </a:xfrm>
          <a:prstGeom prst="rect">
            <a:avLst/>
          </a:prstGeom>
        </p:spPr>
        <p:txBody>
          <a:bodyPr vert="horz" lIns="99036" tIns="49518" rIns="99036" bIns="49518" rtlCol="0" anchor="b"/>
          <a:lstStyle>
            <a:lvl1pPr algn="r">
              <a:defRPr sz="1300"/>
            </a:lvl1pPr>
          </a:lstStyle>
          <a:p>
            <a:fld id="{FA09A4F4-89FA-4551-A9F4-ECDBD52C06D6}" type="slidenum">
              <a:rPr kumimoji="1" lang="en-US" altLang="ja-JP" smtClean="0">
                <a:latin typeface="Meiryo UI" panose="020B0604030504040204" pitchFamily="50" charset="-128"/>
                <a:ea typeface="Meiryo UI" panose="020B0604030504040204" pitchFamily="50" charset="-128"/>
              </a:rPr>
              <a:t>‹#›</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24810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3076363" cy="513509"/>
          </a:xfrm>
          <a:prstGeom prst="rect">
            <a:avLst/>
          </a:prstGeom>
        </p:spPr>
        <p:txBody>
          <a:bodyPr vert="horz" lIns="99036" tIns="49518" rIns="99036" bIns="49518" rtlCol="0"/>
          <a:lstStyle>
            <a:lvl1pPr algn="l">
              <a:defRPr sz="13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4021294" y="0"/>
            <a:ext cx="3076363" cy="513509"/>
          </a:xfrm>
          <a:prstGeom prst="rect">
            <a:avLst/>
          </a:prstGeom>
        </p:spPr>
        <p:txBody>
          <a:bodyPr vert="horz" lIns="99036" tIns="49518" rIns="99036" bIns="49518" rtlCol="0"/>
          <a:lstStyle>
            <a:lvl1pPr algn="r">
              <a:defRPr sz="1300">
                <a:latin typeface="Meiryo UI" panose="020B0604030504040204" pitchFamily="50" charset="-128"/>
                <a:ea typeface="Meiryo UI" panose="020B0604030504040204" pitchFamily="50" charset="-128"/>
              </a:defRPr>
            </a:lvl1pPr>
          </a:lstStyle>
          <a:p>
            <a:fld id="{EECA54F6-A409-4052-BA8C-D33E3AF8AD29}" type="datetime4">
              <a:rPr lang="ja-JP" altLang="en-US" smtClean="0"/>
              <a:pPr/>
              <a:t>2021年2月13日</a:t>
            </a:fld>
            <a:endParaRPr lang="ja-JP" altLang="en-US" dirty="0"/>
          </a:p>
        </p:txBody>
      </p:sp>
      <p:sp>
        <p:nvSpPr>
          <p:cNvPr id="4" name="スライド イメージ プレースホルダー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36" tIns="49518" rIns="99036" bIns="49518" rtlCol="0" anchor="ctr"/>
          <a:lstStyle/>
          <a:p>
            <a:pPr rtl="0"/>
            <a:endParaRPr lang="ja-JP" altLang="en-US" noProof="0" dirty="0"/>
          </a:p>
        </p:txBody>
      </p:sp>
      <p:sp>
        <p:nvSpPr>
          <p:cNvPr id="5" name="ノート プレースホルダー 4"/>
          <p:cNvSpPr>
            <a:spLocks noGrp="1"/>
          </p:cNvSpPr>
          <p:nvPr>
            <p:ph type="body" sz="quarter" idx="3"/>
          </p:nvPr>
        </p:nvSpPr>
        <p:spPr>
          <a:xfrm>
            <a:off x="709931" y="4925409"/>
            <a:ext cx="5679440" cy="4029879"/>
          </a:xfrm>
          <a:prstGeom prst="rect">
            <a:avLst/>
          </a:prstGeom>
        </p:spPr>
        <p:txBody>
          <a:bodyPr vert="horz" lIns="99036" tIns="49518" rIns="99036" bIns="49518" rtlCol="0"/>
          <a:lstStyle/>
          <a:p>
            <a:pPr lvl="0" rtl="0"/>
            <a:r>
              <a:rPr lang="ja-JP" altLang="en-US" noProof="0" dirty="0"/>
              <a:t>クリックしてマスター テキストのスタイルを編集</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1" y="9721109"/>
            <a:ext cx="3076363" cy="513507"/>
          </a:xfrm>
          <a:prstGeom prst="rect">
            <a:avLst/>
          </a:prstGeom>
        </p:spPr>
        <p:txBody>
          <a:bodyPr vert="horz" lIns="99036" tIns="49518" rIns="99036" bIns="49518" rtlCol="0" anchor="b"/>
          <a:lstStyle>
            <a:lvl1pPr algn="l">
              <a:defRPr sz="13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4021294" y="9721109"/>
            <a:ext cx="3076363" cy="513507"/>
          </a:xfrm>
          <a:prstGeom prst="rect">
            <a:avLst/>
          </a:prstGeom>
        </p:spPr>
        <p:txBody>
          <a:bodyPr vert="horz" lIns="99036" tIns="49518" rIns="99036" bIns="49518" rtlCol="0" anchor="b"/>
          <a:lstStyle>
            <a:lvl1pPr algn="r">
              <a:defRPr sz="1300">
                <a:latin typeface="Meiryo UI" panose="020B0604030504040204" pitchFamily="50" charset="-128"/>
                <a:ea typeface="Meiryo UI" panose="020B0604030504040204" pitchFamily="50" charset="-128"/>
              </a:defRPr>
            </a:lvl1pPr>
          </a:lstStyle>
          <a:p>
            <a:fld id="{893B0CF2-7F87-4E02-A248-870047730F99}" type="slidenum">
              <a:rPr lang="en-US" altLang="ja-JP" smtClean="0"/>
              <a:pPr/>
              <a:t>‹#›</a:t>
            </a:fld>
            <a:endParaRPr lang="ja-JP" altLang="en-US"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rtl="0"/>
            <a:fld id="{893B0CF2-7F87-4E02-A248-870047730F99}" type="slidenum">
              <a:rPr lang="en-US" altLang="ja-JP" smtClean="0">
                <a:latin typeface="Meiryo UI" panose="020B0604030504040204" pitchFamily="50" charset="-128"/>
                <a:ea typeface="Meiryo UI" panose="020B0604030504040204" pitchFamily="50" charset="-128"/>
              </a:rPr>
              <a:t>1</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951338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90357">
              <a:defRPr/>
            </a:pPr>
            <a:fld id="{893B0CF2-7F87-4E02-A248-870047730F99}" type="slidenum">
              <a:rPr lang="en-US" altLang="ja-JP">
                <a:solidFill>
                  <a:prstClr val="black"/>
                </a:solidFill>
              </a:rPr>
              <a:pPr defTabSz="990357">
                <a:defRPr/>
              </a:pPr>
              <a:t>10</a:t>
            </a:fld>
            <a:endParaRPr lang="ja-JP" altLang="en-US" dirty="0">
              <a:solidFill>
                <a:prstClr val="black"/>
              </a:solidFill>
            </a:endParaRPr>
          </a:p>
        </p:txBody>
      </p:sp>
    </p:spTree>
    <p:extLst>
      <p:ext uri="{BB962C8B-B14F-4D97-AF65-F5344CB8AC3E}">
        <p14:creationId xmlns:p14="http://schemas.microsoft.com/office/powerpoint/2010/main" val="3459662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defTabSz="990357">
              <a:defRPr/>
            </a:pPr>
            <a:fld id="{893B0CF2-7F87-4E02-A248-870047730F99}" type="slidenum">
              <a:rPr lang="en-US" altLang="ja-JP">
                <a:solidFill>
                  <a:prstClr val="black"/>
                </a:solidFill>
              </a:rPr>
              <a:pPr defTabSz="990357">
                <a:defRPr/>
              </a:pPr>
              <a:t>11</a:t>
            </a:fld>
            <a:endParaRPr lang="ja-JP" altLang="en-US" dirty="0">
              <a:solidFill>
                <a:prstClr val="black"/>
              </a:solidFill>
            </a:endParaRPr>
          </a:p>
        </p:txBody>
      </p:sp>
    </p:spTree>
    <p:extLst>
      <p:ext uri="{BB962C8B-B14F-4D97-AF65-F5344CB8AC3E}">
        <p14:creationId xmlns:p14="http://schemas.microsoft.com/office/powerpoint/2010/main" val="3375569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2</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351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defTabSz="990357">
              <a:defRPr/>
            </a:pPr>
            <a:fld id="{893B0CF2-7F87-4E02-A248-870047730F99}" type="slidenum">
              <a:rPr lang="en-US" altLang="ja-JP">
                <a:solidFill>
                  <a:prstClr val="black"/>
                </a:solidFill>
              </a:rPr>
              <a:pPr defTabSz="990357">
                <a:defRPr/>
              </a:pPr>
              <a:t>3</a:t>
            </a:fld>
            <a:endParaRPr lang="ja-JP" altLang="en-US" dirty="0">
              <a:solidFill>
                <a:prstClr val="black"/>
              </a:solidFill>
            </a:endParaRPr>
          </a:p>
        </p:txBody>
      </p:sp>
    </p:spTree>
    <p:extLst>
      <p:ext uri="{BB962C8B-B14F-4D97-AF65-F5344CB8AC3E}">
        <p14:creationId xmlns:p14="http://schemas.microsoft.com/office/powerpoint/2010/main" val="3039861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4</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066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5</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78204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6</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60174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7</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14637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8</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25700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pPr rtl="0"/>
            <a:fld id="{893B0CF2-7F87-4E02-A248-870047730F99}" type="slidenum">
              <a:rPr lang="en-US" altLang="ja-JP" smtClean="0">
                <a:latin typeface="Meiryo UI" panose="020B0604030504040204" pitchFamily="50" charset="-128"/>
                <a:ea typeface="Meiryo UI" panose="020B0604030504040204" pitchFamily="50" charset="-128"/>
              </a:rPr>
              <a:t>9</a:t>
            </a:fld>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947191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Ref idx="1001">
        <a:schemeClr val="bg1"/>
      </p:bgRef>
    </p:bg>
    <p:spTree>
      <p:nvGrpSpPr>
        <p:cNvPr id="1" name=""/>
        <p:cNvGrpSpPr/>
        <p:nvPr/>
      </p:nvGrpSpPr>
      <p:grpSpPr>
        <a:xfrm>
          <a:off x="0" y="0"/>
          <a:ext cx="0" cy="0"/>
          <a:chOff x="0" y="0"/>
          <a:chExt cx="0" cy="0"/>
        </a:xfrm>
      </p:grpSpPr>
      <p:grpSp>
        <p:nvGrpSpPr>
          <p:cNvPr id="10" name="グループ 9"/>
          <p:cNvGrpSpPr/>
          <p:nvPr/>
        </p:nvGrpSpPr>
        <p:grpSpPr>
          <a:xfrm>
            <a:off x="0" y="6208894"/>
            <a:ext cx="12192000" cy="649106"/>
            <a:chOff x="0" y="6208894"/>
            <a:chExt cx="12192000" cy="649106"/>
          </a:xfrm>
        </p:grpSpPr>
        <p:sp>
          <p:nvSpPr>
            <p:cNvPr id="2" name="長方形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ja-JP" altLang="en-US" noProof="0" dirty="0"/>
            </a:p>
          </p:txBody>
        </p:sp>
        <p:cxnSp>
          <p:nvCxnSpPr>
            <p:cNvPr id="7" name="直線​​コネクタ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直線​​コネクタ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タイトル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eiryo UI" panose="020B0604030504040204" pitchFamily="50" charset="-128"/>
                <a:ea typeface="Meiryo UI" panose="020B0604030504040204" pitchFamily="50" charset="-128"/>
                <a:cs typeface="+mj-cs"/>
              </a:defRPr>
            </a:lvl1pPr>
          </a:lstStyle>
          <a:p>
            <a:pPr rtl="0"/>
            <a:r>
              <a:rPr lang="ja-JP" altLang="en-US" noProof="0"/>
              <a:t>マスター タイトルの書式設定</a:t>
            </a:r>
            <a:endParaRPr kumimoji="0" lang="ja-JP" altLang="en-US" noProof="0" dirty="0"/>
          </a:p>
        </p:txBody>
      </p:sp>
      <p:sp>
        <p:nvSpPr>
          <p:cNvPr id="17" name="サブタイトル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ja-JP" altLang="en-US" noProof="0"/>
              <a:t>マスター サブタイトルの書式設定</a:t>
            </a:r>
            <a:endParaRPr kumimoji="0" lang="ja-JP" altLang="en-US" noProof="0" dirty="0"/>
          </a:p>
        </p:txBody>
      </p:sp>
      <p:sp>
        <p:nvSpPr>
          <p:cNvPr id="30" name="日付プレースホルダー 29"/>
          <p:cNvSpPr>
            <a:spLocks noGrp="1"/>
          </p:cNvSpPr>
          <p:nvPr>
            <p:ph type="dt" sz="half" idx="10"/>
          </p:nvPr>
        </p:nvSpPr>
        <p:spPr/>
        <p:txBody>
          <a:bodyPr rtlCol="0"/>
          <a:lstStyle/>
          <a:p>
            <a:pPr rtl="0"/>
            <a:fld id="{E7D9F5B4-D2B9-4671-9B63-0110E6386A4E}" type="datetime4">
              <a:rPr lang="ja-JP" altLang="en-US" smtClean="0"/>
              <a:t>2021年2月13日</a:t>
            </a:fld>
            <a:endParaRPr lang="en-US" dirty="0"/>
          </a:p>
        </p:txBody>
      </p:sp>
      <p:sp>
        <p:nvSpPr>
          <p:cNvPr id="19" name="フッター プレースホルダー 18"/>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27" name="スライド番号プレースホルダー 2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kumimoji="0"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p>
            <a:pPr lvl="0" rtl="0" eaLnBrk="1" latinLnBrk="0" hangingPunct="1"/>
            <a:r>
              <a:rPr lang="ja-JP" altLang="en-US" noProof="0" dirty="0"/>
              <a:t>クリックしてマスター テキストのスタイルを編集</a:t>
            </a:r>
          </a:p>
          <a:p>
            <a:pPr lvl="1"/>
            <a:r>
              <a:rPr kumimoji="1" lang="ja-JP" altLang="en-US" noProof="0" dirty="0"/>
              <a:t>第 </a:t>
            </a:r>
            <a:r>
              <a:rPr kumimoji="1" lang="en-US" altLang="ja-JP" noProof="0" dirty="0"/>
              <a:t>2 </a:t>
            </a:r>
            <a:r>
              <a:rPr kumimoji="1" lang="ja-JP" altLang="en-US" noProof="0" dirty="0"/>
              <a:t>レベル</a:t>
            </a:r>
          </a:p>
          <a:p>
            <a:pPr lvl="2"/>
            <a:r>
              <a:rPr kumimoji="1" lang="ja-JP" altLang="en-US" noProof="0" dirty="0"/>
              <a:t>第 </a:t>
            </a:r>
            <a:r>
              <a:rPr kumimoji="1" lang="en-US" altLang="ja-JP" noProof="0" dirty="0"/>
              <a:t>3 </a:t>
            </a:r>
            <a:r>
              <a:rPr kumimoji="1" lang="ja-JP" altLang="en-US" noProof="0" dirty="0"/>
              <a:t>レベル</a:t>
            </a:r>
          </a:p>
          <a:p>
            <a:pPr lvl="3"/>
            <a:r>
              <a:rPr kumimoji="1" lang="ja-JP" altLang="en-US" noProof="0" dirty="0"/>
              <a:t>第 </a:t>
            </a:r>
            <a:r>
              <a:rPr kumimoji="1" lang="en-US" altLang="ja-JP" noProof="0" dirty="0"/>
              <a:t>4 </a:t>
            </a:r>
            <a:r>
              <a:rPr kumimoji="1" lang="ja-JP" altLang="en-US" noProof="0" dirty="0"/>
              <a:t>レベル</a:t>
            </a:r>
          </a:p>
          <a:p>
            <a:pPr lvl="4"/>
            <a:r>
              <a:rPr kumimoji="1" lang="ja-JP" altLang="en-US" noProof="0" dirty="0"/>
              <a:t>第 </a:t>
            </a:r>
            <a:r>
              <a:rPr kumimoji="1" lang="en-US" altLang="ja-JP" noProof="0" dirty="0"/>
              <a:t>5 </a:t>
            </a:r>
            <a:r>
              <a:rPr kumimoji="1" lang="ja-JP" altLang="en-US" noProof="0" dirty="0"/>
              <a:t>レベル</a:t>
            </a:r>
          </a:p>
        </p:txBody>
      </p:sp>
      <p:sp>
        <p:nvSpPr>
          <p:cNvPr id="4" name="日付プレースホルダー 3"/>
          <p:cNvSpPr>
            <a:spLocks noGrp="1"/>
          </p:cNvSpPr>
          <p:nvPr>
            <p:ph type="dt" sz="half" idx="10"/>
          </p:nvPr>
        </p:nvSpPr>
        <p:spPr/>
        <p:txBody>
          <a:bodyPr rtlCol="0"/>
          <a:lstStyle/>
          <a:p>
            <a:pPr rtl="0"/>
            <a:fld id="{0189D195-22A8-4E03-A4C1-FF558F7B427F}" type="datetime4">
              <a:rPr lang="ja-JP" altLang="en-US" smtClean="0"/>
              <a:t>2021年2月13日</a:t>
            </a:fld>
            <a:endParaRPr lang="en-US" dirty="0"/>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914402"/>
            <a:ext cx="2743200" cy="5211763"/>
          </a:xfrm>
        </p:spPr>
        <p:txBody>
          <a:bodyPr vert="eaVert" rtlCol="0"/>
          <a:lstStyle/>
          <a:p>
            <a:pPr rtl="0"/>
            <a:r>
              <a:rPr lang="ja-JP" altLang="en-US" noProof="0"/>
              <a:t>マスター タイトルの書式設定</a:t>
            </a:r>
            <a:endParaRPr kumimoji="0" lang="ja-JP" altLang="en-US" noProof="0" dirty="0"/>
          </a:p>
        </p:txBody>
      </p:sp>
      <p:sp>
        <p:nvSpPr>
          <p:cNvPr id="3" name="縦書きテキスト プレースホルダー 2"/>
          <p:cNvSpPr>
            <a:spLocks noGrp="1"/>
          </p:cNvSpPr>
          <p:nvPr>
            <p:ph type="body" orient="vert" idx="1" hasCustomPrompt="1"/>
          </p:nvPr>
        </p:nvSpPr>
        <p:spPr>
          <a:xfrm>
            <a:off x="609600" y="914402"/>
            <a:ext cx="8026400" cy="5211763"/>
          </a:xfrm>
        </p:spPr>
        <p:txBody>
          <a:bodyPr vert="eaVert" rtlCol="0"/>
          <a:lstStyle/>
          <a:p>
            <a:pPr lvl="0" rtl="0" eaLnBrk="1" latinLnBrk="0" hangingPunct="1"/>
            <a:r>
              <a:rPr lang="ja-JP" altLang="en-US" noProof="0" dirty="0"/>
              <a:t>クリックしてマスター テキストのスタイルを編集</a:t>
            </a:r>
          </a:p>
          <a:p>
            <a:pPr lvl="1"/>
            <a:r>
              <a:rPr kumimoji="1" lang="ja-JP" altLang="en-US" noProof="0" dirty="0"/>
              <a:t>第 </a:t>
            </a:r>
            <a:r>
              <a:rPr kumimoji="1" lang="en-US" altLang="ja-JP" noProof="0" dirty="0"/>
              <a:t>2 </a:t>
            </a:r>
            <a:r>
              <a:rPr kumimoji="1" lang="ja-JP" altLang="en-US" noProof="0" dirty="0"/>
              <a:t>レベル</a:t>
            </a:r>
          </a:p>
          <a:p>
            <a:pPr lvl="2"/>
            <a:r>
              <a:rPr kumimoji="1" lang="ja-JP" altLang="en-US" noProof="0" dirty="0"/>
              <a:t>第 </a:t>
            </a:r>
            <a:r>
              <a:rPr kumimoji="1" lang="en-US" altLang="ja-JP" noProof="0" dirty="0"/>
              <a:t>3 </a:t>
            </a:r>
            <a:r>
              <a:rPr kumimoji="1" lang="ja-JP" altLang="en-US" noProof="0" dirty="0"/>
              <a:t>レベル</a:t>
            </a:r>
          </a:p>
          <a:p>
            <a:pPr lvl="3"/>
            <a:r>
              <a:rPr kumimoji="1" lang="ja-JP" altLang="en-US" noProof="0" dirty="0"/>
              <a:t>第 </a:t>
            </a:r>
            <a:r>
              <a:rPr kumimoji="1" lang="en-US" altLang="ja-JP" noProof="0" dirty="0"/>
              <a:t>4 </a:t>
            </a:r>
            <a:r>
              <a:rPr kumimoji="1" lang="ja-JP" altLang="en-US" noProof="0" dirty="0"/>
              <a:t>レベル</a:t>
            </a:r>
          </a:p>
          <a:p>
            <a:pPr lvl="4"/>
            <a:r>
              <a:rPr kumimoji="1" lang="ja-JP" altLang="en-US" noProof="0" dirty="0"/>
              <a:t>第 </a:t>
            </a:r>
            <a:r>
              <a:rPr kumimoji="1" lang="en-US" altLang="ja-JP" noProof="0" dirty="0"/>
              <a:t>5 </a:t>
            </a:r>
            <a:r>
              <a:rPr kumimoji="1" lang="ja-JP" altLang="en-US" noProof="0" dirty="0"/>
              <a:t>レベル</a:t>
            </a:r>
          </a:p>
        </p:txBody>
      </p:sp>
      <p:sp>
        <p:nvSpPr>
          <p:cNvPr id="4" name="日付プレースホルダー 3"/>
          <p:cNvSpPr>
            <a:spLocks noGrp="1"/>
          </p:cNvSpPr>
          <p:nvPr>
            <p:ph type="dt" sz="half" idx="10"/>
          </p:nvPr>
        </p:nvSpPr>
        <p:spPr/>
        <p:txBody>
          <a:bodyPr rtlCol="0"/>
          <a:lstStyle/>
          <a:p>
            <a:pPr rtl="0"/>
            <a:fld id="{A59B777F-2BA6-42C0-83EF-2CC97DD0D6E7}" type="datetime4">
              <a:rPr lang="ja-JP" altLang="en-US" smtClean="0"/>
              <a:t>2021年2月13日</a:t>
            </a:fld>
            <a:endParaRPr lang="en-US" dirty="0"/>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kumimoji="0" lang="ja-JP" altLang="en-US" noProof="0" dirty="0"/>
          </a:p>
        </p:txBody>
      </p:sp>
      <p:sp>
        <p:nvSpPr>
          <p:cNvPr id="3" name="コンテンツ プレースホルダー 2"/>
          <p:cNvSpPr>
            <a:spLocks noGrp="1"/>
          </p:cNvSpPr>
          <p:nvPr>
            <p:ph idx="1"/>
          </p:nvPr>
        </p:nvSpPr>
        <p:spPr/>
        <p:txBody>
          <a:bodyPr rtlCol="0"/>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日付プレースホルダー 3"/>
          <p:cNvSpPr>
            <a:spLocks noGrp="1"/>
          </p:cNvSpPr>
          <p:nvPr>
            <p:ph type="dt" sz="half" idx="10"/>
          </p:nvPr>
        </p:nvSpPr>
        <p:spPr/>
        <p:txBody>
          <a:bodyPr rtlCol="0"/>
          <a:lstStyle/>
          <a:p>
            <a:pPr rtl="0"/>
            <a:fld id="{030C11D6-D226-45B1-8AA5-91C501F3B0E7}" type="datetime4">
              <a:rPr lang="ja-JP" altLang="en-US" smtClean="0"/>
              <a:t>2021年2月13日</a:t>
            </a:fld>
            <a:endParaRPr lang="en-US" dirty="0"/>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eiryo UI" panose="020B0604030504040204" pitchFamily="50" charset="-128"/>
                <a:ea typeface="Meiryo UI" panose="020B0604030504040204" pitchFamily="50" charset="-128"/>
                <a:cs typeface="+mj-cs"/>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4" name="日付プレースホルダー 3"/>
          <p:cNvSpPr>
            <a:spLocks noGrp="1"/>
          </p:cNvSpPr>
          <p:nvPr>
            <p:ph type="dt" sz="half" idx="10"/>
          </p:nvPr>
        </p:nvSpPr>
        <p:spPr/>
        <p:txBody>
          <a:bodyPr rtlCol="0"/>
          <a:lstStyle/>
          <a:p>
            <a:pPr rtl="0"/>
            <a:fld id="{E5400AA1-06A4-444F-94EA-80BA16484187}" type="datetime4">
              <a:rPr lang="ja-JP" altLang="en-US" smtClean="0"/>
              <a:t>2021年2月13日</a:t>
            </a:fld>
            <a:endParaRPr lang="en-US" dirty="0"/>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704088"/>
            <a:ext cx="10972800" cy="1143000"/>
          </a:xfrm>
        </p:spPr>
        <p:txBody>
          <a:bodyPr rtlCol="0"/>
          <a:lstStyle/>
          <a:p>
            <a:pPr rtl="0"/>
            <a:r>
              <a:rPr lang="ja-JP" altLang="en-US" noProof="0"/>
              <a:t>マスター タイトルの書式設定</a:t>
            </a:r>
            <a:endParaRPr kumimoji="0" lang="ja-JP" altLang="en-US" noProof="0" dirty="0"/>
          </a:p>
        </p:txBody>
      </p:sp>
      <p:sp>
        <p:nvSpPr>
          <p:cNvPr id="3" name="コンテンツ プレースホルダー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日付プレースホルダー 4"/>
          <p:cNvSpPr>
            <a:spLocks noGrp="1"/>
          </p:cNvSpPr>
          <p:nvPr>
            <p:ph type="dt" sz="half" idx="10"/>
          </p:nvPr>
        </p:nvSpPr>
        <p:spPr/>
        <p:txBody>
          <a:bodyPr rtlCol="0"/>
          <a:lstStyle/>
          <a:p>
            <a:pPr rtl="0"/>
            <a:fld id="{7538B790-6ACD-441F-B06D-4917F8B429D2}" type="datetime4">
              <a:rPr lang="ja-JP" altLang="en-US" smtClean="0"/>
              <a:t>2021年2月13日</a:t>
            </a:fld>
            <a:endParaRPr lang="en-US" dirty="0"/>
          </a:p>
        </p:txBody>
      </p:sp>
      <p:sp>
        <p:nvSpPr>
          <p:cNvPr id="6" name="フッター プレースホルダー 5"/>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704088"/>
            <a:ext cx="10972800" cy="1143000"/>
          </a:xfrm>
        </p:spPr>
        <p:txBody>
          <a:bodyPr tIns="45720" rtlCol="0" anchor="b"/>
          <a:lstStyle>
            <a:lvl1pPr>
              <a:defRPr/>
            </a:lvl1pPr>
          </a:lstStyle>
          <a:p>
            <a:pPr rtl="0"/>
            <a:r>
              <a:rPr lang="ja-JP" altLang="en-US"/>
              <a:t>マスター タイトルの書式設定</a:t>
            </a:r>
            <a:endParaRPr kumimoji="0" lang="en-US" dirty="0"/>
          </a:p>
        </p:txBody>
      </p:sp>
      <p:sp>
        <p:nvSpPr>
          <p:cNvPr id="3" name="テキスト プレースホルダー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ja-JP" altLang="en-US"/>
              <a:t>マスター テキストの書式設定</a:t>
            </a:r>
          </a:p>
        </p:txBody>
      </p:sp>
      <p:sp>
        <p:nvSpPr>
          <p:cNvPr id="5" name="コンテンツ プレースホルダー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ja-JP" altLang="en-US"/>
              <a:t>マスター テキストの書式設定</a:t>
            </a:r>
          </a:p>
          <a:p>
            <a:pPr lvl="1" rtl="0" eaLnBrk="1" latinLnBrk="0" hangingPunct="1"/>
            <a:r>
              <a:rPr lang="ja-JP" altLang="en-US"/>
              <a:t>第 </a:t>
            </a:r>
            <a:r>
              <a:rPr lang="en-US" altLang="ja-JP"/>
              <a:t>2 </a:t>
            </a:r>
            <a:r>
              <a:rPr lang="ja-JP" altLang="en-US"/>
              <a:t>レベル</a:t>
            </a:r>
          </a:p>
          <a:p>
            <a:pPr lvl="2" rtl="0" eaLnBrk="1" latinLnBrk="0" hangingPunct="1"/>
            <a:r>
              <a:rPr lang="ja-JP" altLang="en-US"/>
              <a:t>第 </a:t>
            </a:r>
            <a:r>
              <a:rPr lang="en-US" altLang="ja-JP"/>
              <a:t>3 </a:t>
            </a:r>
            <a:r>
              <a:rPr lang="ja-JP" altLang="en-US"/>
              <a:t>レベル</a:t>
            </a:r>
          </a:p>
          <a:p>
            <a:pPr lvl="3" rtl="0" eaLnBrk="1" latinLnBrk="0" hangingPunct="1"/>
            <a:r>
              <a:rPr lang="ja-JP" altLang="en-US"/>
              <a:t>第 </a:t>
            </a:r>
            <a:r>
              <a:rPr lang="en-US" altLang="ja-JP"/>
              <a:t>4 </a:t>
            </a:r>
            <a:r>
              <a:rPr lang="ja-JP" altLang="en-US"/>
              <a:t>レベル</a:t>
            </a:r>
          </a:p>
          <a:p>
            <a:pPr lvl="4" rtl="0" eaLnBrk="1" latinLnBrk="0" hangingPunct="1"/>
            <a:r>
              <a:rPr lang="ja-JP" altLang="en-US"/>
              <a:t>第 </a:t>
            </a:r>
            <a:r>
              <a:rPr lang="en-US" altLang="ja-JP"/>
              <a:t>5 </a:t>
            </a:r>
            <a:r>
              <a:rPr lang="ja-JP" altLang="en-US"/>
              <a:t>レベル</a:t>
            </a:r>
            <a:endParaRPr kumimoji="0" lang="en-US" dirty="0"/>
          </a:p>
        </p:txBody>
      </p:sp>
      <p:sp>
        <p:nvSpPr>
          <p:cNvPr id="4" name="テキスト プレースホルダー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ja-JP" altLang="en-US"/>
              <a:t>マスター テキストの書式設定</a:t>
            </a:r>
          </a:p>
        </p:txBody>
      </p:sp>
      <p:sp>
        <p:nvSpPr>
          <p:cNvPr id="6" name="コンテンツ プレースホルダー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ja-JP" altLang="en-US"/>
              <a:t>マスター テキストの書式設定</a:t>
            </a:r>
          </a:p>
          <a:p>
            <a:pPr lvl="1" rtl="0" eaLnBrk="1" latinLnBrk="0" hangingPunct="1"/>
            <a:r>
              <a:rPr lang="ja-JP" altLang="en-US"/>
              <a:t>第 </a:t>
            </a:r>
            <a:r>
              <a:rPr lang="en-US" altLang="ja-JP"/>
              <a:t>2 </a:t>
            </a:r>
            <a:r>
              <a:rPr lang="ja-JP" altLang="en-US"/>
              <a:t>レベル</a:t>
            </a:r>
          </a:p>
          <a:p>
            <a:pPr lvl="2" rtl="0" eaLnBrk="1" latinLnBrk="0" hangingPunct="1"/>
            <a:r>
              <a:rPr lang="ja-JP" altLang="en-US"/>
              <a:t>第 </a:t>
            </a:r>
            <a:r>
              <a:rPr lang="en-US" altLang="ja-JP"/>
              <a:t>3 </a:t>
            </a:r>
            <a:r>
              <a:rPr lang="ja-JP" altLang="en-US"/>
              <a:t>レベル</a:t>
            </a:r>
          </a:p>
          <a:p>
            <a:pPr lvl="3" rtl="0" eaLnBrk="1" latinLnBrk="0" hangingPunct="1"/>
            <a:r>
              <a:rPr lang="ja-JP" altLang="en-US"/>
              <a:t>第 </a:t>
            </a:r>
            <a:r>
              <a:rPr lang="en-US" altLang="ja-JP"/>
              <a:t>4 </a:t>
            </a:r>
            <a:r>
              <a:rPr lang="ja-JP" altLang="en-US"/>
              <a:t>レベル</a:t>
            </a:r>
          </a:p>
          <a:p>
            <a:pPr lvl="4" rtl="0" eaLnBrk="1" latinLnBrk="0" hangingPunct="1"/>
            <a:r>
              <a:rPr lang="ja-JP" altLang="en-US"/>
              <a:t>第 </a:t>
            </a:r>
            <a:r>
              <a:rPr lang="en-US" altLang="ja-JP"/>
              <a:t>5 </a:t>
            </a:r>
            <a:r>
              <a:rPr lang="ja-JP" altLang="en-US"/>
              <a:t>レベル</a:t>
            </a:r>
            <a:endParaRPr kumimoji="0" lang="en-US" dirty="0"/>
          </a:p>
        </p:txBody>
      </p:sp>
      <p:sp>
        <p:nvSpPr>
          <p:cNvPr id="7" name="日付プレースホルダー 6"/>
          <p:cNvSpPr>
            <a:spLocks noGrp="1"/>
          </p:cNvSpPr>
          <p:nvPr>
            <p:ph type="dt" sz="half" idx="10"/>
          </p:nvPr>
        </p:nvSpPr>
        <p:spPr/>
        <p:txBody>
          <a:bodyPr rtlCol="0"/>
          <a:lstStyle/>
          <a:p>
            <a:pPr rtl="0"/>
            <a:fld id="{BA296CEC-F0EC-4499-B406-555829E93D38}" type="datetime4">
              <a:rPr lang="ja-JP" altLang="en-US" smtClean="0"/>
              <a:t>2021年2月13日</a:t>
            </a:fld>
            <a:endParaRPr lang="en-US" dirty="0"/>
          </a:p>
        </p:txBody>
      </p:sp>
      <p:sp>
        <p:nvSpPr>
          <p:cNvPr id="8" name="フッター プレースホルダー 7"/>
          <p:cNvSpPr>
            <a:spLocks noGrp="1"/>
          </p:cNvSpPr>
          <p:nvPr>
            <p:ph type="ftr" sz="quarter" idx="11"/>
          </p:nvPr>
        </p:nvSpPr>
        <p:spPr/>
        <p:txBody>
          <a:bodyPr rtlCol="0"/>
          <a:lstStyle/>
          <a:p>
            <a:pPr rtl="0"/>
            <a:r>
              <a:rPr lang="ja"/>
              <a:t>フッターを追加</a:t>
            </a:r>
            <a:endParaRPr lang="en-US" dirty="0"/>
          </a:p>
        </p:txBody>
      </p:sp>
      <p:sp>
        <p:nvSpPr>
          <p:cNvPr id="9" name="スライド番号プレースホルダー 8"/>
          <p:cNvSpPr>
            <a:spLocks noGrp="1"/>
          </p:cNvSpPr>
          <p:nvPr>
            <p:ph type="sldNum" sz="quarter" idx="12"/>
          </p:nvPr>
        </p:nvSpPr>
        <p:spPr/>
        <p:txBody>
          <a:bodyPr rtlCol="0"/>
          <a:lstStyle/>
          <a:p>
            <a:pPr rtl="0"/>
            <a:fld id="{401CF334-2D5C-4859-84A6-CA7E6E43FAEB}" type="slidenum">
              <a:rPr lang="en-US" smtClean="0"/>
              <a:t>‹#›</a:t>
            </a:fld>
            <a:endParaRPr lang="en-US"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eiryo UI" panose="020B0604030504040204" pitchFamily="50" charset="-128"/>
                <a:ea typeface="Meiryo UI" panose="020B0604030504040204" pitchFamily="50" charset="-128"/>
                <a:cs typeface="+mj-cs"/>
              </a:defRPr>
            </a:lvl1pPr>
          </a:lstStyle>
          <a:p>
            <a:pPr rtl="0"/>
            <a:r>
              <a:rPr lang="ja-JP" altLang="en-US" noProof="0"/>
              <a:t>マスター タイトルの書式設定</a:t>
            </a:r>
            <a:endParaRPr kumimoji="0" lang="ja-JP" altLang="en-US" noProof="0" dirty="0"/>
          </a:p>
        </p:txBody>
      </p:sp>
      <p:sp>
        <p:nvSpPr>
          <p:cNvPr id="3" name="日付プレースホルダー 2"/>
          <p:cNvSpPr>
            <a:spLocks noGrp="1"/>
          </p:cNvSpPr>
          <p:nvPr>
            <p:ph type="dt" sz="half" idx="10"/>
          </p:nvPr>
        </p:nvSpPr>
        <p:spPr/>
        <p:txBody>
          <a:bodyPr rtlCol="0"/>
          <a:lstStyle/>
          <a:p>
            <a:pPr rtl="0"/>
            <a:fld id="{7BC8EE4A-0564-4F19-AF56-1B86A81857A1}" type="datetime4">
              <a:rPr lang="ja-JP" altLang="en-US" smtClean="0"/>
              <a:t>2021年2月13日</a:t>
            </a:fld>
            <a:endParaRPr lang="en-US"/>
          </a:p>
        </p:txBody>
      </p:sp>
      <p:sp>
        <p:nvSpPr>
          <p:cNvPr id="4" name="フッター プレースホルダー 3"/>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5" name="スライド番号プレースホルダー 4"/>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rtlCol="0"/>
          <a:lstStyle/>
          <a:p>
            <a:pPr rtl="0"/>
            <a:fld id="{AAD0A0B1-5389-4168-8C71-456999E01C6A}" type="datetime4">
              <a:rPr lang="ja-JP" altLang="en-US" smtClean="0"/>
              <a:t>2021年2月13日</a:t>
            </a:fld>
            <a:endParaRPr lang="en-US" dirty="0"/>
          </a:p>
        </p:txBody>
      </p:sp>
      <p:sp>
        <p:nvSpPr>
          <p:cNvPr id="3" name="フッター プレースホルダー 2"/>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eiryo UI" panose="020B0604030504040204" pitchFamily="50" charset="-128"/>
                <a:ea typeface="Meiryo UI" panose="020B0604030504040204" pitchFamily="50" charset="-128"/>
                <a:cs typeface="+mj-cs"/>
              </a:defRPr>
            </a:lvl1pPr>
          </a:lstStyle>
          <a:p>
            <a:pPr rtl="0"/>
            <a:r>
              <a:rPr lang="ja-JP" altLang="en-US" noProof="0"/>
              <a:t>マスター タイトルの書式設定</a:t>
            </a:r>
            <a:endParaRPr kumimoji="0" lang="ja-JP" altLang="en-US" noProof="0" dirty="0"/>
          </a:p>
        </p:txBody>
      </p:sp>
      <p:sp>
        <p:nvSpPr>
          <p:cNvPr id="4" name="コンテンツ プレースホルダー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ja-JP" altLang="en-US" noProof="0"/>
              <a:t>マスター テキストの書式設定</a:t>
            </a:r>
          </a:p>
        </p:txBody>
      </p:sp>
      <p:sp>
        <p:nvSpPr>
          <p:cNvPr id="5" name="日付プレースホルダー 4"/>
          <p:cNvSpPr>
            <a:spLocks noGrp="1"/>
          </p:cNvSpPr>
          <p:nvPr>
            <p:ph type="dt" sz="half" idx="10"/>
          </p:nvPr>
        </p:nvSpPr>
        <p:spPr/>
        <p:txBody>
          <a:bodyPr rtlCol="0"/>
          <a:lstStyle/>
          <a:p>
            <a:pPr rtl="0"/>
            <a:fld id="{3DFAF4E1-8E5B-454D-966C-37225B9702A6}" type="datetime4">
              <a:rPr lang="ja-JP" altLang="en-US" smtClean="0"/>
              <a:t>2021年2月13日</a:t>
            </a:fld>
            <a:endParaRPr lang="en-US" dirty="0"/>
          </a:p>
        </p:txBody>
      </p:sp>
      <p:sp>
        <p:nvSpPr>
          <p:cNvPr id="6" name="フッター プレースホルダー 5"/>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キャプション付きの画像">
    <p:spTree>
      <p:nvGrpSpPr>
        <p:cNvPr id="1" name=""/>
        <p:cNvGrpSpPr/>
        <p:nvPr/>
      </p:nvGrpSpPr>
      <p:grpSpPr>
        <a:xfrm>
          <a:off x="0" y="0"/>
          <a:ext cx="0" cy="0"/>
          <a:chOff x="0" y="0"/>
          <a:chExt cx="0" cy="0"/>
        </a:xfrm>
      </p:grpSpPr>
      <p:sp>
        <p:nvSpPr>
          <p:cNvPr id="9" name="1 つの角を切り取って丸めた四角形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ja-JP" altLang="en-US" sz="1800" noProof="0" dirty="0"/>
          </a:p>
        </p:txBody>
      </p:sp>
      <p:sp>
        <p:nvSpPr>
          <p:cNvPr id="12" name="直角三角形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ja-JP" altLang="en-US" sz="1800" noProof="0" dirty="0"/>
          </a:p>
        </p:txBody>
      </p:sp>
      <p:sp>
        <p:nvSpPr>
          <p:cNvPr id="2" name="タイトル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ja-JP" altLang="en-US" noProof="0"/>
              <a:t>マスター タイトルの書式設定</a:t>
            </a:r>
            <a:endParaRPr kumimoji="0"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ja-JP" altLang="en-US" noProof="0"/>
              <a:t>図を追加</a:t>
            </a:r>
            <a:endParaRPr kumimoji="0" lang="ja-JP" altLang="en-US" noProof="0" dirty="0"/>
          </a:p>
        </p:txBody>
      </p:sp>
      <p:sp>
        <p:nvSpPr>
          <p:cNvPr id="4" name="テキスト プレースホルダー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ja-JP" altLang="en-US" noProof="0"/>
              <a:t>マスター テキストの書式設定</a:t>
            </a:r>
          </a:p>
        </p:txBody>
      </p:sp>
      <p:sp>
        <p:nvSpPr>
          <p:cNvPr id="5" name="日付プレースホルダー 4"/>
          <p:cNvSpPr>
            <a:spLocks noGrp="1"/>
          </p:cNvSpPr>
          <p:nvPr>
            <p:ph type="dt" sz="half" idx="10"/>
          </p:nvPr>
        </p:nvSpPr>
        <p:spPr/>
        <p:txBody>
          <a:bodyPr rtlCol="0"/>
          <a:lstStyle/>
          <a:p>
            <a:pPr rtl="0"/>
            <a:fld id="{3BA228A8-1DDA-4C9E-B7BB-B3D4A4576159}" type="datetime4">
              <a:rPr lang="ja-JP" altLang="en-US" smtClean="0"/>
              <a:t>2021年2月13日</a:t>
            </a:fld>
            <a:endParaRPr lang="en-US"/>
          </a:p>
        </p:txBody>
      </p:sp>
      <p:sp>
        <p:nvSpPr>
          <p:cNvPr id="6" name="フッター プレースホルダー 5"/>
          <p:cNvSpPr>
            <a:spLocks noGrp="1"/>
          </p:cNvSpPr>
          <p:nvPr>
            <p:ph type="ftr" sz="quarter" idx="11"/>
          </p:nvPr>
        </p:nvSpPr>
        <p:spPr/>
        <p:txBody>
          <a:bodyPr rtlCol="0"/>
          <a:lstStyle/>
          <a:p>
            <a:pPr rtl="0"/>
            <a:r>
              <a:rPr lang="ja-JP" altLang="en-US" noProof="0"/>
              <a:t>フッターを追加</a:t>
            </a:r>
            <a:endParaRPr lang="ja-JP" altLang="en-US" noProof="0" dirty="0"/>
          </a:p>
        </p:txBody>
      </p:sp>
      <p:sp>
        <p:nvSpPr>
          <p:cNvPr id="7" name="スライド番号プレースホルダー 6"/>
          <p:cNvSpPr>
            <a:spLocks noGrp="1"/>
          </p:cNvSpPr>
          <p:nvPr>
            <p:ph type="sldNum" sz="quarter" idx="12"/>
          </p:nvPr>
        </p:nvSpPr>
        <p:spPr>
          <a:xfrm>
            <a:off x="10769600" y="6356351"/>
            <a:ext cx="812800" cy="365125"/>
          </a:xfrm>
        </p:spPr>
        <p:txBody>
          <a:bodyPr rtlCol="0"/>
          <a:lstStyle/>
          <a:p>
            <a:pPr rtl="0"/>
            <a:fld id="{401CF334-2D5C-4859-84A6-CA7E6E43FAEB}" type="slidenum">
              <a:rPr lang="en-US" altLang="ja-JP" noProof="0" smtClean="0"/>
              <a:t>‹#›</a:t>
            </a:fld>
            <a:endParaRPr lang="ja-JP" altLang="en-US" noProof="0" dirty="0"/>
          </a:p>
        </p:txBody>
      </p:sp>
      <p:sp>
        <p:nvSpPr>
          <p:cNvPr id="10" name="フリーフォーム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ja-JP" altLang="en-US" sz="1800" noProof="0" dirty="0">
              <a:solidFill>
                <a:schemeClr val="tx1"/>
              </a:solidFill>
              <a:latin typeface="+mn-lt"/>
              <a:ea typeface="+mn-ea"/>
              <a:cs typeface="+mn-cs"/>
            </a:endParaRPr>
          </a:p>
        </p:txBody>
      </p:sp>
      <p:sp>
        <p:nvSpPr>
          <p:cNvPr id="11" name="フリーフォーム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ja-JP" altLang="en-US"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グループ 24"/>
          <p:cNvGrpSpPr/>
          <p:nvPr/>
        </p:nvGrpSpPr>
        <p:grpSpPr>
          <a:xfrm>
            <a:off x="-29028" y="-7144"/>
            <a:ext cx="12240731" cy="6879658"/>
            <a:chOff x="0" y="-21658"/>
            <a:chExt cx="12240731" cy="6879658"/>
          </a:xfrm>
        </p:grpSpPr>
        <p:sp>
          <p:nvSpPr>
            <p:cNvPr id="26" name="長方形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dirty="0"/>
            </a:p>
          </p:txBody>
        </p:sp>
        <p:grpSp>
          <p:nvGrpSpPr>
            <p:cNvPr id="27" name="グループ 26"/>
            <p:cNvGrpSpPr/>
            <p:nvPr/>
          </p:nvGrpSpPr>
          <p:grpSpPr>
            <a:xfrm>
              <a:off x="0" y="-21658"/>
              <a:ext cx="12240731" cy="1041400"/>
              <a:chOff x="-25356" y="-7144"/>
              <a:chExt cx="12240731" cy="1041400"/>
            </a:xfrm>
          </p:grpSpPr>
          <p:sp>
            <p:nvSpPr>
              <p:cNvPr id="28" name="フリーフォーム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ja-JP" altLang="en-US" sz="1800" noProof="0" dirty="0">
                  <a:solidFill>
                    <a:schemeClr val="tx1"/>
                  </a:solidFill>
                  <a:latin typeface="+mn-lt"/>
                  <a:ea typeface="+mn-ea"/>
                  <a:cs typeface="+mn-cs"/>
                </a:endParaRPr>
              </a:p>
            </p:txBody>
          </p:sp>
          <p:sp>
            <p:nvSpPr>
              <p:cNvPr id="29" name="フリーフォーム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ja-JP" altLang="en-US" sz="1800" noProof="0" dirty="0">
                  <a:solidFill>
                    <a:schemeClr val="tx1"/>
                  </a:solidFill>
                  <a:latin typeface="+mn-lt"/>
                  <a:ea typeface="+mn-ea"/>
                  <a:cs typeface="+mn-cs"/>
                </a:endParaRPr>
              </a:p>
            </p:txBody>
          </p:sp>
          <p:grpSp>
            <p:nvGrpSpPr>
              <p:cNvPr id="31" name="グループ 30"/>
              <p:cNvGrpSpPr/>
              <p:nvPr/>
            </p:nvGrpSpPr>
            <p:grpSpPr>
              <a:xfrm>
                <a:off x="-25356" y="202408"/>
                <a:ext cx="12240731" cy="649224"/>
                <a:chOff x="-19045" y="216550"/>
                <a:chExt cx="9180548" cy="649224"/>
              </a:xfrm>
            </p:grpSpPr>
            <p:sp>
              <p:nvSpPr>
                <p:cNvPr id="32" name="フリーフォーム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ja-JP" altLang="en-US" sz="1800" noProof="0" dirty="0"/>
                </a:p>
              </p:txBody>
            </p:sp>
            <p:sp>
              <p:nvSpPr>
                <p:cNvPr id="33" name="フリーフォーム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ja-JP" altLang="en-US" sz="1800" noProof="0" dirty="0"/>
                </a:p>
              </p:txBody>
            </p:sp>
          </p:grpSp>
        </p:grpSp>
      </p:grpSp>
      <p:sp>
        <p:nvSpPr>
          <p:cNvPr id="9" name="タイトル プレースホルダー 8"/>
          <p:cNvSpPr>
            <a:spLocks noGrp="1"/>
          </p:cNvSpPr>
          <p:nvPr>
            <p:ph type="title"/>
          </p:nvPr>
        </p:nvSpPr>
        <p:spPr>
          <a:xfrm>
            <a:off x="609600" y="704088"/>
            <a:ext cx="10972800" cy="1143000"/>
          </a:xfrm>
          <a:prstGeom prst="rect">
            <a:avLst/>
          </a:prstGeom>
        </p:spPr>
        <p:txBody>
          <a:bodyPr vert="horz" lIns="0" rIns="0" bIns="0" rtlCol="0" anchor="b">
            <a:normAutofit/>
          </a:bodyPr>
          <a:lstStyle/>
          <a:p>
            <a:pPr rtl="0"/>
            <a:r>
              <a:rPr lang="ja-JP" altLang="en-US" noProof="0" dirty="0"/>
              <a:t>クリックしてマスター タイトルのスタイルを編集</a:t>
            </a:r>
            <a:endParaRPr kumimoji="0" lang="ja-JP" altLang="en-US" noProof="0" dirty="0"/>
          </a:p>
        </p:txBody>
      </p:sp>
      <p:sp>
        <p:nvSpPr>
          <p:cNvPr id="30" name="テキスト プレースホルダー 29"/>
          <p:cNvSpPr>
            <a:spLocks noGrp="1"/>
          </p:cNvSpPr>
          <p:nvPr>
            <p:ph type="body" idx="1"/>
          </p:nvPr>
        </p:nvSpPr>
        <p:spPr>
          <a:xfrm>
            <a:off x="609600" y="1935480"/>
            <a:ext cx="10972800" cy="4343400"/>
          </a:xfrm>
          <a:prstGeom prst="rect">
            <a:avLst/>
          </a:prstGeom>
        </p:spPr>
        <p:txBody>
          <a:bodyPr vert="horz" rtlCol="0">
            <a:normAutofit/>
          </a:bodyPr>
          <a:lstStyle/>
          <a:p>
            <a:pPr lvl="0" rtl="0" eaLnBrk="1" latinLnBrk="0" hangingPunct="1"/>
            <a:r>
              <a:rPr lang="ja-JP" altLang="en-US" noProof="0" dirty="0"/>
              <a:t>クリックしてマスター テキストのスタイルを編集</a:t>
            </a:r>
          </a:p>
          <a:p>
            <a:pPr lvl="1" rtl="0" eaLnBrk="1" latinLnBrk="0" hangingPunct="1"/>
            <a:r>
              <a:rPr lang="ja-JP" altLang="en-US" noProof="0" dirty="0"/>
              <a:t>第 </a:t>
            </a:r>
            <a:r>
              <a:rPr lang="en-US" altLang="ja-JP" noProof="0" dirty="0"/>
              <a:t>2 </a:t>
            </a:r>
            <a:r>
              <a:rPr lang="ja-JP" altLang="en-US" noProof="0" dirty="0"/>
              <a:t>レベル</a:t>
            </a:r>
          </a:p>
          <a:p>
            <a:pPr lvl="2" rtl="0" eaLnBrk="1" latinLnBrk="0" hangingPunct="1"/>
            <a:r>
              <a:rPr lang="ja-JP" altLang="en-US" noProof="0" dirty="0"/>
              <a:t>第 </a:t>
            </a:r>
            <a:r>
              <a:rPr lang="en-US" altLang="ja-JP" noProof="0" dirty="0"/>
              <a:t>3 </a:t>
            </a:r>
            <a:r>
              <a:rPr lang="ja-JP" altLang="en-US" noProof="0" dirty="0"/>
              <a:t>レベル</a:t>
            </a:r>
          </a:p>
          <a:p>
            <a:pPr lvl="3" rtl="0" eaLnBrk="1" latinLnBrk="0" hangingPunct="1"/>
            <a:r>
              <a:rPr lang="ja-JP" altLang="en-US" noProof="0" dirty="0"/>
              <a:t>第 </a:t>
            </a:r>
            <a:r>
              <a:rPr lang="en-US" altLang="ja-JP" noProof="0" dirty="0"/>
              <a:t>4 </a:t>
            </a:r>
            <a:r>
              <a:rPr lang="ja-JP" altLang="en-US" noProof="0" dirty="0"/>
              <a:t>レベル</a:t>
            </a:r>
          </a:p>
          <a:p>
            <a:pPr lvl="4" rtl="0" eaLnBrk="1" latinLnBrk="0" hangingPunct="1"/>
            <a:r>
              <a:rPr lang="ja-JP" altLang="en-US" noProof="0" dirty="0"/>
              <a:t>第 </a:t>
            </a:r>
            <a:r>
              <a:rPr lang="en-US" altLang="ja-JP" noProof="0" dirty="0"/>
              <a:t>5 </a:t>
            </a:r>
            <a:r>
              <a:rPr lang="ja-JP" altLang="en-US" noProof="0" dirty="0"/>
              <a:t>レベル</a:t>
            </a:r>
          </a:p>
        </p:txBody>
      </p:sp>
      <p:sp>
        <p:nvSpPr>
          <p:cNvPr id="10" name="日付プレースホルダー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latin typeface="ＭＳ 明朝" panose="02020609040205080304" pitchFamily="17" charset="-128"/>
                <a:ea typeface="ＭＳ 明朝" panose="02020609040205080304" pitchFamily="17" charset="-128"/>
              </a:defRPr>
            </a:lvl1pPr>
          </a:lstStyle>
          <a:p>
            <a:fld id="{196E8732-2B4B-4F0A-8362-53F7A7DF2931}" type="datetime4">
              <a:rPr lang="ja-JP" altLang="en-US" smtClean="0"/>
              <a:t>2021年2月13日</a:t>
            </a:fld>
            <a:endParaRPr lang="en-US" dirty="0"/>
          </a:p>
        </p:txBody>
      </p:sp>
      <p:sp>
        <p:nvSpPr>
          <p:cNvPr id="22" name="フッター プレースホルダー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latin typeface="ＭＳ 明朝" panose="02020609040205080304" pitchFamily="17" charset="-128"/>
                <a:ea typeface="ＭＳ 明朝" panose="02020609040205080304" pitchFamily="17" charset="-128"/>
              </a:defRPr>
            </a:lvl1pPr>
          </a:lstStyle>
          <a:p>
            <a:r>
              <a:rPr lang="ja-JP" altLang="en-US" noProof="0"/>
              <a:t>フッターを追加</a:t>
            </a:r>
            <a:endParaRPr lang="ja-JP" altLang="en-US" noProof="0" dirty="0"/>
          </a:p>
        </p:txBody>
      </p:sp>
      <p:sp>
        <p:nvSpPr>
          <p:cNvPr id="18" name="スライド番号プレースホルダー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latin typeface="ＭＳ 明朝" panose="02020609040205080304" pitchFamily="17" charset="-128"/>
                <a:ea typeface="ＭＳ 明朝" panose="02020609040205080304" pitchFamily="17" charset="-128"/>
              </a:defRPr>
            </a:lvl1pPr>
          </a:lstStyle>
          <a:p>
            <a:fld id="{401CF334-2D5C-4859-84A6-CA7E6E43FAEB}" type="slidenum">
              <a:rPr lang="en-US" altLang="ja-JP" noProof="0" smtClean="0"/>
              <a:pPr/>
              <a:t>‹#›</a:t>
            </a:fld>
            <a:endParaRPr lang="ja-JP" altLang="en-US"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1" sz="5000" b="0" kern="1200">
          <a:ln>
            <a:noFill/>
          </a:ln>
          <a:solidFill>
            <a:schemeClr val="tx2"/>
          </a:solidFill>
          <a:effectLst/>
          <a:latin typeface="Meiryo UI" panose="020B0604030504040204" pitchFamily="50" charset="-128"/>
          <a:ea typeface="Meiryo UI" panose="020B0604030504040204" pitchFamily="50" charset="-128"/>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1" sz="2600" kern="1200">
          <a:solidFill>
            <a:schemeClr val="tx1"/>
          </a:solidFill>
          <a:latin typeface="ＭＳ 明朝" panose="02020609040205080304" pitchFamily="17" charset="-128"/>
          <a:ea typeface="ＭＳ 明朝" panose="02020609040205080304" pitchFamily="17" charset="-128"/>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1" sz="2400" kern="1200">
          <a:solidFill>
            <a:schemeClr val="tx1"/>
          </a:solidFill>
          <a:latin typeface="ＭＳ 明朝" panose="02020609040205080304" pitchFamily="17" charset="-128"/>
          <a:ea typeface="ＭＳ 明朝" panose="02020609040205080304" pitchFamily="17" charset="-128"/>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1" sz="2100" kern="1200">
          <a:solidFill>
            <a:schemeClr val="tx1"/>
          </a:solidFill>
          <a:latin typeface="ＭＳ 明朝" panose="02020609040205080304" pitchFamily="17" charset="-128"/>
          <a:ea typeface="ＭＳ 明朝" panose="02020609040205080304" pitchFamily="17" charset="-128"/>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1" sz="2000" kern="1200">
          <a:solidFill>
            <a:schemeClr val="tx1"/>
          </a:solidFill>
          <a:latin typeface="ＭＳ 明朝" panose="02020609040205080304" pitchFamily="17" charset="-128"/>
          <a:ea typeface="ＭＳ 明朝" panose="02020609040205080304" pitchFamily="17" charset="-128"/>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1" sz="2000" kern="1200">
          <a:solidFill>
            <a:schemeClr val="tx1"/>
          </a:solidFill>
          <a:latin typeface="ＭＳ 明朝" panose="02020609040205080304" pitchFamily="17" charset="-128"/>
          <a:ea typeface="ＭＳ 明朝" panose="02020609040205080304" pitchFamily="17" charset="-128"/>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1" sz="1400" kern="1200" baseline="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tm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4.tmp"/><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tm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tmp"/><Relationship Id="rId5" Type="http://schemas.openxmlformats.org/officeDocument/2006/relationships/image" Target="../media/image4.tmp"/><Relationship Id="rId4" Type="http://schemas.openxmlformats.org/officeDocument/2006/relationships/image" Target="../media/image3.tmp"/></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tmp"/><Relationship Id="rId4" Type="http://schemas.openxmlformats.org/officeDocument/2006/relationships/image" Target="../media/image8.tmp"/></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tmp"/><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9.tmp"/><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tmp"/><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1603248" y="1591732"/>
            <a:ext cx="8985504" cy="821267"/>
          </a:xfrm>
        </p:spPr>
        <p:txBody>
          <a:bodyPr rtlCol="0"/>
          <a:lstStyle/>
          <a:p>
            <a:pPr algn="ctr" rtl="0"/>
            <a:r>
              <a:rPr lang="ja-JP" altLang="en-US" dirty="0">
                <a:latin typeface="ＭＳ 明朝" panose="02020609040205080304" pitchFamily="17" charset="-128"/>
                <a:ea typeface="ＭＳ 明朝" panose="02020609040205080304" pitchFamily="17" charset="-128"/>
              </a:rPr>
              <a:t>茶房菊泉</a:t>
            </a:r>
            <a:r>
              <a:rPr lang="en-US" altLang="ja-JP" dirty="0">
                <a:latin typeface="ＭＳ 明朝" panose="02020609040205080304" pitchFamily="17" charset="-128"/>
                <a:ea typeface="ＭＳ 明朝" panose="02020609040205080304" pitchFamily="17" charset="-128"/>
              </a:rPr>
              <a:t>SNS</a:t>
            </a:r>
            <a:r>
              <a:rPr lang="ja-JP" altLang="en-US" dirty="0">
                <a:latin typeface="ＭＳ 明朝" panose="02020609040205080304" pitchFamily="17" charset="-128"/>
                <a:ea typeface="ＭＳ 明朝" panose="02020609040205080304" pitchFamily="17" charset="-128"/>
              </a:rPr>
              <a:t>運用について	</a:t>
            </a:r>
          </a:p>
        </p:txBody>
      </p:sp>
      <p:sp>
        <p:nvSpPr>
          <p:cNvPr id="3" name="テキスト ボックス 2"/>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609600" y="756576"/>
            <a:ext cx="3894668" cy="802296"/>
          </a:xfrm>
        </p:spPr>
        <p:txBody>
          <a:bodyPr rtlCol="0">
            <a:normAutofit/>
          </a:bodyPr>
          <a:lstStyle/>
          <a:p>
            <a:pPr rtl="0"/>
            <a:r>
              <a:rPr lang="ja-JP" altLang="en-US" b="1" dirty="0">
                <a:latin typeface="ＭＳ 明朝" panose="02020609040205080304" pitchFamily="17" charset="-128"/>
                <a:ea typeface="ＭＳ 明朝" panose="02020609040205080304" pitchFamily="17" charset="-128"/>
              </a:rPr>
              <a:t>菊泉の内観</a:t>
            </a:r>
          </a:p>
        </p:txBody>
      </p:sp>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FF0000"/>
                </a:solidFill>
                <a:effectLst/>
                <a:uLnTx/>
                <a:uFillTx/>
                <a:latin typeface="HG正楷書体-PRO" panose="03000600000000000000" pitchFamily="66" charset="-128"/>
                <a:ea typeface="HG正楷書体-PRO" panose="03000600000000000000" pitchFamily="66" charset="-128"/>
                <a:cs typeface="+mn-cs"/>
              </a:rPr>
              <a:t>令和三年迎春</a:t>
            </a:r>
          </a:p>
        </p:txBody>
      </p:sp>
      <p:pic>
        <p:nvPicPr>
          <p:cNvPr id="20" name="図 19"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743" y="2302426"/>
            <a:ext cx="6609623" cy="44035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テキスト ボックス 20"/>
          <p:cNvSpPr txBox="1"/>
          <p:nvPr/>
        </p:nvSpPr>
        <p:spPr>
          <a:xfrm>
            <a:off x="237743" y="2004295"/>
            <a:ext cx="1261884" cy="307777"/>
          </a:xfrm>
          <a:prstGeom prst="rect">
            <a:avLst/>
          </a:prstGeom>
          <a:noFill/>
          <a:ln>
            <a:noFill/>
          </a:ln>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和室三室</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sp>
        <p:nvSpPr>
          <p:cNvPr id="15" name="テキスト ボックス 14"/>
          <p:cNvSpPr txBox="1"/>
          <p:nvPr/>
        </p:nvSpPr>
        <p:spPr>
          <a:xfrm>
            <a:off x="11709925" y="1795097"/>
            <a:ext cx="400110" cy="973985"/>
          </a:xfrm>
          <a:prstGeom prst="rect">
            <a:avLst/>
          </a:prstGeom>
          <a:noFill/>
          <a:ln>
            <a:noFill/>
          </a:ln>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洋室①</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8" name="図 7" descr="画面の領域"/>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97990" y="3886462"/>
            <a:ext cx="4611935" cy="28194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図 8" descr="画面の領域"/>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97990" y="838167"/>
            <a:ext cx="4611935" cy="28878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テキスト ボックス 18"/>
          <p:cNvSpPr txBox="1"/>
          <p:nvPr/>
        </p:nvSpPr>
        <p:spPr>
          <a:xfrm>
            <a:off x="11735179" y="4809216"/>
            <a:ext cx="400110" cy="797654"/>
          </a:xfrm>
          <a:prstGeom prst="rect">
            <a:avLst/>
          </a:prstGeom>
          <a:noFill/>
          <a:ln>
            <a:noFill/>
          </a:ln>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solidFill>
                  <a:prstClr val="black"/>
                </a:solidFill>
                <a:latin typeface="ＭＳ 明朝" panose="02020609040205080304" pitchFamily="17" charset="-128"/>
                <a:ea typeface="ＭＳ 明朝" panose="02020609040205080304" pitchFamily="17" charset="-128"/>
                <a:cs typeface="Meiryo UI" panose="020B0604030504040204" pitchFamily="50" charset="-128"/>
              </a:rPr>
              <a:t>廊下</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10" name="図 9" descr="画面の領域"/>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40513" y="569686"/>
            <a:ext cx="2777474" cy="15884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テキスト ボックス 23"/>
          <p:cNvSpPr txBox="1"/>
          <p:nvPr/>
        </p:nvSpPr>
        <p:spPr>
          <a:xfrm>
            <a:off x="4789164" y="261909"/>
            <a:ext cx="1441420" cy="307777"/>
          </a:xfrm>
          <a:prstGeom prst="rect">
            <a:avLst/>
          </a:prstGeom>
          <a:noFill/>
          <a:ln>
            <a:noFill/>
          </a:ln>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solidFill>
                  <a:prstClr val="black"/>
                </a:solidFill>
                <a:latin typeface="ＭＳ 明朝" panose="02020609040205080304" pitchFamily="17" charset="-128"/>
                <a:ea typeface="ＭＳ 明朝" panose="02020609040205080304" pitchFamily="17" charset="-128"/>
                <a:cs typeface="Meiryo UI" panose="020B0604030504040204" pitchFamily="50" charset="-128"/>
              </a:rPr>
              <a:t>カウンター</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spTree>
    <p:extLst>
      <p:ext uri="{BB962C8B-B14F-4D97-AF65-F5344CB8AC3E}">
        <p14:creationId xmlns:p14="http://schemas.microsoft.com/office/powerpoint/2010/main" val="32335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609599" y="756576"/>
            <a:ext cx="4819651" cy="802296"/>
          </a:xfrm>
        </p:spPr>
        <p:txBody>
          <a:bodyPr rtlCol="0">
            <a:normAutofit/>
          </a:bodyPr>
          <a:lstStyle/>
          <a:p>
            <a:pPr rtl="0"/>
            <a:r>
              <a:rPr lang="ja-JP" altLang="en-US" b="1" dirty="0">
                <a:latin typeface="ＭＳ 明朝" panose="02020609040205080304" pitchFamily="17" charset="-128"/>
                <a:ea typeface="ＭＳ 明朝" panose="02020609040205080304" pitchFamily="17" charset="-128"/>
              </a:rPr>
              <a:t>その他の画像</a:t>
            </a:r>
          </a:p>
        </p:txBody>
      </p:sp>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FF0000"/>
                </a:solidFill>
                <a:effectLst/>
                <a:uLnTx/>
                <a:uFillTx/>
                <a:latin typeface="HG正楷書体-PRO" panose="03000600000000000000" pitchFamily="66" charset="-128"/>
                <a:ea typeface="HG正楷書体-PRO" panose="03000600000000000000" pitchFamily="66" charset="-128"/>
                <a:cs typeface="+mn-cs"/>
              </a:rPr>
              <a:t>令和三年迎春</a:t>
            </a:r>
          </a:p>
        </p:txBody>
      </p:sp>
      <p:sp>
        <p:nvSpPr>
          <p:cNvPr id="21" name="テキスト ボックス 20"/>
          <p:cNvSpPr txBox="1"/>
          <p:nvPr/>
        </p:nvSpPr>
        <p:spPr>
          <a:xfrm>
            <a:off x="2865627" y="4313428"/>
            <a:ext cx="902811" cy="307777"/>
          </a:xfrm>
          <a:prstGeom prst="rect">
            <a:avLst/>
          </a:prstGeom>
          <a:noFill/>
          <a:ln>
            <a:noFill/>
          </a:ln>
        </p:spPr>
        <p:txBody>
          <a:bodyPr vert="horz"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solidFill>
                  <a:prstClr val="black"/>
                </a:solidFill>
                <a:latin typeface="ＭＳ 明朝" panose="02020609040205080304" pitchFamily="17" charset="-128"/>
                <a:ea typeface="ＭＳ 明朝" panose="02020609040205080304" pitchFamily="17" charset="-128"/>
                <a:cs typeface="Meiryo UI" panose="020B0604030504040204" pitchFamily="50" charset="-128"/>
              </a:rPr>
              <a:t>暖簾</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sp>
        <p:nvSpPr>
          <p:cNvPr id="23" name="テキスト ボックス 22"/>
          <p:cNvSpPr txBox="1"/>
          <p:nvPr/>
        </p:nvSpPr>
        <p:spPr>
          <a:xfrm>
            <a:off x="2748787" y="2620210"/>
            <a:ext cx="400110" cy="973985"/>
          </a:xfrm>
          <a:prstGeom prst="rect">
            <a:avLst/>
          </a:prstGeom>
          <a:noFill/>
          <a:ln>
            <a:noFill/>
          </a:ln>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囲炉裏</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6" name="図 5"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744" y="4655533"/>
            <a:ext cx="3575505" cy="21006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図 6" descr="画面の領域"/>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7334" y="495562"/>
            <a:ext cx="6651718" cy="3737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図 17" descr="画面の領域"/>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744" y="1738087"/>
            <a:ext cx="2511043" cy="27382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テキスト ボックス 23"/>
          <p:cNvSpPr txBox="1"/>
          <p:nvPr/>
        </p:nvSpPr>
        <p:spPr>
          <a:xfrm>
            <a:off x="4711128" y="1033238"/>
            <a:ext cx="400110" cy="2560957"/>
          </a:xfrm>
          <a:prstGeom prst="rect">
            <a:avLst/>
          </a:prstGeom>
          <a:noFill/>
          <a:ln>
            <a:noFill/>
          </a:ln>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solidFill>
                  <a:prstClr val="black"/>
                </a:solidFill>
                <a:latin typeface="ＭＳ 明朝" panose="02020609040205080304" pitchFamily="17" charset="-128"/>
                <a:ea typeface="ＭＳ 明朝" panose="02020609040205080304" pitchFamily="17" charset="-128"/>
                <a:cs typeface="Meiryo UI" panose="020B0604030504040204" pitchFamily="50" charset="-128"/>
              </a:rPr>
              <a:t>港が見える洋室からの風景</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9" name="図 8" descr="画面の領域"/>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6055" y="4403885"/>
            <a:ext cx="2974118" cy="23522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 name="テキスト ボックス 24"/>
          <p:cNvSpPr txBox="1"/>
          <p:nvPr/>
        </p:nvSpPr>
        <p:spPr>
          <a:xfrm>
            <a:off x="4366460" y="5095661"/>
            <a:ext cx="400110" cy="797654"/>
          </a:xfrm>
          <a:prstGeom prst="rect">
            <a:avLst/>
          </a:prstGeom>
          <a:noFill/>
          <a:ln>
            <a:noFill/>
          </a:ln>
        </p:spPr>
        <p:txBody>
          <a:bodyPr vert="eaVert"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noProof="0" dirty="0">
                <a:solidFill>
                  <a:prstClr val="black"/>
                </a:solidFill>
                <a:latin typeface="ＭＳ 明朝" panose="02020609040205080304" pitchFamily="17" charset="-128"/>
                <a:ea typeface="ＭＳ 明朝" panose="02020609040205080304" pitchFamily="17" charset="-128"/>
                <a:cs typeface="Meiryo UI" panose="020B0604030504040204" pitchFamily="50" charset="-128"/>
              </a:rPr>
              <a:t>法被</a:t>
            </a:r>
            <a:r>
              <a:rPr kumimoji="1" lang="en-US" altLang="ja-JP"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i="0" u="none" strike="noStrike" kern="1200" cap="none" spc="0" normalizeH="0" baseline="0" noProof="0" dirty="0">
              <a:ln>
                <a:noFill/>
              </a:ln>
              <a:solidFill>
                <a:prstClr val="black"/>
              </a:solidFill>
              <a:effectLst/>
              <a:uLnTx/>
              <a:uFillTx/>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26" name="図 25" descr="画面の領域"/>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96196" y="4415541"/>
            <a:ext cx="3464125" cy="23032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7" name="テキスト ボックス 26"/>
          <p:cNvSpPr txBox="1"/>
          <p:nvPr/>
        </p:nvSpPr>
        <p:spPr>
          <a:xfrm>
            <a:off x="7896086" y="4772504"/>
            <a:ext cx="400110" cy="1866665"/>
          </a:xfrm>
          <a:prstGeom prst="rect">
            <a:avLst/>
          </a:prstGeom>
          <a:noFill/>
          <a:ln>
            <a:noFill/>
          </a:ln>
        </p:spPr>
        <p:txBody>
          <a:bodyPr vert="eaVert"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八幡坂</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徒歩</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1</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分</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spTree>
    <p:extLst>
      <p:ext uri="{BB962C8B-B14F-4D97-AF65-F5344CB8AC3E}">
        <p14:creationId xmlns:p14="http://schemas.microsoft.com/office/powerpoint/2010/main" val="898598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1114425" y="1735455"/>
            <a:ext cx="8820150" cy="2570215"/>
          </a:xfrm>
        </p:spPr>
        <p:txBody>
          <a:bodyPr rtlCol="0">
            <a:normAutofit/>
          </a:bodyPr>
          <a:lstStyle/>
          <a:p>
            <a:pPr marL="639763" indent="-639763">
              <a:buFont typeface="Wingdings" panose="05000000000000000000" pitchFamily="2" charset="2"/>
              <a:buChar char="Ø"/>
            </a:pPr>
            <a:r>
              <a:rPr lang="ja-JP" altLang="en-US" sz="3200" b="1" dirty="0"/>
              <a:t>初回</a:t>
            </a:r>
            <a:r>
              <a:rPr lang="en-US" altLang="ja-JP" sz="3200" b="1" dirty="0"/>
              <a:t>(</a:t>
            </a:r>
            <a:r>
              <a:rPr lang="ja-JP" altLang="en-US" sz="3200" b="1" dirty="0"/>
              <a:t>今回</a:t>
            </a:r>
            <a:r>
              <a:rPr lang="en-US" altLang="ja-JP" sz="3200" b="1" dirty="0"/>
              <a:t>)</a:t>
            </a:r>
            <a:r>
              <a:rPr lang="ja-JP" altLang="en-US" sz="3200" b="1" dirty="0"/>
              <a:t>のご依頼内容</a:t>
            </a:r>
          </a:p>
          <a:p>
            <a:pPr marL="639763" indent="-639763">
              <a:buFont typeface="Wingdings" panose="05000000000000000000" pitchFamily="2" charset="2"/>
              <a:buChar char="Ø"/>
            </a:pPr>
            <a:r>
              <a:rPr lang="ja-JP" altLang="en-US" sz="3200" b="1" dirty="0"/>
              <a:t>提案ページ作成方法</a:t>
            </a:r>
          </a:p>
          <a:p>
            <a:pPr marL="639763" indent="-639763">
              <a:buFont typeface="Wingdings" panose="05000000000000000000" pitchFamily="2" charset="2"/>
              <a:buChar char="Ø"/>
            </a:pPr>
            <a:r>
              <a:rPr lang="en-US" altLang="ja-JP" sz="3200" b="1" dirty="0"/>
              <a:t>SNS</a:t>
            </a:r>
            <a:r>
              <a:rPr lang="ja-JP" altLang="en-US" sz="3200" b="1" dirty="0"/>
              <a:t>運用方針</a:t>
            </a:r>
          </a:p>
          <a:p>
            <a:pPr marL="639763" indent="-639763">
              <a:buFont typeface="Wingdings" panose="05000000000000000000" pitchFamily="2" charset="2"/>
              <a:buChar char="Ø"/>
            </a:pPr>
            <a:r>
              <a:rPr lang="ja-JP" altLang="en-US" sz="3200" b="1" dirty="0"/>
              <a:t>お店紹介</a:t>
            </a:r>
          </a:p>
        </p:txBody>
      </p:sp>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Tree>
    <p:extLst>
      <p:ext uri="{BB962C8B-B14F-4D97-AF65-F5344CB8AC3E}">
        <p14:creationId xmlns:p14="http://schemas.microsoft.com/office/powerpoint/2010/main" val="150891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37744" y="192024"/>
            <a:ext cx="1569660" cy="36933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FF0000"/>
                </a:solidFill>
                <a:effectLst/>
                <a:uLnTx/>
                <a:uFillTx/>
                <a:latin typeface="HG正楷書体-PRO" panose="03000600000000000000" pitchFamily="66" charset="-128"/>
                <a:ea typeface="HG正楷書体-PRO" panose="03000600000000000000" pitchFamily="66" charset="-128"/>
                <a:cs typeface="+mn-cs"/>
              </a:rPr>
              <a:t>令和三年迎春</a:t>
            </a:r>
          </a:p>
        </p:txBody>
      </p:sp>
      <p:sp>
        <p:nvSpPr>
          <p:cNvPr id="6" name="タイトル 2">
            <a:extLst>
              <a:ext uri="{FF2B5EF4-FFF2-40B4-BE49-F238E27FC236}">
                <a16:creationId xmlns:a16="http://schemas.microsoft.com/office/drawing/2014/main" id="{2A2EEAF9-1004-4304-9331-3D1366054CFB}"/>
              </a:ext>
            </a:extLst>
          </p:cNvPr>
          <p:cNvSpPr txBox="1">
            <a:spLocks/>
          </p:cNvSpPr>
          <p:nvPr/>
        </p:nvSpPr>
        <p:spPr>
          <a:xfrm>
            <a:off x="2957048" y="0"/>
            <a:ext cx="6277903" cy="802296"/>
          </a:xfrm>
          <a:prstGeom prst="rect">
            <a:avLst/>
          </a:prstGeom>
          <a:ln>
            <a:noFill/>
          </a:ln>
        </p:spPr>
        <p:txBody>
          <a:bodyPr vert="horz" lIns="0"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lnSpc>
                <a:spcPct val="80000"/>
              </a:lnSpc>
              <a:spcBef>
                <a:spcPct val="0"/>
              </a:spcBef>
              <a:buNone/>
              <a:defRPr kumimoji="1" sz="5600" b="1" kern="1200">
                <a:ln>
                  <a:noFill/>
                </a:ln>
                <a:solidFill>
                  <a:schemeClr val="tx2"/>
                </a:solidFill>
                <a:effectLst/>
                <a:latin typeface="Meiryo UI" panose="020B0604030504040204" pitchFamily="50" charset="-128"/>
                <a:ea typeface="Meiryo UI" panose="020B0604030504040204" pitchFamily="50" charset="-128"/>
                <a:cs typeface="+mj-cs"/>
              </a:defRPr>
            </a:lvl1pPr>
          </a:lstStyle>
          <a:p>
            <a:pPr algn="ctr"/>
            <a:r>
              <a:rPr lang="ja-JP" altLang="en-US" sz="4400" dirty="0">
                <a:latin typeface="ＭＳ 明朝" panose="02020609040205080304" pitchFamily="17" charset="-128"/>
                <a:ea typeface="ＭＳ 明朝" panose="02020609040205080304" pitchFamily="17" charset="-128"/>
              </a:rPr>
              <a:t>初回</a:t>
            </a:r>
            <a:r>
              <a:rPr lang="en-US" altLang="ja-JP" sz="4400" dirty="0">
                <a:latin typeface="ＭＳ 明朝" panose="02020609040205080304" pitchFamily="17" charset="-128"/>
                <a:ea typeface="ＭＳ 明朝" panose="02020609040205080304" pitchFamily="17" charset="-128"/>
              </a:rPr>
              <a:t>(</a:t>
            </a:r>
            <a:r>
              <a:rPr lang="ja-JP" altLang="en-US" sz="4400" dirty="0">
                <a:latin typeface="ＭＳ 明朝" panose="02020609040205080304" pitchFamily="17" charset="-128"/>
                <a:ea typeface="ＭＳ 明朝" panose="02020609040205080304" pitchFamily="17" charset="-128"/>
              </a:rPr>
              <a:t>今回</a:t>
            </a:r>
            <a:r>
              <a:rPr lang="en-US" altLang="ja-JP" sz="4400" dirty="0">
                <a:latin typeface="ＭＳ 明朝" panose="02020609040205080304" pitchFamily="17" charset="-128"/>
                <a:ea typeface="ＭＳ 明朝" panose="02020609040205080304" pitchFamily="17" charset="-128"/>
              </a:rPr>
              <a:t>)</a:t>
            </a:r>
            <a:r>
              <a:rPr lang="ja-JP" altLang="en-US" sz="4400" dirty="0">
                <a:latin typeface="ＭＳ 明朝" panose="02020609040205080304" pitchFamily="17" charset="-128"/>
                <a:ea typeface="ＭＳ 明朝" panose="02020609040205080304" pitchFamily="17" charset="-128"/>
              </a:rPr>
              <a:t>のご依頼内容</a:t>
            </a:r>
          </a:p>
        </p:txBody>
      </p:sp>
      <p:sp>
        <p:nvSpPr>
          <p:cNvPr id="8" name="コンテンツ プレースホルダー 1">
            <a:extLst>
              <a:ext uri="{FF2B5EF4-FFF2-40B4-BE49-F238E27FC236}">
                <a16:creationId xmlns:a16="http://schemas.microsoft.com/office/drawing/2014/main" id="{32867711-3BD4-445F-9F35-2B38EE8460D7}"/>
              </a:ext>
            </a:extLst>
          </p:cNvPr>
          <p:cNvSpPr txBox="1">
            <a:spLocks/>
          </p:cNvSpPr>
          <p:nvPr/>
        </p:nvSpPr>
        <p:spPr>
          <a:xfrm>
            <a:off x="237744" y="802296"/>
            <a:ext cx="11477625" cy="5349930"/>
          </a:xfrm>
          <a:prstGeom prst="rect">
            <a:avLst/>
          </a:prstGeom>
        </p:spPr>
        <p:txBody>
          <a:bodyPr vert="horz" lIns="0" rIns="18288" rtlCol="0">
            <a:normAutofit fontScale="92500"/>
          </a:bodyPr>
          <a:lstStyle>
            <a:lvl1pPr marL="0" marR="45720" indent="0" algn="r" rtl="0" eaLnBrk="1" latinLnBrk="0" hangingPunct="1">
              <a:spcBef>
                <a:spcPct val="20000"/>
              </a:spcBef>
              <a:buClr>
                <a:schemeClr val="accent3">
                  <a:lumMod val="50000"/>
                </a:schemeClr>
              </a:buClr>
              <a:buSzPct val="95000"/>
              <a:buFont typeface="Wingdings 2"/>
              <a:buNone/>
              <a:defRPr kumimoji="1" sz="2600" kern="1200">
                <a:solidFill>
                  <a:schemeClr val="tx1"/>
                </a:solidFill>
                <a:latin typeface="ＭＳ 明朝" panose="02020609040205080304" pitchFamily="17" charset="-128"/>
                <a:ea typeface="ＭＳ 明朝" panose="02020609040205080304" pitchFamily="17" charset="-128"/>
                <a:cs typeface="+mn-cs"/>
              </a:defRPr>
            </a:lvl1pPr>
            <a:lvl2pPr marL="457200" indent="0" algn="ctr" rtl="0" eaLnBrk="1" latinLnBrk="0" hangingPunct="1">
              <a:spcBef>
                <a:spcPct val="20000"/>
              </a:spcBef>
              <a:buClr>
                <a:schemeClr val="accent1">
                  <a:lumMod val="50000"/>
                </a:schemeClr>
              </a:buClr>
              <a:buSzPct val="85000"/>
              <a:buFont typeface="Wingdings 2"/>
              <a:buNone/>
              <a:defRPr kumimoji="1" sz="2400" kern="1200">
                <a:solidFill>
                  <a:schemeClr val="tx1"/>
                </a:solidFill>
                <a:latin typeface="ＭＳ 明朝" panose="02020609040205080304" pitchFamily="17" charset="-128"/>
                <a:ea typeface="ＭＳ 明朝" panose="02020609040205080304" pitchFamily="17" charset="-128"/>
                <a:cs typeface="+mn-cs"/>
              </a:defRPr>
            </a:lvl2pPr>
            <a:lvl3pPr marL="914400" indent="0" algn="ctr" rtl="0" eaLnBrk="1" latinLnBrk="0" hangingPunct="1">
              <a:spcBef>
                <a:spcPct val="20000"/>
              </a:spcBef>
              <a:buClr>
                <a:schemeClr val="accent2">
                  <a:lumMod val="50000"/>
                </a:schemeClr>
              </a:buClr>
              <a:buSzPct val="70000"/>
              <a:buFont typeface="Wingdings 2"/>
              <a:buNone/>
              <a:defRPr kumimoji="1" sz="2100" kern="1200">
                <a:solidFill>
                  <a:schemeClr val="tx1"/>
                </a:solidFill>
                <a:latin typeface="ＭＳ 明朝" panose="02020609040205080304" pitchFamily="17" charset="-128"/>
                <a:ea typeface="ＭＳ 明朝" panose="02020609040205080304" pitchFamily="17" charset="-128"/>
                <a:cs typeface="+mn-cs"/>
              </a:defRPr>
            </a:lvl3pPr>
            <a:lvl4pPr marL="1371600" indent="0" algn="ctr" rtl="0" eaLnBrk="1" latinLnBrk="0" hangingPunct="1">
              <a:spcBef>
                <a:spcPct val="20000"/>
              </a:spcBef>
              <a:buClr>
                <a:schemeClr val="accent3">
                  <a:lumMod val="50000"/>
                </a:schemeClr>
              </a:buClr>
              <a:buSzPct val="65000"/>
              <a:buFont typeface="Wingdings 2"/>
              <a:buNone/>
              <a:defRPr kumimoji="1" sz="2000" kern="1200">
                <a:solidFill>
                  <a:schemeClr val="tx1"/>
                </a:solidFill>
                <a:latin typeface="ＭＳ 明朝" panose="02020609040205080304" pitchFamily="17" charset="-128"/>
                <a:ea typeface="ＭＳ 明朝" panose="02020609040205080304" pitchFamily="17" charset="-128"/>
                <a:cs typeface="+mn-cs"/>
              </a:defRPr>
            </a:lvl4pPr>
            <a:lvl5pPr marL="1828800" indent="0" algn="ctr" rtl="0" eaLnBrk="1" latinLnBrk="0" hangingPunct="1">
              <a:spcBef>
                <a:spcPct val="20000"/>
              </a:spcBef>
              <a:buClr>
                <a:schemeClr val="accent4">
                  <a:lumMod val="75000"/>
                </a:schemeClr>
              </a:buClr>
              <a:buSzPct val="65000"/>
              <a:buFont typeface="Wingdings 2"/>
              <a:buNone/>
              <a:defRPr kumimoji="1" sz="2000" kern="1200">
                <a:solidFill>
                  <a:schemeClr val="tx1"/>
                </a:solidFill>
                <a:latin typeface="ＭＳ 明朝" panose="02020609040205080304" pitchFamily="17" charset="-128"/>
                <a:ea typeface="ＭＳ 明朝" panose="02020609040205080304" pitchFamily="17" charset="-128"/>
                <a:cs typeface="+mn-cs"/>
              </a:defRPr>
            </a:lvl5pPr>
            <a:lvl6pPr marL="2286000" indent="0" algn="ctr" rtl="0" eaLnBrk="1" latinLnBrk="0" hangingPunct="1">
              <a:spcBef>
                <a:spcPct val="20000"/>
              </a:spcBef>
              <a:buClr>
                <a:schemeClr val="accent5">
                  <a:lumMod val="50000"/>
                </a:schemeClr>
              </a:buClr>
              <a:buSzPct val="80000"/>
              <a:buFont typeface="Wingdings 2"/>
              <a:buNone/>
              <a:defRPr kumimoji="1" sz="1800" kern="1200">
                <a:solidFill>
                  <a:schemeClr val="tx1"/>
                </a:solidFill>
                <a:latin typeface="+mn-lt"/>
                <a:ea typeface="+mn-ea"/>
                <a:cs typeface="+mn-cs"/>
              </a:defRPr>
            </a:lvl6pPr>
            <a:lvl7pPr marL="2743200" indent="0" algn="ctr" rtl="0" eaLnBrk="1" latinLnBrk="0" hangingPunct="1">
              <a:spcBef>
                <a:spcPct val="20000"/>
              </a:spcBef>
              <a:buClr>
                <a:schemeClr val="accent6">
                  <a:lumMod val="75000"/>
                </a:schemeClr>
              </a:buClr>
              <a:buSzPct val="80000"/>
              <a:buFont typeface="Wingdings 2"/>
              <a:buNone/>
              <a:defRPr kumimoji="1"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1"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1" sz="1400" kern="1200" baseline="0">
                <a:solidFill>
                  <a:schemeClr val="tx1"/>
                </a:solidFill>
                <a:latin typeface="+mn-lt"/>
                <a:ea typeface="+mn-ea"/>
                <a:cs typeface="+mn-cs"/>
              </a:defRPr>
            </a:lvl9pPr>
          </a:lstStyle>
          <a:p>
            <a:pPr marL="639763" indent="-639763" algn="l">
              <a:buFont typeface="Wingdings" panose="05000000000000000000" pitchFamily="2" charset="2"/>
              <a:buChar char="Ø"/>
            </a:pPr>
            <a:r>
              <a:rPr lang="ja-JP" altLang="en-US" sz="2400" b="1" dirty="0"/>
              <a:t>ご依頼目的</a:t>
            </a:r>
            <a:br>
              <a:rPr lang="ja-JP" altLang="en-US" sz="2400" b="1" dirty="0"/>
            </a:br>
            <a:r>
              <a:rPr lang="en-US" altLang="ja-JP" sz="2400" b="1" dirty="0"/>
              <a:t>SNS</a:t>
            </a:r>
            <a:r>
              <a:rPr lang="ja-JP" altLang="en-US" sz="2400" b="1" dirty="0"/>
              <a:t>ページを構築し、運用も代行して頂ける方を探しています。</a:t>
            </a:r>
            <a:br>
              <a:rPr lang="ja-JP" altLang="en-US" sz="2400" b="1" dirty="0"/>
            </a:br>
            <a:r>
              <a:rPr lang="ja-JP" altLang="en-US" sz="2400" b="1" dirty="0"/>
              <a:t>茶房菊泉の良さをページに上手く表現して頂ける方。私共にも分かる説明と</a:t>
            </a:r>
            <a:br>
              <a:rPr lang="ja-JP" altLang="en-US" sz="2400" b="1" dirty="0"/>
            </a:br>
            <a:r>
              <a:rPr lang="ja-JP" altLang="en-US" sz="2400" b="1" dirty="0"/>
              <a:t>指導が出来る方。運用経験が豊富で、運用開始後の不測の事態にも対応できる方にお願いしたいと思っています。その為に先ず今回は、</a:t>
            </a:r>
            <a:r>
              <a:rPr lang="en-US" altLang="ja-JP" sz="2400" b="1" dirty="0"/>
              <a:t>Facebook</a:t>
            </a:r>
            <a:r>
              <a:rPr lang="ja-JP" altLang="en-US" sz="2400" b="1" dirty="0"/>
              <a:t>と</a:t>
            </a:r>
            <a:r>
              <a:rPr lang="en-US" altLang="ja-JP" sz="2400" b="1" dirty="0" err="1"/>
              <a:t>Instgram</a:t>
            </a:r>
            <a:r>
              <a:rPr lang="ja-JP" altLang="en-US" sz="2400" b="1" dirty="0"/>
              <a:t>の提案ページを有償で作成してご納品頂き、それを評価してそれ以降</a:t>
            </a:r>
            <a:r>
              <a:rPr lang="ja-JP" altLang="en-US" sz="2400" b="1"/>
              <a:t>の本格的構築</a:t>
            </a:r>
            <a:r>
              <a:rPr lang="ja-JP" altLang="en-US" sz="2400" b="1" dirty="0"/>
              <a:t>や運用</a:t>
            </a:r>
            <a:r>
              <a:rPr lang="ja-JP" altLang="en-US" sz="2400" b="1"/>
              <a:t>代行を</a:t>
            </a:r>
            <a:br>
              <a:rPr lang="ja-JP" altLang="en-US" sz="2400" b="1"/>
            </a:br>
            <a:r>
              <a:rPr lang="ja-JP" altLang="en-US" sz="2400" b="1"/>
              <a:t>お願い</a:t>
            </a:r>
            <a:r>
              <a:rPr lang="ja-JP" altLang="en-US" sz="2400" b="1" dirty="0"/>
              <a:t>するかどうかを決めさせて頂こうと考えています。</a:t>
            </a:r>
            <a:br>
              <a:rPr lang="ja-JP" altLang="en-US" sz="2400" b="1" dirty="0"/>
            </a:br>
            <a:r>
              <a:rPr lang="ja-JP" altLang="en-US" sz="2400" b="1" dirty="0"/>
              <a:t>ですので、</a:t>
            </a:r>
            <a:r>
              <a:rPr lang="ja-JP" altLang="en-US" sz="2400" b="1" dirty="0">
                <a:solidFill>
                  <a:srgbClr val="FF0000"/>
                </a:solidFill>
              </a:rPr>
              <a:t>先ず今回のご依頼内容は、有償での提案ページの作成</a:t>
            </a:r>
            <a:r>
              <a:rPr lang="ja-JP" altLang="en-US" sz="2400" b="1" dirty="0"/>
              <a:t>です。</a:t>
            </a:r>
          </a:p>
          <a:p>
            <a:pPr marL="639763" indent="-639763" algn="l">
              <a:buFont typeface="Wingdings" panose="05000000000000000000" pitchFamily="2" charset="2"/>
              <a:buChar char="Ø"/>
            </a:pPr>
            <a:r>
              <a:rPr lang="ja-JP" altLang="en-US" sz="2400" b="1" dirty="0"/>
              <a:t>納品物</a:t>
            </a:r>
            <a:br>
              <a:rPr lang="ja-JP" altLang="en-US" sz="2400" b="1" dirty="0"/>
            </a:br>
            <a:r>
              <a:rPr lang="en-US" altLang="ja-JP" sz="2400" b="1" dirty="0"/>
              <a:t>Facebook</a:t>
            </a:r>
            <a:r>
              <a:rPr lang="ja-JP" altLang="en-US" sz="2400" b="1" dirty="0"/>
              <a:t>と</a:t>
            </a:r>
            <a:r>
              <a:rPr lang="en-US" altLang="ja-JP" sz="2400" b="1" dirty="0"/>
              <a:t>Instagram</a:t>
            </a:r>
            <a:r>
              <a:rPr lang="ja-JP" altLang="en-US" sz="2400" b="1" dirty="0"/>
              <a:t>のそれぞれの提案ページを非公開状態での作成を</a:t>
            </a:r>
            <a:br>
              <a:rPr lang="ja-JP" altLang="en-US" sz="2400" b="1" dirty="0"/>
            </a:br>
            <a:r>
              <a:rPr lang="ja-JP" altLang="en-US" sz="2400" b="1" dirty="0"/>
              <a:t>お願いします。</a:t>
            </a:r>
          </a:p>
          <a:p>
            <a:pPr marL="639763" indent="-639763" algn="l">
              <a:buFont typeface="Wingdings" panose="05000000000000000000" pitchFamily="2" charset="2"/>
              <a:buChar char="Ø"/>
            </a:pPr>
            <a:r>
              <a:rPr lang="ja-JP" altLang="en-US" sz="2400" b="1" dirty="0"/>
              <a:t>提案ページの構成とボリューム</a:t>
            </a:r>
            <a:br>
              <a:rPr lang="ja-JP" altLang="en-US" sz="2400" b="1" dirty="0"/>
            </a:br>
            <a:r>
              <a:rPr lang="ja-JP" altLang="en-US" sz="2200" b="1" dirty="0"/>
              <a:t>提案用トップページ、提案用イベント、提案用投稿記事数種類、提案用写真数種類、提案用</a:t>
            </a:r>
            <a:br>
              <a:rPr lang="ja-JP" altLang="en-US" sz="2200" b="1" dirty="0"/>
            </a:br>
            <a:r>
              <a:rPr lang="ja-JP" altLang="en-US" sz="2200" b="1" dirty="0"/>
              <a:t>動画、提案用クーポン、提案用広告、提案用ストーリー</a:t>
            </a:r>
            <a:r>
              <a:rPr lang="en-US" altLang="ja-JP" sz="2200" b="1" dirty="0"/>
              <a:t>(</a:t>
            </a:r>
            <a:r>
              <a:rPr lang="ja-JP" altLang="en-US" sz="2200" b="1" dirty="0"/>
              <a:t>文面提供</a:t>
            </a:r>
            <a:r>
              <a:rPr lang="en-US" altLang="ja-JP" sz="2200" b="1" dirty="0"/>
              <a:t>)</a:t>
            </a:r>
            <a:r>
              <a:rPr lang="ja-JP" altLang="en-US" sz="2200" b="1" dirty="0"/>
              <a:t>、その他提案に必要な</a:t>
            </a:r>
            <a:br>
              <a:rPr lang="ja-JP" altLang="en-US" sz="2200" b="1" dirty="0"/>
            </a:br>
            <a:r>
              <a:rPr lang="ja-JP" altLang="en-US" sz="2200" b="1" dirty="0"/>
              <a:t>構成要素の作成をお願いします。</a:t>
            </a:r>
            <a:endParaRPr lang="ja-JP" altLang="en-US" sz="2400" b="1" dirty="0"/>
          </a:p>
        </p:txBody>
      </p:sp>
    </p:spTree>
    <p:extLst>
      <p:ext uri="{BB962C8B-B14F-4D97-AF65-F5344CB8AC3E}">
        <p14:creationId xmlns:p14="http://schemas.microsoft.com/office/powerpoint/2010/main" val="98231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2">
            <a:extLst>
              <a:ext uri="{FF2B5EF4-FFF2-40B4-BE49-F238E27FC236}">
                <a16:creationId xmlns:a16="http://schemas.microsoft.com/office/drawing/2014/main" id="{106E5B99-396D-4EA0-99FF-111E5DB877CB}"/>
              </a:ext>
            </a:extLst>
          </p:cNvPr>
          <p:cNvSpPr>
            <a:spLocks noGrp="1"/>
          </p:cNvSpPr>
          <p:nvPr>
            <p:ph type="title"/>
          </p:nvPr>
        </p:nvSpPr>
        <p:spPr>
          <a:xfrm>
            <a:off x="3466172" y="-24458"/>
            <a:ext cx="5259655" cy="802296"/>
          </a:xfrm>
        </p:spPr>
        <p:txBody>
          <a:bodyPr rtlCol="0">
            <a:normAutofit/>
          </a:bodyPr>
          <a:lstStyle/>
          <a:p>
            <a:pPr algn="ctr" rtl="0"/>
            <a:r>
              <a:rPr lang="ja-JP" altLang="en-US" sz="4400" b="1" dirty="0">
                <a:latin typeface="ＭＳ 明朝" panose="02020609040205080304" pitchFamily="17" charset="-128"/>
                <a:ea typeface="ＭＳ 明朝" panose="02020609040205080304" pitchFamily="17" charset="-128"/>
              </a:rPr>
              <a:t>提案ページ作成方法</a:t>
            </a:r>
          </a:p>
        </p:txBody>
      </p:sp>
      <p:sp>
        <p:nvSpPr>
          <p:cNvPr id="8" name="テキスト ボックス 7">
            <a:extLst>
              <a:ext uri="{FF2B5EF4-FFF2-40B4-BE49-F238E27FC236}">
                <a16:creationId xmlns:a16="http://schemas.microsoft.com/office/drawing/2014/main" id="{BC561A98-52D5-4D46-9D9B-F9E783A361DE}"/>
              </a:ext>
            </a:extLst>
          </p:cNvPr>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pic>
        <p:nvPicPr>
          <p:cNvPr id="11" name="図 10">
            <a:extLst>
              <a:ext uri="{FF2B5EF4-FFF2-40B4-BE49-F238E27FC236}">
                <a16:creationId xmlns:a16="http://schemas.microsoft.com/office/drawing/2014/main" id="{825C125C-C42C-47EC-BB81-FB82E9F4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869" y="4711224"/>
            <a:ext cx="2607733" cy="1955800"/>
          </a:xfrm>
          <a:prstGeom prst="rect">
            <a:avLst/>
          </a:prstGeom>
          <a:ln w="19050">
            <a:solidFill>
              <a:srgbClr val="00B0F0"/>
            </a:solidFill>
          </a:ln>
        </p:spPr>
      </p:pic>
      <p:sp>
        <p:nvSpPr>
          <p:cNvPr id="12" name="テキスト ボックス 11">
            <a:extLst>
              <a:ext uri="{FF2B5EF4-FFF2-40B4-BE49-F238E27FC236}">
                <a16:creationId xmlns:a16="http://schemas.microsoft.com/office/drawing/2014/main" id="{E2FBF98C-0FBA-4E3B-81AC-C305CC45F499}"/>
              </a:ext>
            </a:extLst>
          </p:cNvPr>
          <p:cNvSpPr txBox="1"/>
          <p:nvPr/>
        </p:nvSpPr>
        <p:spPr>
          <a:xfrm>
            <a:off x="291869" y="4277534"/>
            <a:ext cx="2607734" cy="369332"/>
          </a:xfrm>
          <a:prstGeom prst="rect">
            <a:avLst/>
          </a:prstGeom>
          <a:noFill/>
          <a:ln>
            <a:noFill/>
          </a:ln>
        </p:spPr>
        <p:txBody>
          <a:bodyPr wrap="square" rtlCol="0">
            <a:spAutoFit/>
          </a:bodyPr>
          <a:lstStyle/>
          <a:p>
            <a:pPr algn="ctr"/>
            <a:r>
              <a:rPr kumimoji="1" lang="ja-JP" altLang="en-US" dirty="0">
                <a:latin typeface="ＭＳ 明朝" panose="02020609040205080304" pitchFamily="17" charset="-128"/>
                <a:ea typeface="ＭＳ 明朝" panose="02020609040205080304" pitchFamily="17" charset="-128"/>
              </a:rPr>
              <a:t>函館</a:t>
            </a:r>
            <a:r>
              <a:rPr kumimoji="1" lang="en-US" altLang="ja-JP" dirty="0">
                <a:latin typeface="ＭＳ 明朝" panose="02020609040205080304" pitchFamily="17" charset="-128"/>
                <a:ea typeface="ＭＳ 明朝" panose="02020609040205080304" pitchFamily="17" charset="-128"/>
              </a:rPr>
              <a:t>:</a:t>
            </a:r>
            <a:r>
              <a:rPr kumimoji="1" lang="ja-JP" altLang="en-US" dirty="0">
                <a:latin typeface="ＭＳ 明朝" panose="02020609040205080304" pitchFamily="17" charset="-128"/>
                <a:ea typeface="ＭＳ 明朝" panose="02020609040205080304" pitchFamily="17" charset="-128"/>
              </a:rPr>
              <a:t>店主、女将さん</a:t>
            </a:r>
          </a:p>
        </p:txBody>
      </p:sp>
      <p:grpSp>
        <p:nvGrpSpPr>
          <p:cNvPr id="32" name="グループ化 31">
            <a:extLst>
              <a:ext uri="{FF2B5EF4-FFF2-40B4-BE49-F238E27FC236}">
                <a16:creationId xmlns:a16="http://schemas.microsoft.com/office/drawing/2014/main" id="{0D13327E-C45A-42DA-9786-4E16D4A3F9AE}"/>
              </a:ext>
            </a:extLst>
          </p:cNvPr>
          <p:cNvGrpSpPr/>
          <p:nvPr/>
        </p:nvGrpSpPr>
        <p:grpSpPr>
          <a:xfrm>
            <a:off x="9377220" y="4082720"/>
            <a:ext cx="2594105" cy="1253067"/>
            <a:chOff x="8928330" y="3372287"/>
            <a:chExt cx="2594105" cy="1253067"/>
          </a:xfrm>
        </p:grpSpPr>
        <p:sp>
          <p:nvSpPr>
            <p:cNvPr id="9" name="四角形: 角を丸くする 8">
              <a:extLst>
                <a:ext uri="{FF2B5EF4-FFF2-40B4-BE49-F238E27FC236}">
                  <a16:creationId xmlns:a16="http://schemas.microsoft.com/office/drawing/2014/main" id="{97BE5594-F521-4C38-AE51-24D984FCE988}"/>
                </a:ext>
              </a:extLst>
            </p:cNvPr>
            <p:cNvSpPr/>
            <p:nvPr/>
          </p:nvSpPr>
          <p:spPr>
            <a:xfrm>
              <a:off x="8928330" y="3372287"/>
              <a:ext cx="2594105" cy="1253067"/>
            </a:xfrm>
            <a:prstGeom prst="roundRect">
              <a:avLst/>
            </a:prstGeom>
            <a:solidFill>
              <a:schemeClr val="accent6">
                <a:lumMod val="60000"/>
                <a:lumOff val="4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7847280D-8D9D-4EE5-B2BA-E4904E72F41E}"/>
                </a:ext>
              </a:extLst>
            </p:cNvPr>
            <p:cNvSpPr txBox="1"/>
            <p:nvPr/>
          </p:nvSpPr>
          <p:spPr>
            <a:xfrm>
              <a:off x="9160236" y="3657059"/>
              <a:ext cx="2151232" cy="646331"/>
            </a:xfrm>
            <a:prstGeom prst="rect">
              <a:avLst/>
            </a:prstGeom>
            <a:noFill/>
            <a:ln>
              <a:noFill/>
            </a:ln>
          </p:spPr>
          <p:txBody>
            <a:bodyPr wrap="square" rtlCol="0">
              <a:spAutoFit/>
            </a:bodyPr>
            <a:lstStyle/>
            <a:p>
              <a:pPr algn="ctr"/>
              <a:r>
                <a:rPr kumimoji="1" lang="ja-JP" altLang="en-US" dirty="0">
                  <a:latin typeface="ＭＳ 明朝" panose="02020609040205080304" pitchFamily="17" charset="-128"/>
                  <a:ea typeface="ＭＳ 明朝" panose="02020609040205080304" pitchFamily="17" charset="-128"/>
                </a:rPr>
                <a:t>ＳＮＳ提案者</a:t>
              </a:r>
              <a:br>
                <a:rPr kumimoji="1" lang="ja-JP" altLang="en-US" dirty="0">
                  <a:latin typeface="ＭＳ 明朝" panose="02020609040205080304" pitchFamily="17" charset="-128"/>
                  <a:ea typeface="ＭＳ 明朝" panose="02020609040205080304" pitchFamily="17" charset="-128"/>
                </a:rPr>
              </a:br>
              <a:r>
                <a:rPr kumimoji="1" lang="en-US" altLang="ja-JP" dirty="0">
                  <a:latin typeface="ＭＳ 明朝" panose="02020609040205080304" pitchFamily="17" charset="-128"/>
                  <a:ea typeface="ＭＳ 明朝" panose="02020609040205080304" pitchFamily="17" charset="-128"/>
                </a:rPr>
                <a:t>(</a:t>
              </a:r>
              <a:r>
                <a:rPr kumimoji="1" lang="ja-JP" altLang="en-US" dirty="0">
                  <a:latin typeface="ＭＳ 明朝" panose="02020609040205080304" pitchFamily="17" charset="-128"/>
                  <a:ea typeface="ＭＳ 明朝" panose="02020609040205080304" pitchFamily="17" charset="-128"/>
                </a:rPr>
                <a:t>貴方様</a:t>
              </a:r>
              <a:r>
                <a:rPr kumimoji="1" lang="en-US" altLang="ja-JP" dirty="0">
                  <a:latin typeface="ＭＳ 明朝" panose="02020609040205080304" pitchFamily="17" charset="-128"/>
                  <a:ea typeface="ＭＳ 明朝" panose="02020609040205080304" pitchFamily="17" charset="-128"/>
                </a:rPr>
                <a:t>)</a:t>
              </a:r>
              <a:endParaRPr kumimoji="1" lang="ja-JP" altLang="en-US" dirty="0">
                <a:latin typeface="ＭＳ 明朝" panose="02020609040205080304" pitchFamily="17" charset="-128"/>
                <a:ea typeface="ＭＳ 明朝" panose="02020609040205080304" pitchFamily="17" charset="-128"/>
              </a:endParaRPr>
            </a:p>
          </p:txBody>
        </p:sp>
      </p:grpSp>
      <p:sp>
        <p:nvSpPr>
          <p:cNvPr id="28" name="四角形: 角を丸くする 27">
            <a:extLst>
              <a:ext uri="{FF2B5EF4-FFF2-40B4-BE49-F238E27FC236}">
                <a16:creationId xmlns:a16="http://schemas.microsoft.com/office/drawing/2014/main" id="{B16B622F-A058-4121-ABE7-BD44E06609EF}"/>
              </a:ext>
            </a:extLst>
          </p:cNvPr>
          <p:cNvSpPr/>
          <p:nvPr/>
        </p:nvSpPr>
        <p:spPr>
          <a:xfrm>
            <a:off x="393468" y="2367425"/>
            <a:ext cx="2594105" cy="125306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9D6F63DF-1C40-4511-A067-0306FFCA57DC}"/>
              </a:ext>
            </a:extLst>
          </p:cNvPr>
          <p:cNvSpPr txBox="1"/>
          <p:nvPr/>
        </p:nvSpPr>
        <p:spPr>
          <a:xfrm>
            <a:off x="599992" y="2528506"/>
            <a:ext cx="2181056" cy="923330"/>
          </a:xfrm>
          <a:prstGeom prst="rect">
            <a:avLst/>
          </a:prstGeom>
          <a:noFill/>
          <a:ln>
            <a:solidFill>
              <a:schemeClr val="bg2"/>
            </a:solidFill>
          </a:ln>
        </p:spPr>
        <p:txBody>
          <a:bodyPr wrap="square" rtlCol="0">
            <a:spAutoFit/>
          </a:bodyPr>
          <a:lstStyle/>
          <a:p>
            <a:pPr algn="ctr"/>
            <a:r>
              <a:rPr kumimoji="1" lang="ja-JP" altLang="en-US" dirty="0">
                <a:latin typeface="ＭＳ 明朝" panose="02020609040205080304" pitchFamily="17" charset="-128"/>
                <a:ea typeface="ＭＳ 明朝" panose="02020609040205080304" pitchFamily="17" charset="-128"/>
              </a:rPr>
              <a:t>東京</a:t>
            </a:r>
            <a:r>
              <a:rPr kumimoji="1" lang="en-US" altLang="ja-JP" dirty="0">
                <a:latin typeface="ＭＳ 明朝" panose="02020609040205080304" pitchFamily="17" charset="-128"/>
                <a:ea typeface="ＭＳ 明朝" panose="02020609040205080304" pitchFamily="17" charset="-128"/>
              </a:rPr>
              <a:t>:</a:t>
            </a:r>
            <a:br>
              <a:rPr kumimoji="1" lang="ja-JP" altLang="en-US" dirty="0">
                <a:latin typeface="ＭＳ 明朝" panose="02020609040205080304" pitchFamily="17" charset="-128"/>
                <a:ea typeface="ＭＳ 明朝" panose="02020609040205080304" pitchFamily="17" charset="-128"/>
              </a:rPr>
            </a:br>
            <a:r>
              <a:rPr kumimoji="1" lang="ja-JP" altLang="en-US" dirty="0">
                <a:latin typeface="ＭＳ 明朝" panose="02020609040205080304" pitchFamily="17" charset="-128"/>
                <a:ea typeface="ＭＳ 明朝" panose="02020609040205080304" pitchFamily="17" charset="-128"/>
              </a:rPr>
              <a:t>建物オーナー</a:t>
            </a:r>
            <a:br>
              <a:rPr kumimoji="1" lang="ja-JP" altLang="en-US" dirty="0">
                <a:latin typeface="ＭＳ 明朝" panose="02020609040205080304" pitchFamily="17" charset="-128"/>
                <a:ea typeface="ＭＳ 明朝" panose="02020609040205080304" pitchFamily="17" charset="-128"/>
              </a:rPr>
            </a:br>
            <a:r>
              <a:rPr kumimoji="1" lang="en-US" altLang="ja-JP" dirty="0">
                <a:latin typeface="ＭＳ 明朝" panose="02020609040205080304" pitchFamily="17" charset="-128"/>
                <a:ea typeface="ＭＳ 明朝" panose="02020609040205080304" pitchFamily="17" charset="-128"/>
              </a:rPr>
              <a:t>(</a:t>
            </a:r>
            <a:r>
              <a:rPr kumimoji="1" lang="ja-JP" altLang="en-US" dirty="0">
                <a:latin typeface="ＭＳ 明朝" panose="02020609040205080304" pitchFamily="17" charset="-128"/>
                <a:ea typeface="ＭＳ 明朝" panose="02020609040205080304" pitchFamily="17" charset="-128"/>
              </a:rPr>
              <a:t>花井家末裔</a:t>
            </a:r>
            <a:r>
              <a:rPr kumimoji="1" lang="en-US" altLang="ja-JP" dirty="0">
                <a:latin typeface="ＭＳ 明朝" panose="02020609040205080304" pitchFamily="17" charset="-128"/>
                <a:ea typeface="ＭＳ 明朝" panose="02020609040205080304" pitchFamily="17" charset="-128"/>
              </a:rPr>
              <a:t>)</a:t>
            </a:r>
            <a:endParaRPr kumimoji="1" lang="ja-JP" altLang="en-US" dirty="0">
              <a:latin typeface="ＭＳ 明朝" panose="02020609040205080304" pitchFamily="17" charset="-128"/>
              <a:ea typeface="ＭＳ 明朝" panose="02020609040205080304" pitchFamily="17" charset="-128"/>
            </a:endParaRPr>
          </a:p>
        </p:txBody>
      </p:sp>
      <p:grpSp>
        <p:nvGrpSpPr>
          <p:cNvPr id="31" name="グループ化 30">
            <a:extLst>
              <a:ext uri="{FF2B5EF4-FFF2-40B4-BE49-F238E27FC236}">
                <a16:creationId xmlns:a16="http://schemas.microsoft.com/office/drawing/2014/main" id="{EC05F39F-F777-4539-AFF5-FDDEF2C18C91}"/>
              </a:ext>
            </a:extLst>
          </p:cNvPr>
          <p:cNvGrpSpPr/>
          <p:nvPr/>
        </p:nvGrpSpPr>
        <p:grpSpPr>
          <a:xfrm>
            <a:off x="4250424" y="3508957"/>
            <a:ext cx="4165443" cy="2404533"/>
            <a:chOff x="3928690" y="2827867"/>
            <a:chExt cx="4165443" cy="2404533"/>
          </a:xfrm>
        </p:grpSpPr>
        <p:pic>
          <p:nvPicPr>
            <p:cNvPr id="16" name="図 15">
              <a:extLst>
                <a:ext uri="{FF2B5EF4-FFF2-40B4-BE49-F238E27FC236}">
                  <a16:creationId xmlns:a16="http://schemas.microsoft.com/office/drawing/2014/main" id="{9F041D40-E214-481B-9D6F-27A391DC4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8690" y="3023387"/>
              <a:ext cx="1971106" cy="2145027"/>
            </a:xfrm>
            <a:prstGeom prst="rect">
              <a:avLst/>
            </a:prstGeom>
          </p:spPr>
        </p:pic>
        <p:grpSp>
          <p:nvGrpSpPr>
            <p:cNvPr id="24" name="グループ化 23">
              <a:extLst>
                <a:ext uri="{FF2B5EF4-FFF2-40B4-BE49-F238E27FC236}">
                  <a16:creationId xmlns:a16="http://schemas.microsoft.com/office/drawing/2014/main" id="{69699023-C488-421B-9177-41E848589BFB}"/>
                </a:ext>
              </a:extLst>
            </p:cNvPr>
            <p:cNvGrpSpPr/>
            <p:nvPr/>
          </p:nvGrpSpPr>
          <p:grpSpPr>
            <a:xfrm>
              <a:off x="6194821" y="3252452"/>
              <a:ext cx="1661304" cy="1686897"/>
              <a:chOff x="6967148" y="1863027"/>
              <a:chExt cx="1661304" cy="1686897"/>
            </a:xfrm>
          </p:grpSpPr>
          <p:pic>
            <p:nvPicPr>
              <p:cNvPr id="20" name="図 19">
                <a:extLst>
                  <a:ext uri="{FF2B5EF4-FFF2-40B4-BE49-F238E27FC236}">
                    <a16:creationId xmlns:a16="http://schemas.microsoft.com/office/drawing/2014/main" id="{14D7F825-9A65-4CFC-B4DE-E0C12F0F8C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7148" y="1863027"/>
                <a:ext cx="1661304" cy="1455546"/>
              </a:xfrm>
              <a:prstGeom prst="rect">
                <a:avLst/>
              </a:prstGeom>
            </p:spPr>
          </p:pic>
          <p:pic>
            <p:nvPicPr>
              <p:cNvPr id="22" name="図 21">
                <a:extLst>
                  <a:ext uri="{FF2B5EF4-FFF2-40B4-BE49-F238E27FC236}">
                    <a16:creationId xmlns:a16="http://schemas.microsoft.com/office/drawing/2014/main" id="{58F30A7F-5115-4595-A61E-4E7184B5F94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2172" y="3318573"/>
                <a:ext cx="1071255" cy="231351"/>
              </a:xfrm>
              <a:prstGeom prst="rect">
                <a:avLst/>
              </a:prstGeom>
            </p:spPr>
          </p:pic>
        </p:grpSp>
        <p:sp>
          <p:nvSpPr>
            <p:cNvPr id="30" name="正方形/長方形 29">
              <a:extLst>
                <a:ext uri="{FF2B5EF4-FFF2-40B4-BE49-F238E27FC236}">
                  <a16:creationId xmlns:a16="http://schemas.microsoft.com/office/drawing/2014/main" id="{D4131026-31A5-459F-917C-3EA024E04568}"/>
                </a:ext>
              </a:extLst>
            </p:cNvPr>
            <p:cNvSpPr/>
            <p:nvPr/>
          </p:nvSpPr>
          <p:spPr>
            <a:xfrm>
              <a:off x="3928690" y="2827867"/>
              <a:ext cx="4165443" cy="2404533"/>
            </a:xfrm>
            <a:prstGeom prst="rect">
              <a:avLst/>
            </a:prstGeom>
            <a:solidFill>
              <a:schemeClr val="accent4">
                <a:lumMod val="40000"/>
                <a:lumOff val="60000"/>
                <a:alpha val="10000"/>
              </a:schemeClr>
            </a:solidFill>
            <a:ln w="12700">
              <a:prstDash val="sysDash"/>
            </a:ln>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grpSp>
      <p:cxnSp>
        <p:nvCxnSpPr>
          <p:cNvPr id="35" name="直線矢印コネクタ 34">
            <a:extLst>
              <a:ext uri="{FF2B5EF4-FFF2-40B4-BE49-F238E27FC236}">
                <a16:creationId xmlns:a16="http://schemas.microsoft.com/office/drawing/2014/main" id="{0E789AED-801F-4DCF-B991-E2A9F12F28F6}"/>
              </a:ext>
            </a:extLst>
          </p:cNvPr>
          <p:cNvCxnSpPr>
            <a:cxnSpLocks/>
            <a:stCxn id="28" idx="3"/>
            <a:endCxn id="30" idx="1"/>
          </p:cNvCxnSpPr>
          <p:nvPr/>
        </p:nvCxnSpPr>
        <p:spPr>
          <a:xfrm>
            <a:off x="2987573" y="2993959"/>
            <a:ext cx="1262851" cy="1717265"/>
          </a:xfrm>
          <a:prstGeom prst="straightConnector1">
            <a:avLst/>
          </a:prstGeom>
          <a:ln w="381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2F0B7F17-B70F-4E32-92CF-5A9C94471501}"/>
              </a:ext>
            </a:extLst>
          </p:cNvPr>
          <p:cNvCxnSpPr>
            <a:cxnSpLocks/>
            <a:stCxn id="11" idx="3"/>
            <a:endCxn id="30" idx="1"/>
          </p:cNvCxnSpPr>
          <p:nvPr/>
        </p:nvCxnSpPr>
        <p:spPr>
          <a:xfrm flipV="1">
            <a:off x="2899602" y="4711224"/>
            <a:ext cx="1350822" cy="977900"/>
          </a:xfrm>
          <a:prstGeom prst="straightConnector1">
            <a:avLst/>
          </a:prstGeom>
          <a:ln w="38100">
            <a:headEnd type="triangle"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41" name="直線矢印コネクタ 40">
            <a:extLst>
              <a:ext uri="{FF2B5EF4-FFF2-40B4-BE49-F238E27FC236}">
                <a16:creationId xmlns:a16="http://schemas.microsoft.com/office/drawing/2014/main" id="{AB187C61-C6C8-4915-8410-5484950C329A}"/>
              </a:ext>
            </a:extLst>
          </p:cNvPr>
          <p:cNvCxnSpPr>
            <a:cxnSpLocks/>
            <a:stCxn id="30" idx="3"/>
            <a:endCxn id="9" idx="1"/>
          </p:cNvCxnSpPr>
          <p:nvPr/>
        </p:nvCxnSpPr>
        <p:spPr>
          <a:xfrm flipV="1">
            <a:off x="8415867" y="4709254"/>
            <a:ext cx="961353" cy="1970"/>
          </a:xfrm>
          <a:prstGeom prst="straightConnector1">
            <a:avLst/>
          </a:prstGeom>
          <a:ln w="38100">
            <a:solidFill>
              <a:srgbClr val="00B0F0"/>
            </a:solidFill>
            <a:headEnd type="triangle" w="lg" len="med"/>
            <a:tailEnd type="triangle" w="lg" len="med"/>
          </a:ln>
        </p:spPr>
        <p:style>
          <a:lnRef idx="1">
            <a:schemeClr val="accent1"/>
          </a:lnRef>
          <a:fillRef idx="0">
            <a:schemeClr val="accent1"/>
          </a:fillRef>
          <a:effectRef idx="0">
            <a:schemeClr val="accent1"/>
          </a:effectRef>
          <a:fontRef idx="minor">
            <a:schemeClr val="tx1"/>
          </a:fontRef>
        </p:style>
      </p:cxnSp>
      <p:sp>
        <p:nvSpPr>
          <p:cNvPr id="44" name="正方形/長方形 43">
            <a:extLst>
              <a:ext uri="{FF2B5EF4-FFF2-40B4-BE49-F238E27FC236}">
                <a16:creationId xmlns:a16="http://schemas.microsoft.com/office/drawing/2014/main" id="{0DE0C02D-46F5-4FCD-A47B-6233CAE5BA5E}"/>
              </a:ext>
            </a:extLst>
          </p:cNvPr>
          <p:cNvSpPr/>
          <p:nvPr/>
        </p:nvSpPr>
        <p:spPr>
          <a:xfrm>
            <a:off x="3310467" y="882668"/>
            <a:ext cx="8727533"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sz="2400" b="1" dirty="0">
                <a:latin typeface="ＭＳ 明朝" panose="02020609040205080304" pitchFamily="17" charset="-128"/>
                <a:ea typeface="ＭＳ 明朝" panose="02020609040205080304" pitchFamily="17" charset="-128"/>
                <a:cs typeface="Meiryo UI" panose="020B0604030504040204" pitchFamily="50" charset="-128"/>
              </a:rPr>
              <a:t>非公開状態</a:t>
            </a:r>
            <a:r>
              <a:rPr lang="en-US" altLang="ja-JP" b="1" dirty="0">
                <a:latin typeface="ＭＳ 明朝" panose="02020609040205080304" pitchFamily="17" charset="-128"/>
                <a:ea typeface="ＭＳ 明朝" panose="02020609040205080304" pitchFamily="17" charset="-128"/>
                <a:cs typeface="Meiryo UI" panose="020B0604030504040204" pitchFamily="50" charset="-128"/>
              </a:rPr>
              <a:t>※</a:t>
            </a:r>
            <a:r>
              <a:rPr lang="ja-JP" altLang="en-US" sz="2400" b="1" dirty="0">
                <a:latin typeface="ＭＳ 明朝" panose="02020609040205080304" pitchFamily="17" charset="-128"/>
                <a:ea typeface="ＭＳ 明朝" panose="02020609040205080304" pitchFamily="17" charset="-128"/>
                <a:cs typeface="Meiryo UI" panose="020B0604030504040204" pitchFamily="50" charset="-128"/>
              </a:rPr>
              <a:t>で、運用方針に沿った提案ページを作成して頂きます。画像や動画など、作成に必要なコンテンツはネットやお店から収集。トークルームで事前打ち合わせやレビュー等行い、提案ページのレビュー完了後、その後も継続的にご依頼するかどうか検討致します。継続依頼決定後は、下記のような</a:t>
            </a:r>
            <a:r>
              <a:rPr lang="en-US" altLang="ja-JP" sz="2400" b="1" dirty="0">
                <a:latin typeface="ＭＳ 明朝" panose="02020609040205080304" pitchFamily="17" charset="-128"/>
                <a:ea typeface="ＭＳ 明朝" panose="02020609040205080304" pitchFamily="17" charset="-128"/>
                <a:cs typeface="Meiryo UI" panose="020B0604030504040204" pitchFamily="50" charset="-128"/>
              </a:rPr>
              <a:t>google</a:t>
            </a:r>
            <a:r>
              <a:rPr lang="ja-JP" altLang="en-US" sz="2400" b="1">
                <a:latin typeface="ＭＳ 明朝" panose="02020609040205080304" pitchFamily="17" charset="-128"/>
                <a:ea typeface="ＭＳ 明朝" panose="02020609040205080304" pitchFamily="17" charset="-128"/>
                <a:cs typeface="Meiryo UI" panose="020B0604030504040204" pitchFamily="50" charset="-128"/>
              </a:rPr>
              <a:t>アプリを使ったやり取りを希望します。</a:t>
            </a:r>
            <a:endParaRPr lang="ja-JP" altLang="en-US" sz="2400" b="1" dirty="0">
              <a:latin typeface="ＭＳ 明朝" panose="02020609040205080304" pitchFamily="17" charset="-128"/>
              <a:ea typeface="ＭＳ 明朝" panose="02020609040205080304" pitchFamily="17" charset="-128"/>
              <a:cs typeface="Meiryo UI" panose="020B0604030504040204" pitchFamily="50" charset="-128"/>
            </a:endParaRPr>
          </a:p>
        </p:txBody>
      </p:sp>
      <p:sp>
        <p:nvSpPr>
          <p:cNvPr id="21" name="正方形/長方形 20">
            <a:extLst>
              <a:ext uri="{FF2B5EF4-FFF2-40B4-BE49-F238E27FC236}">
                <a16:creationId xmlns:a16="http://schemas.microsoft.com/office/drawing/2014/main" id="{251A3142-0DAC-4A58-9F16-AA2C1116B931}"/>
              </a:ext>
            </a:extLst>
          </p:cNvPr>
          <p:cNvSpPr/>
          <p:nvPr/>
        </p:nvSpPr>
        <p:spPr>
          <a:xfrm>
            <a:off x="3234914" y="6119304"/>
            <a:ext cx="8075237" cy="584775"/>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r>
              <a:rPr lang="en-US" altLang="ja-JP" sz="1600" b="1" dirty="0">
                <a:latin typeface="ＭＳ 明朝" panose="02020609040205080304" pitchFamily="17" charset="-128"/>
                <a:ea typeface="ＭＳ 明朝" panose="02020609040205080304" pitchFamily="17" charset="-128"/>
                <a:cs typeface="Meiryo UI" panose="020B0604030504040204" pitchFamily="50" charset="-128"/>
              </a:rPr>
              <a:t>※</a:t>
            </a:r>
            <a:r>
              <a:rPr lang="ja-JP" altLang="en-US" sz="1600" b="1" dirty="0">
                <a:latin typeface="ＭＳ 明朝" panose="02020609040205080304" pitchFamily="17" charset="-128"/>
                <a:ea typeface="ＭＳ 明朝" panose="02020609040205080304" pitchFamily="17" charset="-128"/>
                <a:cs typeface="Meiryo UI" panose="020B0604030504040204" pitchFamily="50" charset="-128"/>
              </a:rPr>
              <a:t>行く行くは公開する予定でしたので、公式用のページ名やユーザーネーム、</a:t>
            </a:r>
            <a:br>
              <a:rPr lang="ja-JP" altLang="en-US" sz="1600" b="1" dirty="0">
                <a:latin typeface="ＭＳ 明朝" panose="02020609040205080304" pitchFamily="17" charset="-128"/>
                <a:ea typeface="ＭＳ 明朝" panose="02020609040205080304" pitchFamily="17" charset="-128"/>
                <a:cs typeface="Meiryo UI" panose="020B0604030504040204" pitchFamily="50" charset="-128"/>
              </a:rPr>
            </a:br>
            <a:r>
              <a:rPr lang="ja-JP" altLang="en-US" sz="1600" b="1" dirty="0">
                <a:latin typeface="ＭＳ 明朝" panose="02020609040205080304" pitchFamily="17" charset="-128"/>
                <a:ea typeface="ＭＳ 明朝" panose="02020609040205080304" pitchFamily="17" charset="-128"/>
                <a:cs typeface="Meiryo UI" panose="020B0604030504040204" pitchFamily="50" charset="-128"/>
              </a:rPr>
              <a:t>管理用のビジネスアカウントを取得済みです。依頼決定後、お知らせいたします。</a:t>
            </a:r>
          </a:p>
        </p:txBody>
      </p:sp>
    </p:spTree>
    <p:extLst>
      <p:ext uri="{BB962C8B-B14F-4D97-AF65-F5344CB8AC3E}">
        <p14:creationId xmlns:p14="http://schemas.microsoft.com/office/powerpoint/2010/main" val="1178984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オブジェクト 5"/>
          <p:cNvGraphicFramePr>
            <a:graphicFrameLocks noChangeAspect="1"/>
          </p:cNvGraphicFramePr>
          <p:nvPr>
            <p:extLst>
              <p:ext uri="{D42A27DB-BD31-4B8C-83A1-F6EECF244321}">
                <p14:modId xmlns:p14="http://schemas.microsoft.com/office/powerpoint/2010/main" val="1482603603"/>
              </p:ext>
            </p:extLst>
          </p:nvPr>
        </p:nvGraphicFramePr>
        <p:xfrm>
          <a:off x="305859" y="777838"/>
          <a:ext cx="11437408" cy="5871789"/>
        </p:xfrm>
        <a:graphic>
          <a:graphicData uri="http://schemas.openxmlformats.org/presentationml/2006/ole">
            <mc:AlternateContent xmlns:mc="http://schemas.openxmlformats.org/markup-compatibility/2006">
              <mc:Choice xmlns:v="urn:schemas-microsoft-com:vml" Requires="v">
                <p:oleObj name="Worksheet" r:id="rId3" imgW="11978640" imgH="6149293" progId="Excel.Sheet.12">
                  <p:embed/>
                </p:oleObj>
              </mc:Choice>
              <mc:Fallback>
                <p:oleObj name="Worksheet" r:id="rId3" imgW="11978640" imgH="6149293" progId="Excel.Sheet.12">
                  <p:embed/>
                  <p:pic>
                    <p:nvPicPr>
                      <p:cNvPr id="6" name="オブジェクト 5"/>
                      <p:cNvPicPr/>
                      <p:nvPr/>
                    </p:nvPicPr>
                    <p:blipFill>
                      <a:blip r:embed="rId4"/>
                      <a:stretch>
                        <a:fillRect/>
                      </a:stretch>
                    </p:blipFill>
                    <p:spPr>
                      <a:xfrm>
                        <a:off x="305859" y="777838"/>
                        <a:ext cx="11437408" cy="5871789"/>
                      </a:xfrm>
                      <a:prstGeom prst="rect">
                        <a:avLst/>
                      </a:prstGeom>
                    </p:spPr>
                  </p:pic>
                </p:oleObj>
              </mc:Fallback>
            </mc:AlternateContent>
          </a:graphicData>
        </a:graphic>
      </p:graphicFrame>
      <p:sp>
        <p:nvSpPr>
          <p:cNvPr id="7" name="タイトル 2">
            <a:extLst>
              <a:ext uri="{FF2B5EF4-FFF2-40B4-BE49-F238E27FC236}">
                <a16:creationId xmlns:a16="http://schemas.microsoft.com/office/drawing/2014/main" id="{106E5B99-396D-4EA0-99FF-111E5DB877CB}"/>
              </a:ext>
            </a:extLst>
          </p:cNvPr>
          <p:cNvSpPr>
            <a:spLocks noGrp="1"/>
          </p:cNvSpPr>
          <p:nvPr>
            <p:ph type="title"/>
          </p:nvPr>
        </p:nvSpPr>
        <p:spPr>
          <a:xfrm>
            <a:off x="3466172" y="-24458"/>
            <a:ext cx="5259655" cy="802296"/>
          </a:xfrm>
        </p:spPr>
        <p:txBody>
          <a:bodyPr rtlCol="0">
            <a:normAutofit/>
          </a:bodyPr>
          <a:lstStyle/>
          <a:p>
            <a:pPr algn="ctr" rtl="0"/>
            <a:r>
              <a:rPr lang="en-US" altLang="ja-JP" sz="4400" b="1" dirty="0">
                <a:latin typeface="ＭＳ 明朝" panose="02020609040205080304" pitchFamily="17" charset="-128"/>
                <a:ea typeface="ＭＳ 明朝" panose="02020609040205080304" pitchFamily="17" charset="-128"/>
              </a:rPr>
              <a:t>SNS</a:t>
            </a:r>
            <a:r>
              <a:rPr lang="ja-JP" altLang="en-US" sz="4400" b="1" dirty="0">
                <a:latin typeface="ＭＳ 明朝" panose="02020609040205080304" pitchFamily="17" charset="-128"/>
                <a:ea typeface="ＭＳ 明朝" panose="02020609040205080304" pitchFamily="17" charset="-128"/>
              </a:rPr>
              <a:t>運用方針</a:t>
            </a:r>
          </a:p>
        </p:txBody>
      </p:sp>
      <p:sp>
        <p:nvSpPr>
          <p:cNvPr id="8" name="テキスト ボックス 7">
            <a:extLst>
              <a:ext uri="{FF2B5EF4-FFF2-40B4-BE49-F238E27FC236}">
                <a16:creationId xmlns:a16="http://schemas.microsoft.com/office/drawing/2014/main" id="{BC561A98-52D5-4D46-9D9B-F9E783A361DE}"/>
              </a:ext>
            </a:extLst>
          </p:cNvPr>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Tree>
    <p:extLst>
      <p:ext uri="{BB962C8B-B14F-4D97-AF65-F5344CB8AC3E}">
        <p14:creationId xmlns:p14="http://schemas.microsoft.com/office/powerpoint/2010/main" val="20278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3466172" y="-24458"/>
            <a:ext cx="5259655" cy="802296"/>
          </a:xfrm>
        </p:spPr>
        <p:txBody>
          <a:bodyPr rtlCol="0">
            <a:normAutofit/>
          </a:bodyPr>
          <a:lstStyle/>
          <a:p>
            <a:pPr algn="ctr" rtl="0"/>
            <a:r>
              <a:rPr lang="ja-JP" altLang="en-US" sz="4400" b="1" dirty="0">
                <a:latin typeface="ＭＳ 明朝" panose="02020609040205080304" pitchFamily="17" charset="-128"/>
                <a:ea typeface="ＭＳ 明朝" panose="02020609040205080304" pitchFamily="17" charset="-128"/>
              </a:rPr>
              <a:t>お店紹介</a:t>
            </a:r>
            <a:r>
              <a:rPr lang="en-US" altLang="ja-JP" sz="4400" b="1" dirty="0">
                <a:latin typeface="ＭＳ 明朝" panose="02020609040205080304" pitchFamily="17" charset="-128"/>
                <a:ea typeface="ＭＳ 明朝" panose="02020609040205080304" pitchFamily="17" charset="-128"/>
              </a:rPr>
              <a:t>-</a:t>
            </a:r>
            <a:r>
              <a:rPr lang="ja-JP" altLang="en-US" sz="4400" b="1" dirty="0">
                <a:latin typeface="ＭＳ 明朝" panose="02020609040205080304" pitchFamily="17" charset="-128"/>
                <a:ea typeface="ＭＳ 明朝" panose="02020609040205080304" pitchFamily="17" charset="-128"/>
              </a:rPr>
              <a:t>由来</a:t>
            </a:r>
          </a:p>
        </p:txBody>
      </p:sp>
      <p:sp>
        <p:nvSpPr>
          <p:cNvPr id="4" name="コンテンツ プレースホルダー 1"/>
          <p:cNvSpPr txBox="1">
            <a:spLocks/>
          </p:cNvSpPr>
          <p:nvPr/>
        </p:nvSpPr>
        <p:spPr>
          <a:xfrm>
            <a:off x="480000" y="994320"/>
            <a:ext cx="11232000" cy="5256055"/>
          </a:xfrm>
          <a:prstGeom prst="rect">
            <a:avLst/>
          </a:prstGeom>
        </p:spPr>
        <p:txBody>
          <a:bodyPr vert="horz" rtlCol="0">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1" sz="2600" kern="1200">
                <a:solidFill>
                  <a:schemeClr val="tx1"/>
                </a:solidFill>
                <a:latin typeface="ＭＳ 明朝" panose="02020609040205080304" pitchFamily="17" charset="-128"/>
                <a:ea typeface="ＭＳ 明朝" panose="02020609040205080304" pitchFamily="17" charset="-128"/>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1" sz="2400" kern="1200">
                <a:solidFill>
                  <a:schemeClr val="tx1"/>
                </a:solidFill>
                <a:latin typeface="ＭＳ 明朝" panose="02020609040205080304" pitchFamily="17" charset="-128"/>
                <a:ea typeface="ＭＳ 明朝" panose="02020609040205080304" pitchFamily="17" charset="-128"/>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1" sz="2100" kern="1200">
                <a:solidFill>
                  <a:schemeClr val="tx1"/>
                </a:solidFill>
                <a:latin typeface="ＭＳ 明朝" panose="02020609040205080304" pitchFamily="17" charset="-128"/>
                <a:ea typeface="ＭＳ 明朝" panose="02020609040205080304" pitchFamily="17" charset="-128"/>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1" sz="2000" kern="1200">
                <a:solidFill>
                  <a:schemeClr val="tx1"/>
                </a:solidFill>
                <a:latin typeface="ＭＳ 明朝" panose="02020609040205080304" pitchFamily="17" charset="-128"/>
                <a:ea typeface="ＭＳ 明朝" panose="02020609040205080304" pitchFamily="17" charset="-128"/>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1" sz="2000" kern="1200">
                <a:solidFill>
                  <a:schemeClr val="tx1"/>
                </a:solidFill>
                <a:latin typeface="ＭＳ 明朝" panose="02020609040205080304" pitchFamily="17" charset="-128"/>
                <a:ea typeface="ＭＳ 明朝" panose="02020609040205080304" pitchFamily="17" charset="-128"/>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1"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1"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1"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1" sz="1400" kern="1200" baseline="0">
                <a:solidFill>
                  <a:schemeClr val="tx1"/>
                </a:solidFill>
                <a:latin typeface="+mn-lt"/>
                <a:ea typeface="+mn-ea"/>
                <a:cs typeface="+mn-cs"/>
              </a:defRPr>
            </a:lvl9pPr>
          </a:lstStyle>
          <a:p>
            <a:pPr marL="0" indent="0">
              <a:buNone/>
            </a:pPr>
            <a:r>
              <a:rPr lang="ja-JP" altLang="en-US" b="1" dirty="0"/>
              <a:t>明治</a:t>
            </a:r>
            <a:r>
              <a:rPr lang="en-US" altLang="ja-JP" b="1" dirty="0"/>
              <a:t>15</a:t>
            </a:r>
            <a:r>
              <a:rPr lang="ja-JP" altLang="en-US" b="1" dirty="0"/>
              <a:t>年創業の酒問屋の別邸を、伝統的建造物に指定された平成</a:t>
            </a:r>
            <a:r>
              <a:rPr lang="en-US" altLang="ja-JP" b="1" dirty="0"/>
              <a:t>12</a:t>
            </a:r>
            <a:r>
              <a:rPr lang="ja-JP" altLang="en-US" b="1" dirty="0"/>
              <a:t>年に</a:t>
            </a:r>
            <a:br>
              <a:rPr lang="en-US" altLang="ja-JP" b="1" dirty="0"/>
            </a:br>
            <a:r>
              <a:rPr lang="ja-JP" altLang="en-US" b="1" dirty="0"/>
              <a:t>リノベーション。</a:t>
            </a:r>
            <a:r>
              <a:rPr lang="ja-JP" altLang="en-US" sz="2800" b="1" dirty="0"/>
              <a:t>酒問屋の面影を再現するため、建物路面側に当時を模倣した立体看板を設置。内装では、明治～大正時代を彷彿とさせる為に囲炉裏を造作、２部屋を大正モダンな洋室に改装。更に、路面側の敷地にも手を入れ、庭園チックな侘びさびの雰囲気を醸し出すようにした。当初は資料館としてスタート。現在は</a:t>
            </a:r>
            <a:r>
              <a:rPr lang="ja-JP" altLang="en-US" b="1" dirty="0"/>
              <a:t>現地の飲食店を営む方へ賃貸し、店舗が運営されている。</a:t>
            </a:r>
          </a:p>
          <a:p>
            <a:pPr marL="0" indent="0">
              <a:buNone/>
            </a:pPr>
            <a:r>
              <a:rPr lang="en-US" altLang="ja-JP" b="1" dirty="0"/>
              <a:t>※</a:t>
            </a:r>
            <a:r>
              <a:rPr lang="ja-JP" altLang="en-US" b="1" dirty="0"/>
              <a:t>店舗紹介</a:t>
            </a:r>
            <a:r>
              <a:rPr lang="en-US" altLang="ja-JP" b="1" dirty="0"/>
              <a:t>URL</a:t>
            </a:r>
            <a:br>
              <a:rPr lang="ja-JP" altLang="en-US" b="1" dirty="0"/>
            </a:br>
            <a:r>
              <a:rPr lang="ja-JP" altLang="en-US" b="1" dirty="0"/>
              <a:t>ウィキペディア記事</a:t>
            </a:r>
            <a:r>
              <a:rPr lang="en-US" altLang="ja-JP" b="1" dirty="0"/>
              <a:t>:</a:t>
            </a:r>
            <a:r>
              <a:rPr lang="ja-JP" altLang="en-US" b="1" dirty="0"/>
              <a:t>旧菊泉本店別邸</a:t>
            </a:r>
            <a:br>
              <a:rPr lang="ja-JP" altLang="en-US" b="1" dirty="0"/>
            </a:br>
            <a:r>
              <a:rPr lang="ja-JP" altLang="en-US" b="1" i="0" dirty="0">
                <a:solidFill>
                  <a:srgbClr val="000000"/>
                </a:solidFill>
                <a:effectLst/>
                <a:latin typeface="Hiragino Kaku Gothic Pro"/>
              </a:rPr>
              <a:t>北海道公式観光ウェブサイト「</a:t>
            </a:r>
            <a:r>
              <a:rPr lang="en-US" altLang="ja-JP" b="1" i="0" dirty="0">
                <a:solidFill>
                  <a:srgbClr val="000000"/>
                </a:solidFill>
                <a:effectLst/>
                <a:latin typeface="Hiragino Kaku Gothic Pro"/>
              </a:rPr>
              <a:t>Good Day HOKKAIDO</a:t>
            </a:r>
            <a:r>
              <a:rPr lang="ja-JP" altLang="en-US" b="1" i="0" dirty="0">
                <a:solidFill>
                  <a:srgbClr val="000000"/>
                </a:solidFill>
                <a:effectLst/>
                <a:latin typeface="Hiragino Kaku Gothic Pro"/>
              </a:rPr>
              <a:t>」 </a:t>
            </a:r>
            <a:br>
              <a:rPr lang="ja-JP" altLang="en-US" b="1" i="0" dirty="0">
                <a:solidFill>
                  <a:srgbClr val="000000"/>
                </a:solidFill>
                <a:effectLst/>
                <a:latin typeface="Hiragino Kaku Gothic Pro"/>
              </a:rPr>
            </a:br>
            <a:r>
              <a:rPr lang="ja-JP" altLang="en-US" b="1" i="0" dirty="0">
                <a:solidFill>
                  <a:srgbClr val="000000"/>
                </a:solidFill>
                <a:effectLst/>
                <a:latin typeface="Hiragino Kaku Gothic Pro"/>
              </a:rPr>
              <a:t>北海道観光情報サイト「たびらい」</a:t>
            </a:r>
            <a:br>
              <a:rPr lang="en-US" altLang="ja-JP" b="1" i="0" dirty="0">
                <a:solidFill>
                  <a:srgbClr val="000000"/>
                </a:solidFill>
                <a:effectLst/>
                <a:latin typeface="Hiragino Kaku Gothic Pro"/>
              </a:rPr>
            </a:br>
            <a:r>
              <a:rPr lang="ja-JP" altLang="en-US" b="1" dirty="0"/>
              <a:t>その他紹介サイト多数。</a:t>
            </a:r>
            <a:r>
              <a:rPr lang="en-US" altLang="ja-JP" b="1" dirty="0"/>
              <a:t>”</a:t>
            </a:r>
            <a:r>
              <a:rPr lang="ja-JP" altLang="en-US" b="1" dirty="0"/>
              <a:t>茶房菊泉</a:t>
            </a:r>
            <a:r>
              <a:rPr lang="en-US" altLang="ja-JP" b="1" dirty="0"/>
              <a:t>”</a:t>
            </a:r>
            <a:r>
              <a:rPr lang="ja-JP" altLang="en-US" b="1" dirty="0"/>
              <a:t>で検索してみて下さい。</a:t>
            </a:r>
          </a:p>
        </p:txBody>
      </p:sp>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Tree>
    <p:extLst>
      <p:ext uri="{BB962C8B-B14F-4D97-AF65-F5344CB8AC3E}">
        <p14:creationId xmlns:p14="http://schemas.microsoft.com/office/powerpoint/2010/main" val="263010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2E134D1-12D4-4AA1-A535-00B169EC1F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48" y="1099761"/>
            <a:ext cx="6633730" cy="4658478"/>
          </a:xfrm>
          <a:prstGeom prst="rect">
            <a:avLst/>
          </a:prstGeom>
          <a:ln w="19050">
            <a:solidFill>
              <a:srgbClr val="00B0F0"/>
            </a:solidFill>
          </a:ln>
        </p:spPr>
      </p:pic>
      <p:pic>
        <p:nvPicPr>
          <p:cNvPr id="13" name="図 12" descr="画面の領域"/>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4800" y="3706129"/>
            <a:ext cx="2916763" cy="2052110"/>
          </a:xfrm>
          <a:prstGeom prst="rect">
            <a:avLst/>
          </a:prstGeom>
          <a:ln w="19050">
            <a:solidFill>
              <a:srgbClr val="00B0F0"/>
            </a:solidFill>
          </a:ln>
        </p:spPr>
      </p:pic>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
        <p:nvSpPr>
          <p:cNvPr id="10" name="星 5 9"/>
          <p:cNvSpPr/>
          <p:nvPr/>
        </p:nvSpPr>
        <p:spPr>
          <a:xfrm>
            <a:off x="3050713" y="3830515"/>
            <a:ext cx="155440" cy="193716"/>
          </a:xfrm>
          <a:prstGeom prst="star5">
            <a:avLst>
              <a:gd name="adj" fmla="val 23832"/>
              <a:gd name="hf" fmla="val 105146"/>
              <a:gd name="vf" fmla="val 110557"/>
            </a:avLst>
          </a:prstGeom>
          <a:solidFill>
            <a:srgbClr val="0070C0"/>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kumimoji="1" lang="ja-JP" altLang="en-US"/>
          </a:p>
        </p:txBody>
      </p:sp>
      <p:sp>
        <p:nvSpPr>
          <p:cNvPr id="12" name="正方形/長方形 11"/>
          <p:cNvSpPr/>
          <p:nvPr/>
        </p:nvSpPr>
        <p:spPr>
          <a:xfrm>
            <a:off x="96973" y="5881457"/>
            <a:ext cx="11998052"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sz="2000" b="1" dirty="0">
                <a:latin typeface="ＭＳ 明朝" panose="02020609040205080304" pitchFamily="17" charset="-128"/>
                <a:ea typeface="ＭＳ 明朝" panose="02020609040205080304" pitchFamily="17" charset="-128"/>
                <a:cs typeface="Meiryo UI" panose="020B0604030504040204" pitchFamily="50" charset="-128"/>
              </a:rPr>
              <a:t>函館の最大観光エリアである元町・ベイエリアにあります</a:t>
            </a:r>
            <a:r>
              <a:rPr lang="en-US" altLang="ja-JP" sz="2000" b="1" dirty="0">
                <a:latin typeface="ＭＳ 明朝" panose="02020609040205080304" pitchFamily="17" charset="-128"/>
                <a:ea typeface="ＭＳ 明朝" panose="02020609040205080304" pitchFamily="17" charset="-128"/>
                <a:cs typeface="Meiryo UI" panose="020B0604030504040204" pitchFamily="50" charset="-128"/>
              </a:rPr>
              <a:t>(</a:t>
            </a:r>
            <a:r>
              <a:rPr lang="ja-JP" altLang="en-US" sz="2000" b="1" dirty="0">
                <a:solidFill>
                  <a:srgbClr val="0070C0"/>
                </a:solidFill>
                <a:latin typeface="ＭＳ 明朝" panose="02020609040205080304" pitchFamily="17" charset="-128"/>
                <a:ea typeface="ＭＳ 明朝" panose="02020609040205080304" pitchFamily="17" charset="-128"/>
                <a:cs typeface="Meiryo UI" panose="020B0604030504040204" pitchFamily="50" charset="-128"/>
              </a:rPr>
              <a:t>★</a:t>
            </a:r>
            <a:r>
              <a:rPr lang="en-US" altLang="ja-JP" sz="2000" b="1" dirty="0">
                <a:latin typeface="ＭＳ 明朝" panose="02020609040205080304" pitchFamily="17" charset="-128"/>
                <a:ea typeface="ＭＳ 明朝" panose="02020609040205080304" pitchFamily="17" charset="-128"/>
                <a:cs typeface="Meiryo UI" panose="020B0604030504040204" pitchFamily="50" charset="-128"/>
              </a:rPr>
              <a:t>)</a:t>
            </a:r>
            <a:r>
              <a:rPr lang="ja-JP" altLang="en-US" sz="2000" b="1" dirty="0">
                <a:latin typeface="ＭＳ 明朝" panose="02020609040205080304" pitchFamily="17" charset="-128"/>
                <a:ea typeface="ＭＳ 明朝" panose="02020609040205080304" pitchFamily="17" charset="-128"/>
                <a:cs typeface="Meiryo UI" panose="020B0604030504040204" pitchFamily="50" charset="-128"/>
              </a:rPr>
              <a:t>。ハイシーズンの人通りは数千人規模。冬は雪道化しますが、花火大会開催期間中は、お店の窓から海上花火を眺めることも出来ます。</a:t>
            </a:r>
          </a:p>
        </p:txBody>
      </p:sp>
      <p:sp>
        <p:nvSpPr>
          <p:cNvPr id="17" name="タイトル 2">
            <a:extLst>
              <a:ext uri="{FF2B5EF4-FFF2-40B4-BE49-F238E27FC236}">
                <a16:creationId xmlns:a16="http://schemas.microsoft.com/office/drawing/2014/main" id="{25FE9A0E-BE47-454C-B0A2-018B658AABEB}"/>
              </a:ext>
            </a:extLst>
          </p:cNvPr>
          <p:cNvSpPr>
            <a:spLocks noGrp="1"/>
          </p:cNvSpPr>
          <p:nvPr>
            <p:ph type="title"/>
          </p:nvPr>
        </p:nvSpPr>
        <p:spPr>
          <a:xfrm>
            <a:off x="3128433" y="5496"/>
            <a:ext cx="5935133" cy="802296"/>
          </a:xfrm>
        </p:spPr>
        <p:txBody>
          <a:bodyPr rtlCol="0">
            <a:normAutofit/>
          </a:bodyPr>
          <a:lstStyle/>
          <a:p>
            <a:pPr algn="ctr" rtl="0"/>
            <a:r>
              <a:rPr lang="ja-JP" altLang="en-US" sz="4400" b="1" dirty="0">
                <a:latin typeface="ＭＳ 明朝" panose="02020609040205080304" pitchFamily="17" charset="-128"/>
                <a:ea typeface="ＭＳ 明朝" panose="02020609040205080304" pitchFamily="17" charset="-128"/>
              </a:rPr>
              <a:t>お店紹介</a:t>
            </a:r>
            <a:r>
              <a:rPr lang="en-US" altLang="ja-JP" sz="4400" b="1" dirty="0">
                <a:latin typeface="ＭＳ 明朝" panose="02020609040205080304" pitchFamily="17" charset="-128"/>
                <a:ea typeface="ＭＳ 明朝" panose="02020609040205080304" pitchFamily="17" charset="-128"/>
              </a:rPr>
              <a:t>-</a:t>
            </a:r>
            <a:r>
              <a:rPr lang="ja-JP" altLang="en-US" sz="4400" b="1" dirty="0">
                <a:latin typeface="ＭＳ 明朝" panose="02020609040205080304" pitchFamily="17" charset="-128"/>
                <a:ea typeface="ＭＳ 明朝" panose="02020609040205080304" pitchFamily="17" charset="-128"/>
              </a:rPr>
              <a:t>ロケーション</a:t>
            </a:r>
          </a:p>
        </p:txBody>
      </p:sp>
      <p:pic>
        <p:nvPicPr>
          <p:cNvPr id="11" name="図 10">
            <a:extLst>
              <a:ext uri="{FF2B5EF4-FFF2-40B4-BE49-F238E27FC236}">
                <a16:creationId xmlns:a16="http://schemas.microsoft.com/office/drawing/2014/main" id="{D48D2C38-5B3B-4EB2-B32E-639A2C05B0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7199" y="807792"/>
            <a:ext cx="2792427" cy="2775119"/>
          </a:xfrm>
          <a:prstGeom prst="rect">
            <a:avLst/>
          </a:prstGeom>
          <a:ln w="19050">
            <a:solidFill>
              <a:srgbClr val="00B0F0"/>
            </a:solidFill>
          </a:ln>
        </p:spPr>
      </p:pic>
    </p:spTree>
    <p:extLst>
      <p:ext uri="{BB962C8B-B14F-4D97-AF65-F5344CB8AC3E}">
        <p14:creationId xmlns:p14="http://schemas.microsoft.com/office/powerpoint/2010/main" val="268099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
        <p:nvSpPr>
          <p:cNvPr id="6" name="コンテンツ プレースホルダー 1"/>
          <p:cNvSpPr>
            <a:spLocks noGrp="1"/>
          </p:cNvSpPr>
          <p:nvPr>
            <p:ph idx="1"/>
          </p:nvPr>
        </p:nvSpPr>
        <p:spPr>
          <a:xfrm>
            <a:off x="64517" y="896817"/>
            <a:ext cx="6818143" cy="4642850"/>
          </a:xfrm>
        </p:spPr>
        <p:txBody>
          <a:bodyPr rtlCol="0">
            <a:normAutofit/>
          </a:bodyPr>
          <a:lstStyle/>
          <a:p>
            <a:pPr marL="541338" indent="-541338" rtl="0">
              <a:buFont typeface="Wingdings" panose="05000000000000000000" pitchFamily="2" charset="2"/>
              <a:buChar char="Ø"/>
            </a:pPr>
            <a:r>
              <a:rPr lang="ja-JP" altLang="en-US" b="1" dirty="0"/>
              <a:t>旅番組系多数</a:t>
            </a:r>
          </a:p>
          <a:p>
            <a:pPr marL="541338" indent="-541338" rtl="0">
              <a:buFont typeface="Wingdings" panose="05000000000000000000" pitchFamily="2" charset="2"/>
              <a:buChar char="Ø"/>
            </a:pPr>
            <a:r>
              <a:rPr lang="ja-JP" altLang="en-US" b="1" dirty="0"/>
              <a:t>情報番組多数</a:t>
            </a:r>
          </a:p>
          <a:p>
            <a:pPr marL="541338" indent="-541338" rtl="0">
              <a:buFont typeface="Wingdings" panose="05000000000000000000" pitchFamily="2" charset="2"/>
              <a:buChar char="Ø"/>
            </a:pPr>
            <a:r>
              <a:rPr lang="ja-JP" altLang="en-US" b="1" dirty="0"/>
              <a:t>ラブライブ！サンシャイン</a:t>
            </a:r>
            <a:r>
              <a:rPr lang="en-US" altLang="ja-JP" b="1" dirty="0"/>
              <a:t>!!</a:t>
            </a:r>
            <a:endParaRPr lang="ja-JP" altLang="en-US" b="1" dirty="0"/>
          </a:p>
          <a:p>
            <a:pPr marL="541338" indent="-541338" rtl="0">
              <a:buFont typeface="Wingdings" panose="05000000000000000000" pitchFamily="2" charset="2"/>
              <a:buChar char="Ø"/>
            </a:pPr>
            <a:r>
              <a:rPr lang="ja-JP" altLang="en-US" b="1" dirty="0"/>
              <a:t>北海道新聞、函館新聞</a:t>
            </a:r>
          </a:p>
          <a:p>
            <a:pPr marL="541338" indent="-541338" rtl="0">
              <a:buFont typeface="Wingdings" panose="05000000000000000000" pitchFamily="2" charset="2"/>
              <a:buChar char="Ø"/>
            </a:pPr>
            <a:r>
              <a:rPr lang="en-US" altLang="ja-JP" b="1" dirty="0"/>
              <a:t>JAL</a:t>
            </a:r>
            <a:r>
              <a:rPr lang="ja-JP" altLang="en-US" b="1" dirty="0"/>
              <a:t>スタンプラリー</a:t>
            </a:r>
            <a:endParaRPr lang="en-US" altLang="ja-JP" b="1" dirty="0"/>
          </a:p>
          <a:p>
            <a:pPr marL="541338" indent="-541338" rtl="0">
              <a:buFont typeface="Wingdings" panose="05000000000000000000" pitchFamily="2" charset="2"/>
              <a:buChar char="Ø"/>
            </a:pPr>
            <a:r>
              <a:rPr lang="ja-JP" altLang="en-US" b="1" dirty="0"/>
              <a:t>近畿日本ツーリストスタンプラリー</a:t>
            </a:r>
          </a:p>
          <a:p>
            <a:pPr marL="541338" indent="-541338" rtl="0">
              <a:buFont typeface="Wingdings" panose="05000000000000000000" pitchFamily="2" charset="2"/>
              <a:buChar char="Ø"/>
            </a:pPr>
            <a:r>
              <a:rPr lang="en-US" altLang="ja-JP" b="1" dirty="0"/>
              <a:t>JAL</a:t>
            </a:r>
            <a:r>
              <a:rPr lang="ja-JP" altLang="en-US" b="1" dirty="0"/>
              <a:t>機内誌、</a:t>
            </a:r>
            <a:r>
              <a:rPr lang="en-US" altLang="ja-JP" b="1" dirty="0"/>
              <a:t>JR</a:t>
            </a:r>
            <a:r>
              <a:rPr lang="ja-JP" altLang="en-US" b="1" dirty="0"/>
              <a:t>北海道車内誌</a:t>
            </a:r>
          </a:p>
          <a:p>
            <a:pPr marL="541338" indent="-541338" rtl="0">
              <a:buFont typeface="Wingdings" panose="05000000000000000000" pitchFamily="2" charset="2"/>
              <a:buChar char="Ø"/>
            </a:pPr>
            <a:r>
              <a:rPr lang="ja-JP" altLang="en-US" b="1" dirty="0"/>
              <a:t>グルメ雑誌</a:t>
            </a:r>
          </a:p>
          <a:p>
            <a:pPr marL="541338" indent="-541338" rtl="0">
              <a:buFont typeface="Wingdings" panose="05000000000000000000" pitchFamily="2" charset="2"/>
              <a:buChar char="Ø"/>
            </a:pPr>
            <a:r>
              <a:rPr lang="ja-JP" altLang="en-US" b="1" dirty="0"/>
              <a:t>電子書籍</a:t>
            </a:r>
            <a:r>
              <a:rPr lang="en-US" altLang="ja-JP" b="1" dirty="0"/>
              <a:t>(</a:t>
            </a:r>
            <a:r>
              <a:rPr lang="ja-JP" altLang="en-US" b="1" dirty="0"/>
              <a:t>なえなのさん</a:t>
            </a:r>
            <a:r>
              <a:rPr lang="en-US" altLang="ja-JP" b="1" dirty="0"/>
              <a:t>)</a:t>
            </a:r>
            <a:endParaRPr lang="ja-JP" altLang="en-US" b="1" dirty="0"/>
          </a:p>
        </p:txBody>
      </p:sp>
      <p:sp>
        <p:nvSpPr>
          <p:cNvPr id="15" name="タイトル 2">
            <a:extLst>
              <a:ext uri="{FF2B5EF4-FFF2-40B4-BE49-F238E27FC236}">
                <a16:creationId xmlns:a16="http://schemas.microsoft.com/office/drawing/2014/main" id="{A9092D73-C7E3-4C4A-95DB-54F5A817D4E2}"/>
              </a:ext>
            </a:extLst>
          </p:cNvPr>
          <p:cNvSpPr txBox="1">
            <a:spLocks/>
          </p:cNvSpPr>
          <p:nvPr/>
        </p:nvSpPr>
        <p:spPr>
          <a:xfrm>
            <a:off x="1564216" y="-69070"/>
            <a:ext cx="9063567" cy="802296"/>
          </a:xfrm>
          <a:prstGeom prst="rect">
            <a:avLst/>
          </a:prstGeom>
        </p:spPr>
        <p:txBody>
          <a:bodyPr vert="horz" lIns="0" rIns="0" bIns="0" rtlCol="0" anchor="b">
            <a:normAutofit/>
          </a:bodyPr>
          <a:lstStyle>
            <a:lvl1pPr algn="l" rtl="0" eaLnBrk="1" latinLnBrk="0" hangingPunct="1">
              <a:lnSpc>
                <a:spcPct val="80000"/>
              </a:lnSpc>
              <a:spcBef>
                <a:spcPct val="0"/>
              </a:spcBef>
              <a:buNone/>
              <a:defRPr kumimoji="1" sz="5000" b="0" kern="1200">
                <a:ln>
                  <a:noFill/>
                </a:ln>
                <a:solidFill>
                  <a:schemeClr val="tx2"/>
                </a:solidFill>
                <a:effectLst/>
                <a:latin typeface="Meiryo UI" panose="020B0604030504040204" pitchFamily="50" charset="-128"/>
                <a:ea typeface="Meiryo UI" panose="020B0604030504040204" pitchFamily="50" charset="-128"/>
                <a:cs typeface="+mj-cs"/>
              </a:defRPr>
            </a:lvl1pPr>
          </a:lstStyle>
          <a:p>
            <a:pPr algn="ctr"/>
            <a:r>
              <a:rPr lang="ja-JP" altLang="en-US" sz="4400" b="1" dirty="0">
                <a:latin typeface="ＭＳ 明朝" panose="02020609040205080304" pitchFamily="17" charset="-128"/>
                <a:ea typeface="ＭＳ 明朝" panose="02020609040205080304" pitchFamily="17" charset="-128"/>
              </a:rPr>
              <a:t>マスコミ等での取り上げられ方</a:t>
            </a:r>
          </a:p>
        </p:txBody>
      </p:sp>
      <p:pic>
        <p:nvPicPr>
          <p:cNvPr id="21" name="図 20">
            <a:extLst>
              <a:ext uri="{FF2B5EF4-FFF2-40B4-BE49-F238E27FC236}">
                <a16:creationId xmlns:a16="http://schemas.microsoft.com/office/drawing/2014/main" id="{9F03770A-019D-4FD5-9B9A-8B258B294E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6229" y="4294410"/>
            <a:ext cx="1691976" cy="2450613"/>
          </a:xfrm>
          <a:prstGeom prst="rect">
            <a:avLst/>
          </a:prstGeom>
          <a:ln w="19050">
            <a:solidFill>
              <a:srgbClr val="00B0F0"/>
            </a:solidFill>
          </a:ln>
        </p:spPr>
      </p:pic>
      <p:grpSp>
        <p:nvGrpSpPr>
          <p:cNvPr id="31" name="グループ化 30">
            <a:extLst>
              <a:ext uri="{FF2B5EF4-FFF2-40B4-BE49-F238E27FC236}">
                <a16:creationId xmlns:a16="http://schemas.microsoft.com/office/drawing/2014/main" id="{2E5B59FA-5BB8-4E33-84C9-459788206696}"/>
              </a:ext>
            </a:extLst>
          </p:cNvPr>
          <p:cNvGrpSpPr/>
          <p:nvPr/>
        </p:nvGrpSpPr>
        <p:grpSpPr>
          <a:xfrm>
            <a:off x="5556054" y="668126"/>
            <a:ext cx="3687913" cy="2386943"/>
            <a:chOff x="5213792" y="760909"/>
            <a:chExt cx="3687913" cy="2386943"/>
          </a:xfrm>
        </p:grpSpPr>
        <p:sp>
          <p:nvSpPr>
            <p:cNvPr id="11" name="テキスト ボックス 10"/>
            <p:cNvSpPr txBox="1"/>
            <p:nvPr/>
          </p:nvSpPr>
          <p:spPr>
            <a:xfrm>
              <a:off x="5798430" y="760909"/>
              <a:ext cx="2518638" cy="307777"/>
            </a:xfrm>
            <a:prstGeom prst="rect">
              <a:avLst/>
            </a:prstGeom>
            <a:noFill/>
            <a:ln>
              <a:noFill/>
            </a:ln>
          </p:spPr>
          <p:txBody>
            <a:bodyPr vert="horz" wrap="none" rtlCol="0">
              <a:spAutoFit/>
            </a:bodyPr>
            <a:lstStyle/>
            <a:p>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ラブライブ！サンシャイン</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27" name="図 26">
              <a:extLst>
                <a:ext uri="{FF2B5EF4-FFF2-40B4-BE49-F238E27FC236}">
                  <a16:creationId xmlns:a16="http://schemas.microsoft.com/office/drawing/2014/main" id="{C8F33658-258B-470E-8B1C-D4A60F2C51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3792" y="1073401"/>
              <a:ext cx="3687913" cy="2074451"/>
            </a:xfrm>
            <a:prstGeom prst="rect">
              <a:avLst/>
            </a:prstGeom>
            <a:ln w="19050">
              <a:solidFill>
                <a:srgbClr val="00B0F0"/>
              </a:solidFill>
            </a:ln>
          </p:spPr>
        </p:pic>
      </p:grpSp>
      <p:sp>
        <p:nvSpPr>
          <p:cNvPr id="28" name="テキスト ボックス 27">
            <a:extLst>
              <a:ext uri="{FF2B5EF4-FFF2-40B4-BE49-F238E27FC236}">
                <a16:creationId xmlns:a16="http://schemas.microsoft.com/office/drawing/2014/main" id="{1068A706-E994-479E-808A-23BD34DB938C}"/>
              </a:ext>
            </a:extLst>
          </p:cNvPr>
          <p:cNvSpPr txBox="1"/>
          <p:nvPr/>
        </p:nvSpPr>
        <p:spPr>
          <a:xfrm>
            <a:off x="5545057" y="3910954"/>
            <a:ext cx="3236784" cy="307777"/>
          </a:xfrm>
          <a:prstGeom prst="rect">
            <a:avLst/>
          </a:prstGeom>
          <a:noFill/>
          <a:ln>
            <a:noFill/>
          </a:ln>
        </p:spPr>
        <p:txBody>
          <a:bodyPr vert="horz" wrap="none" rtlCol="0">
            <a:spAutoFit/>
          </a:bodyPr>
          <a:lstStyle/>
          <a:p>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ふらっとあの街旅ラン</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10</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キロ</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(NHS BS)</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3039721C-34A0-42F0-A40F-F1C6EAE3BB24}"/>
              </a:ext>
            </a:extLst>
          </p:cNvPr>
          <p:cNvSpPr txBox="1"/>
          <p:nvPr/>
        </p:nvSpPr>
        <p:spPr>
          <a:xfrm>
            <a:off x="11278205" y="4856393"/>
            <a:ext cx="400110" cy="1326645"/>
          </a:xfrm>
          <a:prstGeom prst="rect">
            <a:avLst/>
          </a:prstGeom>
          <a:noFill/>
          <a:ln>
            <a:noFill/>
          </a:ln>
        </p:spPr>
        <p:txBody>
          <a:bodyPr vert="eaVert" wrap="none" rtlCol="0">
            <a:spAutoFit/>
          </a:bodyPr>
          <a:lstStyle/>
          <a:p>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スタンプラリー</a:t>
            </a:r>
          </a:p>
        </p:txBody>
      </p:sp>
      <p:grpSp>
        <p:nvGrpSpPr>
          <p:cNvPr id="32" name="グループ化 31">
            <a:extLst>
              <a:ext uri="{FF2B5EF4-FFF2-40B4-BE49-F238E27FC236}">
                <a16:creationId xmlns:a16="http://schemas.microsoft.com/office/drawing/2014/main" id="{9AD593F2-C3E9-4B7E-9B53-5980658A3D9B}"/>
              </a:ext>
            </a:extLst>
          </p:cNvPr>
          <p:cNvGrpSpPr/>
          <p:nvPr/>
        </p:nvGrpSpPr>
        <p:grpSpPr>
          <a:xfrm>
            <a:off x="9569146" y="431107"/>
            <a:ext cx="2385109" cy="3708274"/>
            <a:chOff x="9226884" y="733226"/>
            <a:chExt cx="2385109" cy="3708274"/>
          </a:xfrm>
        </p:grpSpPr>
        <p:pic>
          <p:nvPicPr>
            <p:cNvPr id="23" name="図 22">
              <a:extLst>
                <a:ext uri="{FF2B5EF4-FFF2-40B4-BE49-F238E27FC236}">
                  <a16:creationId xmlns:a16="http://schemas.microsoft.com/office/drawing/2014/main" id="{2F61DF40-5291-419E-95C2-6BF6B5F5F5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6884" y="1068686"/>
              <a:ext cx="2385109" cy="3372814"/>
            </a:xfrm>
            <a:prstGeom prst="rect">
              <a:avLst/>
            </a:prstGeom>
            <a:ln w="19050">
              <a:solidFill>
                <a:srgbClr val="00B0F0"/>
              </a:solidFill>
            </a:ln>
          </p:spPr>
        </p:pic>
        <p:sp>
          <p:nvSpPr>
            <p:cNvPr id="30" name="テキスト ボックス 29">
              <a:extLst>
                <a:ext uri="{FF2B5EF4-FFF2-40B4-BE49-F238E27FC236}">
                  <a16:creationId xmlns:a16="http://schemas.microsoft.com/office/drawing/2014/main" id="{0DE87B5C-7886-4745-898D-921EED5FE1B5}"/>
                </a:ext>
              </a:extLst>
            </p:cNvPr>
            <p:cNvSpPr txBox="1"/>
            <p:nvPr/>
          </p:nvSpPr>
          <p:spPr>
            <a:xfrm>
              <a:off x="9878264" y="733226"/>
              <a:ext cx="1082348" cy="307777"/>
            </a:xfrm>
            <a:prstGeom prst="rect">
              <a:avLst/>
            </a:prstGeom>
            <a:noFill/>
            <a:ln>
              <a:noFill/>
            </a:ln>
          </p:spPr>
          <p:txBody>
            <a:bodyPr vert="horz" wrap="none" rtlCol="0">
              <a:spAutoFit/>
            </a:bodyPr>
            <a:lstStyle/>
            <a:p>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グルメ雑誌</a:t>
              </a:r>
            </a:p>
          </p:txBody>
        </p:sp>
      </p:grpSp>
      <p:pic>
        <p:nvPicPr>
          <p:cNvPr id="34" name="図 33">
            <a:extLst>
              <a:ext uri="{FF2B5EF4-FFF2-40B4-BE49-F238E27FC236}">
                <a16:creationId xmlns:a16="http://schemas.microsoft.com/office/drawing/2014/main" id="{8FBC4046-FDE7-4AB8-A73E-BBDCA01766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3353" y="4265014"/>
            <a:ext cx="4460193" cy="2480009"/>
          </a:xfrm>
          <a:prstGeom prst="rect">
            <a:avLst/>
          </a:prstGeom>
          <a:ln w="19050">
            <a:solidFill>
              <a:srgbClr val="00B0F0"/>
            </a:solidFill>
          </a:ln>
        </p:spPr>
      </p:pic>
    </p:spTree>
    <p:extLst>
      <p:ext uri="{BB962C8B-B14F-4D97-AF65-F5344CB8AC3E}">
        <p14:creationId xmlns:p14="http://schemas.microsoft.com/office/powerpoint/2010/main" val="4180802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609600" y="756576"/>
            <a:ext cx="4134800" cy="802296"/>
          </a:xfrm>
        </p:spPr>
        <p:txBody>
          <a:bodyPr rtlCol="0">
            <a:normAutofit/>
          </a:bodyPr>
          <a:lstStyle/>
          <a:p>
            <a:pPr rtl="0"/>
            <a:r>
              <a:rPr lang="ja-JP" altLang="en-US" b="1" dirty="0">
                <a:latin typeface="ＭＳ 明朝" panose="02020609040205080304" pitchFamily="17" charset="-128"/>
                <a:ea typeface="ＭＳ 明朝" panose="02020609040205080304" pitchFamily="17" charset="-128"/>
              </a:rPr>
              <a:t>菊泉の外観</a:t>
            </a:r>
          </a:p>
        </p:txBody>
      </p:sp>
      <p:sp>
        <p:nvSpPr>
          <p:cNvPr id="5" name="テキスト ボックス 4"/>
          <p:cNvSpPr txBox="1"/>
          <p:nvPr/>
        </p:nvSpPr>
        <p:spPr>
          <a:xfrm>
            <a:off x="237744" y="192024"/>
            <a:ext cx="1569660" cy="369332"/>
          </a:xfrm>
          <a:prstGeom prst="rect">
            <a:avLst/>
          </a:prstGeom>
          <a:noFill/>
          <a:ln>
            <a:noFill/>
          </a:ln>
        </p:spPr>
        <p:txBody>
          <a:bodyPr wrap="none" rtlCol="0">
            <a:spAutoFit/>
          </a:bodyPr>
          <a:lstStyle/>
          <a:p>
            <a:r>
              <a:rPr kumimoji="1" lang="ja-JP" altLang="en-US" dirty="0">
                <a:solidFill>
                  <a:srgbClr val="FF0000"/>
                </a:solidFill>
                <a:latin typeface="HG正楷書体-PRO" panose="03000600000000000000" pitchFamily="66" charset="-128"/>
                <a:ea typeface="HG正楷書体-PRO" panose="03000600000000000000" pitchFamily="66" charset="-128"/>
              </a:rPr>
              <a:t>令和三年迎春</a:t>
            </a:r>
          </a:p>
        </p:txBody>
      </p:sp>
      <p:sp>
        <p:nvSpPr>
          <p:cNvPr id="4" name="雲形吹き出し 3"/>
          <p:cNvSpPr/>
          <p:nvPr/>
        </p:nvSpPr>
        <p:spPr>
          <a:xfrm>
            <a:off x="6736141" y="192025"/>
            <a:ext cx="4674809" cy="564552"/>
          </a:xfrm>
          <a:prstGeom prst="cloudCallout">
            <a:avLst>
              <a:gd name="adj1" fmla="val -45636"/>
              <a:gd name="adj2" fmla="val 1608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600" b="1" dirty="0">
                <a:latin typeface="ＭＳ 明朝" panose="02020609040205080304" pitchFamily="17" charset="-128"/>
                <a:ea typeface="ＭＳ 明朝" panose="02020609040205080304" pitchFamily="17" charset="-128"/>
              </a:rPr>
              <a:t>主要画像のみ。他はネットで</a:t>
            </a:r>
            <a:br>
              <a:rPr kumimoji="1" lang="en-US" altLang="ja-JP" sz="1600" b="1" dirty="0">
                <a:latin typeface="ＭＳ 明朝" panose="02020609040205080304" pitchFamily="17" charset="-128"/>
                <a:ea typeface="ＭＳ 明朝" panose="02020609040205080304" pitchFamily="17" charset="-128"/>
              </a:rPr>
            </a:br>
            <a:r>
              <a:rPr kumimoji="1" lang="ja-JP" altLang="en-US" sz="1600" b="1" dirty="0">
                <a:latin typeface="ＭＳ 明朝" panose="02020609040205080304" pitchFamily="17" charset="-128"/>
                <a:ea typeface="ＭＳ 明朝" panose="02020609040205080304" pitchFamily="17" charset="-128"/>
              </a:rPr>
              <a:t>閲覧お願い致します</a:t>
            </a:r>
            <a:endParaRPr kumimoji="1" lang="ja-JP" altLang="en-US" sz="1600" b="1" dirty="0">
              <a:solidFill>
                <a:srgbClr val="FF0000"/>
              </a:solidFill>
              <a:latin typeface="ＭＳ 明朝" panose="02020609040205080304" pitchFamily="17" charset="-128"/>
              <a:ea typeface="ＭＳ 明朝" panose="02020609040205080304" pitchFamily="17" charset="-128"/>
            </a:endParaRPr>
          </a:p>
        </p:txBody>
      </p:sp>
      <p:pic>
        <p:nvPicPr>
          <p:cNvPr id="6" name="図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05" y="1774259"/>
            <a:ext cx="3377714" cy="22723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図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205" y="4262020"/>
            <a:ext cx="4063081" cy="22798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テキスト ボックス 7"/>
          <p:cNvSpPr txBox="1"/>
          <p:nvPr/>
        </p:nvSpPr>
        <p:spPr>
          <a:xfrm>
            <a:off x="97095" y="1890551"/>
            <a:ext cx="400110" cy="2039789"/>
          </a:xfrm>
          <a:prstGeom prst="rect">
            <a:avLst/>
          </a:prstGeom>
          <a:noFill/>
          <a:ln>
            <a:noFill/>
          </a:ln>
        </p:spPr>
        <p:txBody>
          <a:bodyPr vert="eaVert"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菊泉本店　明治</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29</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年</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sp>
        <p:nvSpPr>
          <p:cNvPr id="9" name="角丸四角形 8"/>
          <p:cNvSpPr/>
          <p:nvPr/>
        </p:nvSpPr>
        <p:spPr>
          <a:xfrm>
            <a:off x="1929765" y="2581275"/>
            <a:ext cx="337185" cy="55205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0" name="角丸四角形 9"/>
          <p:cNvSpPr/>
          <p:nvPr/>
        </p:nvSpPr>
        <p:spPr>
          <a:xfrm>
            <a:off x="2621280" y="4262020"/>
            <a:ext cx="512445" cy="99751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1" name="線吹き出し 1 (枠付き) 10"/>
          <p:cNvSpPr/>
          <p:nvPr/>
        </p:nvSpPr>
        <p:spPr>
          <a:xfrm>
            <a:off x="4106287" y="1951081"/>
            <a:ext cx="399038" cy="1712596"/>
          </a:xfrm>
          <a:prstGeom prst="borderCallout1">
            <a:avLst>
              <a:gd name="adj1" fmla="val 18750"/>
              <a:gd name="adj2" fmla="val -8333"/>
              <a:gd name="adj3" fmla="val 54858"/>
              <a:gd name="adj4" fmla="val -460867"/>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400" b="1" dirty="0">
                <a:solidFill>
                  <a:sysClr val="windowText" lastClr="000000"/>
                </a:solidFill>
                <a:latin typeface="ＭＳ 明朝" panose="02020609040205080304" pitchFamily="17" charset="-128"/>
                <a:ea typeface="ＭＳ 明朝" panose="02020609040205080304" pitchFamily="17" charset="-128"/>
              </a:rPr>
              <a:t>立体看板を再現</a:t>
            </a:r>
          </a:p>
        </p:txBody>
      </p:sp>
      <p:cxnSp>
        <p:nvCxnSpPr>
          <p:cNvPr id="12" name="直線矢印コネクタ 11"/>
          <p:cNvCxnSpPr>
            <a:stCxn id="11" idx="1"/>
          </p:cNvCxnSpPr>
          <p:nvPr/>
        </p:nvCxnSpPr>
        <p:spPr>
          <a:xfrm flipH="1">
            <a:off x="3133725" y="3663677"/>
            <a:ext cx="1172081" cy="1097101"/>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6" name="図 15" descr="画面の領域"/>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4401" y="901335"/>
            <a:ext cx="3080669" cy="26473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テキスト ボックス 14"/>
          <p:cNvSpPr txBox="1"/>
          <p:nvPr/>
        </p:nvSpPr>
        <p:spPr>
          <a:xfrm>
            <a:off x="5833329" y="604963"/>
            <a:ext cx="902811" cy="307777"/>
          </a:xfrm>
          <a:prstGeom prst="rect">
            <a:avLst/>
          </a:prstGeom>
          <a:noFill/>
          <a:ln>
            <a:noFill/>
          </a:ln>
        </p:spPr>
        <p:txBody>
          <a:bodyPr vert="horz"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玄関</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2" name="図 1" descr="画面の領域"/>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3432" y="4164214"/>
            <a:ext cx="3185436" cy="23776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テキスト ボックス 16"/>
          <p:cNvSpPr txBox="1"/>
          <p:nvPr/>
        </p:nvSpPr>
        <p:spPr>
          <a:xfrm>
            <a:off x="97095" y="4689714"/>
            <a:ext cx="400110" cy="1326645"/>
          </a:xfrm>
          <a:prstGeom prst="rect">
            <a:avLst/>
          </a:prstGeom>
          <a:noFill/>
          <a:ln>
            <a:noFill/>
          </a:ln>
        </p:spPr>
        <p:txBody>
          <a:bodyPr vert="eaVert"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日中の菊泉</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sp>
        <p:nvSpPr>
          <p:cNvPr id="18" name="テキスト ボックス 17"/>
          <p:cNvSpPr txBox="1"/>
          <p:nvPr/>
        </p:nvSpPr>
        <p:spPr>
          <a:xfrm>
            <a:off x="5781643" y="3856437"/>
            <a:ext cx="1261884" cy="307777"/>
          </a:xfrm>
          <a:prstGeom prst="rect">
            <a:avLst/>
          </a:prstGeom>
          <a:noFill/>
          <a:ln>
            <a:noFill/>
          </a:ln>
        </p:spPr>
        <p:txBody>
          <a:bodyPr vert="horz"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夜の菊泉</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21" name="図 20" descr="画面の領域"/>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09549" y="912740"/>
            <a:ext cx="3268528" cy="26450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テキスト ボックス 21"/>
          <p:cNvSpPr txBox="1"/>
          <p:nvPr/>
        </p:nvSpPr>
        <p:spPr>
          <a:xfrm>
            <a:off x="11591895" y="1430960"/>
            <a:ext cx="400110" cy="1150315"/>
          </a:xfrm>
          <a:prstGeom prst="rect">
            <a:avLst/>
          </a:prstGeom>
          <a:noFill/>
          <a:ln>
            <a:noFill/>
          </a:ln>
        </p:spPr>
        <p:txBody>
          <a:bodyPr vert="eaVert"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和風の庭</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pic>
        <p:nvPicPr>
          <p:cNvPr id="23" name="図 22" descr="画面の領域"/>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18693" y="4165130"/>
            <a:ext cx="3529212" cy="23767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テキスト ボックス 23"/>
          <p:cNvSpPr txBox="1"/>
          <p:nvPr/>
        </p:nvSpPr>
        <p:spPr>
          <a:xfrm>
            <a:off x="9183052" y="3856437"/>
            <a:ext cx="1800493" cy="307777"/>
          </a:xfrm>
          <a:prstGeom prst="rect">
            <a:avLst/>
          </a:prstGeom>
          <a:noFill/>
          <a:ln>
            <a:noFill/>
          </a:ln>
        </p:spPr>
        <p:txBody>
          <a:bodyPr vert="horz" wrap="none" rtlCol="0">
            <a:spAutoFit/>
          </a:bodyPr>
          <a:lstStyle/>
          <a:p>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r>
              <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rPr>
              <a:t>聖地巡礼ツアー</a:t>
            </a:r>
            <a:r>
              <a:rPr kumimoji="1" lang="en-US" altLang="ja-JP" sz="1400" b="1" dirty="0">
                <a:latin typeface="ＭＳ 明朝" panose="02020609040205080304" pitchFamily="17" charset="-128"/>
                <a:ea typeface="ＭＳ 明朝" panose="02020609040205080304" pitchFamily="17" charset="-128"/>
                <a:cs typeface="Meiryo UI" panose="020B0604030504040204" pitchFamily="50" charset="-128"/>
              </a:rPr>
              <a:t>】</a:t>
            </a:r>
            <a:endParaRPr kumimoji="1" lang="ja-JP" altLang="en-US" sz="1400" b="1" dirty="0">
              <a:latin typeface="ＭＳ 明朝" panose="02020609040205080304" pitchFamily="17" charset="-128"/>
              <a:ea typeface="ＭＳ 明朝" panose="02020609040205080304" pitchFamily="17" charset="-128"/>
              <a:cs typeface="Meiryo UI" panose="020B0604030504040204" pitchFamily="50" charset="-128"/>
            </a:endParaRPr>
          </a:p>
        </p:txBody>
      </p:sp>
    </p:spTree>
    <p:extLst>
      <p:ext uri="{BB962C8B-B14F-4D97-AF65-F5344CB8AC3E}">
        <p14:creationId xmlns:p14="http://schemas.microsoft.com/office/powerpoint/2010/main" val="209728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ブレーンストーミングのプレゼンテーション">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482_TF03460637.potx" id="{8F3B156D-932A-4C4F-B19B-13DA9C7AB513}" vid="{CAF0C7A8-6467-402F-B5CC-E460ADA54AE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ビジネス ブレーンストーミング プレゼンテーション</Template>
  <TotalTime>2895</TotalTime>
  <Words>803</Words>
  <Application>Microsoft Office PowerPoint</Application>
  <PresentationFormat>ワイド画面</PresentationFormat>
  <Paragraphs>77</Paragraphs>
  <Slides>11</Slides>
  <Notes>11</Notes>
  <HiddenSlides>0</HiddenSlides>
  <MMClips>0</MMClips>
  <ScaleCrop>false</ScaleCrop>
  <HeadingPairs>
    <vt:vector size="8" baseType="variant">
      <vt:variant>
        <vt:lpstr>使用されているフォント</vt:lpstr>
      </vt:variant>
      <vt:variant>
        <vt:i4>7</vt:i4>
      </vt:variant>
      <vt:variant>
        <vt:lpstr>テーマ</vt:lpstr>
      </vt:variant>
      <vt:variant>
        <vt:i4>1</vt:i4>
      </vt:variant>
      <vt:variant>
        <vt:lpstr>埋め込まれた OLE サーバー</vt:lpstr>
      </vt:variant>
      <vt:variant>
        <vt:i4>1</vt:i4>
      </vt:variant>
      <vt:variant>
        <vt:lpstr>スライド タイトル</vt:lpstr>
      </vt:variant>
      <vt:variant>
        <vt:i4>11</vt:i4>
      </vt:variant>
    </vt:vector>
  </HeadingPairs>
  <TitlesOfParts>
    <vt:vector size="20" baseType="lpstr">
      <vt:lpstr>HG正楷書体-PRO</vt:lpstr>
      <vt:lpstr>Hiragino Kaku Gothic Pro</vt:lpstr>
      <vt:lpstr>Meiryo UI</vt:lpstr>
      <vt:lpstr>ＭＳ 明朝</vt:lpstr>
      <vt:lpstr>Palatino Linotype</vt:lpstr>
      <vt:lpstr>Wingdings</vt:lpstr>
      <vt:lpstr>Wingdings 2</vt:lpstr>
      <vt:lpstr>ブレーンストーミングのプレゼンテーション</vt:lpstr>
      <vt:lpstr>Worksheet</vt:lpstr>
      <vt:lpstr>茶房菊泉SNS運用について </vt:lpstr>
      <vt:lpstr>PowerPoint プレゼンテーション</vt:lpstr>
      <vt:lpstr>PowerPoint プレゼンテーション</vt:lpstr>
      <vt:lpstr>提案ページ作成方法</vt:lpstr>
      <vt:lpstr>SNS運用方針</vt:lpstr>
      <vt:lpstr>お店紹介-由来</vt:lpstr>
      <vt:lpstr>お店紹介-ロケーション</vt:lpstr>
      <vt:lpstr>PowerPoint プレゼンテーション</vt:lpstr>
      <vt:lpstr>菊泉の外観</vt:lpstr>
      <vt:lpstr>菊泉の内観</vt:lpstr>
      <vt:lpstr>その他の画像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創造性のセッション</dc:title>
  <dc:creator>TOSHIYUKI</dc:creator>
  <cp:lastModifiedBy>花井 俊之</cp:lastModifiedBy>
  <cp:revision>246</cp:revision>
  <cp:lastPrinted>2020-01-31T10:49:36Z</cp:lastPrinted>
  <dcterms:created xsi:type="dcterms:W3CDTF">2020-01-02T17:05:58Z</dcterms:created>
  <dcterms:modified xsi:type="dcterms:W3CDTF">2021-02-13T06:16:06Z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