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A88DA-F704-43E1-BC49-F9C10594A5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DF2F9C7-4CE1-477D-8047-A1AD983F9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61B429-2DE0-4932-9097-B18B91AF2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E49920-7CAA-48FC-ACF0-44BF16AB8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226A11-B697-405B-ABE2-40FABCB3B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90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B72191-98AC-4593-88E9-1A53A57D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74DC91-2A47-4064-A4E9-DA78C5299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A7DDFA-4751-4D42-B9F0-778EEE755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0218FA-8D5A-4FC9-AF17-4D5C70FD2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73B85E-93A8-4765-8FE8-D12D71304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49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CC9E65-2FBB-4DD1-892C-041CA95FA6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94146D-A747-450F-812F-8EE7853B2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BE4292-28EE-4140-8C1D-9041521C3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6263AE-0C76-4EAD-963B-560197729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D4E8BF-8D48-4DA9-A6B0-DFA28BA67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5368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37C437-41B7-45CE-9ACA-681CBC98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CC41D2-5F61-4584-A191-085FCD71A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F1D35F-7007-4774-8A23-DADDFB19B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0E86AA-881A-4FAA-B7EE-AC56AC6BF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61C198-F8B1-4B38-BB71-E8E5E499B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434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B49A5D-C2E0-46D9-A4EC-AB7E2129B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DB05D4-4571-444A-ACCA-2225E4957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A90557-5CE2-4293-8C1E-90F6FB29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AB8CD9-75C8-4782-972D-53C25D4A8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DDBB54-7BDA-4430-9480-92F7011A8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66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FD0D62-ACAC-40D4-992A-534C020DA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03EEEF-90E2-4B71-83D8-97C888796D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97452C7-3C57-4F0F-A75B-8CE5BFB30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CC149A-9599-4A5F-AB07-204E6014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5F03C0-6EE4-4C0D-A333-3FCD54CB6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A93FF5-0E39-4986-B35E-2C6A48660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35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764845-4EFD-4F06-AC06-2E1EB68ED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853524-F947-42E9-9FB5-76D65B1EA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90C2EB-B5C2-4CEC-B775-A84837109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CB6160-CD08-409C-A8B8-4DA31A7AFE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B022CEB-020C-425F-BD9F-F12F8076C4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A9F206-AC08-436F-A158-5B0F507CB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829EA73-02A2-4EEC-A6B6-CE69F699F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4356494-1D7E-4463-810B-E5762A772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2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982A6B-2E56-4027-ADF6-DDB355990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CC36556-4E8C-474A-914E-A3683B942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773BF27-7820-41CE-B4B7-0E4CBA7E3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04F0435-ECF7-447A-B726-02F62A8F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491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217943A-F497-40E6-B972-9ACDBC591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8744FEA-34F8-40DF-B032-A7201F5C8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7AFD29-166A-4FD9-830B-7B2C6197F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71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934B0-6BC2-4334-A18C-43AF60466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CDA7D7-FEC5-4B1B-ACD6-375CBF113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90005A-BFF3-4C3D-961A-A80AABBDA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AE2911-92F4-465D-9751-AF41CEE0A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E15C4-EAA4-45B4-A801-771C75E2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3BA118-882A-4EFE-94AA-80C73F3A3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61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9AE5FD-12B2-4830-905F-B62E563BD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E113FB-525B-4052-8297-B82226187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A4DB5A6-1F4B-49CA-9736-345AB237C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7887EDB-285B-40EC-97F8-7B2E1A58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1043A5-EBE1-43C6-A476-E402F485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5D26CF-0F6F-41DA-8491-766165101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46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A3BE277-DF1A-41EE-894C-8FA9CF1FD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7939EA-5409-45E6-848E-CB1E6DEF2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35CEBA-D451-420E-A929-8D170E82AE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61A94-68A2-4B09-A7C2-A35BD9DFC9DF}" type="datetimeFigureOut">
              <a:rPr kumimoji="1" lang="ja-JP" altLang="en-US" smtClean="0"/>
              <a:t>2020/6/30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05D4AB-8DD3-4592-A12F-173F545F0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09FF22-5123-46B5-940B-071905EB4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8A0B9-71D5-4490-8E86-B0468C35C3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95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B87DD1-BE57-4DC2-84A0-36CFBD0500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構成イメージ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208A5F-7B2F-4DA2-9BD3-65095578B4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019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53574477-430D-4EF9-9601-276641EF44BC}"/>
              </a:ext>
            </a:extLst>
          </p:cNvPr>
          <p:cNvSpPr/>
          <p:nvPr/>
        </p:nvSpPr>
        <p:spPr>
          <a:xfrm>
            <a:off x="2714625" y="3798332"/>
            <a:ext cx="4029072" cy="18666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D9564C3D-464D-455A-9449-BA4BB6B9BAD9}"/>
              </a:ext>
            </a:extLst>
          </p:cNvPr>
          <p:cNvSpPr/>
          <p:nvPr/>
        </p:nvSpPr>
        <p:spPr>
          <a:xfrm>
            <a:off x="2714625" y="1962151"/>
            <a:ext cx="4029072" cy="17859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0DE10E3-8B00-4FA2-8912-EA65B7315318}"/>
              </a:ext>
            </a:extLst>
          </p:cNvPr>
          <p:cNvCxnSpPr>
            <a:cxnSpLocks/>
          </p:cNvCxnSpPr>
          <p:nvPr/>
        </p:nvCxnSpPr>
        <p:spPr>
          <a:xfrm flipV="1">
            <a:off x="2019300" y="438151"/>
            <a:ext cx="0" cy="5432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楕円 1">
            <a:extLst>
              <a:ext uri="{FF2B5EF4-FFF2-40B4-BE49-F238E27FC236}">
                <a16:creationId xmlns:a16="http://schemas.microsoft.com/office/drawing/2014/main" id="{FDF6A033-E72B-457C-AF8E-D0EF1AD8F98A}"/>
              </a:ext>
            </a:extLst>
          </p:cNvPr>
          <p:cNvSpPr/>
          <p:nvPr/>
        </p:nvSpPr>
        <p:spPr>
          <a:xfrm>
            <a:off x="609600" y="1323975"/>
            <a:ext cx="2695575" cy="71437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ルータ</a:t>
            </a:r>
          </a:p>
        </p:txBody>
      </p:sp>
      <p:sp>
        <p:nvSpPr>
          <p:cNvPr id="3" name="雲 2">
            <a:extLst>
              <a:ext uri="{FF2B5EF4-FFF2-40B4-BE49-F238E27FC236}">
                <a16:creationId xmlns:a16="http://schemas.microsoft.com/office/drawing/2014/main" id="{B10F2F87-3453-4E12-91F8-963FE01CF587}"/>
              </a:ext>
            </a:extLst>
          </p:cNvPr>
          <p:cNvSpPr/>
          <p:nvPr/>
        </p:nvSpPr>
        <p:spPr>
          <a:xfrm>
            <a:off x="647700" y="228600"/>
            <a:ext cx="2676525" cy="4953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internet</a:t>
            </a:r>
            <a:endParaRPr kumimoji="1" lang="ja-JP" altLang="en-US" dirty="0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7297C62B-2485-40A0-9050-2F087BCB2669}"/>
              </a:ext>
            </a:extLst>
          </p:cNvPr>
          <p:cNvCxnSpPr>
            <a:cxnSpLocks/>
          </p:cNvCxnSpPr>
          <p:nvPr/>
        </p:nvCxnSpPr>
        <p:spPr>
          <a:xfrm rot="5400000" flipV="1">
            <a:off x="4114799" y="600075"/>
            <a:ext cx="0" cy="4181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E708347C-BE25-4960-AFFA-81687776CA2D}"/>
              </a:ext>
            </a:extLst>
          </p:cNvPr>
          <p:cNvCxnSpPr>
            <a:cxnSpLocks/>
          </p:cNvCxnSpPr>
          <p:nvPr/>
        </p:nvCxnSpPr>
        <p:spPr>
          <a:xfrm rot="5400000" flipV="1">
            <a:off x="4114799" y="2495550"/>
            <a:ext cx="0" cy="4181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C047E39-1F17-4A02-B615-770CFC2FBBDF}"/>
              </a:ext>
            </a:extLst>
          </p:cNvPr>
          <p:cNvSpPr/>
          <p:nvPr/>
        </p:nvSpPr>
        <p:spPr>
          <a:xfrm>
            <a:off x="3781425" y="2409825"/>
            <a:ext cx="2305050" cy="7143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ラズパイ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6CF4D4-26F2-446A-9354-1A842ECDE85B}"/>
              </a:ext>
            </a:extLst>
          </p:cNvPr>
          <p:cNvSpPr/>
          <p:nvPr/>
        </p:nvSpPr>
        <p:spPr>
          <a:xfrm>
            <a:off x="3781425" y="4152900"/>
            <a:ext cx="2305050" cy="7143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中古</a:t>
            </a:r>
            <a:r>
              <a:rPr kumimoji="1" lang="en-US" altLang="ja-JP" dirty="0">
                <a:solidFill>
                  <a:schemeClr val="tx1"/>
                </a:solidFill>
              </a:rPr>
              <a:t>PC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156CC45-A5DB-4457-884E-F0C3497FA030}"/>
              </a:ext>
            </a:extLst>
          </p:cNvPr>
          <p:cNvSpPr txBox="1"/>
          <p:nvPr/>
        </p:nvSpPr>
        <p:spPr>
          <a:xfrm>
            <a:off x="0" y="3429000"/>
            <a:ext cx="2013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192.168.100.0/24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8D63A74-B274-4767-8614-1D5452362EB1}"/>
              </a:ext>
            </a:extLst>
          </p:cNvPr>
          <p:cNvSpPr txBox="1"/>
          <p:nvPr/>
        </p:nvSpPr>
        <p:spPr>
          <a:xfrm>
            <a:off x="2066925" y="20574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41D36C4-2A15-4C93-814B-A4A5CB75FAC6}"/>
              </a:ext>
            </a:extLst>
          </p:cNvPr>
          <p:cNvSpPr txBox="1"/>
          <p:nvPr/>
        </p:nvSpPr>
        <p:spPr>
          <a:xfrm>
            <a:off x="3209925" y="277177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100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DB46601-E5A9-441E-BB44-12A5F79FAEB4}"/>
              </a:ext>
            </a:extLst>
          </p:cNvPr>
          <p:cNvSpPr txBox="1"/>
          <p:nvPr/>
        </p:nvSpPr>
        <p:spPr>
          <a:xfrm>
            <a:off x="3267075" y="421957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120</a:t>
            </a:r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915A8B4-4A9B-4C10-9868-5A8145BEB43C}"/>
              </a:ext>
            </a:extLst>
          </p:cNvPr>
          <p:cNvSpPr txBox="1"/>
          <p:nvPr/>
        </p:nvSpPr>
        <p:spPr>
          <a:xfrm>
            <a:off x="5223734" y="2038350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i="1" u="sng" dirty="0"/>
              <a:t>擬似</a:t>
            </a:r>
            <a:r>
              <a:rPr kumimoji="1" lang="en-US" altLang="ja-JP" b="1" i="1" u="sng" dirty="0"/>
              <a:t>DMZ</a:t>
            </a:r>
            <a:endParaRPr kumimoji="1" lang="ja-JP" altLang="en-US" b="1" i="1" u="sng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AA43D2E-289B-408F-B6F8-357C3EA919D3}"/>
              </a:ext>
            </a:extLst>
          </p:cNvPr>
          <p:cNvSpPr txBox="1"/>
          <p:nvPr/>
        </p:nvSpPr>
        <p:spPr>
          <a:xfrm>
            <a:off x="5014184" y="3797856"/>
            <a:ext cx="159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i="1" u="sng" dirty="0"/>
              <a:t>擬似社内</a:t>
            </a:r>
            <a:r>
              <a:rPr kumimoji="1" lang="en-US" altLang="ja-JP" b="1" i="1" u="sng" dirty="0"/>
              <a:t>LAN</a:t>
            </a:r>
            <a:endParaRPr kumimoji="1" lang="ja-JP" altLang="en-US" b="1" i="1" u="sng" dirty="0"/>
          </a:p>
        </p:txBody>
      </p:sp>
      <p:sp>
        <p:nvSpPr>
          <p:cNvPr id="18" name="吹き出し: 四角形 17">
            <a:extLst>
              <a:ext uri="{FF2B5EF4-FFF2-40B4-BE49-F238E27FC236}">
                <a16:creationId xmlns:a16="http://schemas.microsoft.com/office/drawing/2014/main" id="{5E92F98F-BBCB-4D3F-A089-E4F2DED49A4F}"/>
              </a:ext>
            </a:extLst>
          </p:cNvPr>
          <p:cNvSpPr/>
          <p:nvPr/>
        </p:nvSpPr>
        <p:spPr>
          <a:xfrm>
            <a:off x="6954666" y="228599"/>
            <a:ext cx="5006692" cy="2638425"/>
          </a:xfrm>
          <a:prstGeom prst="wedgeRectCallout">
            <a:avLst>
              <a:gd name="adj1" fmla="val -72500"/>
              <a:gd name="adj2" fmla="val 45544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u="sng" dirty="0">
                <a:solidFill>
                  <a:schemeClr val="tx1"/>
                </a:solidFill>
              </a:rPr>
              <a:t>構成サーバ</a:t>
            </a:r>
            <a:endParaRPr kumimoji="1" lang="en-US" altLang="ja-JP" b="1" u="sng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r>
              <a:rPr kumimoji="1" lang="en-US" altLang="ja-JP" dirty="0">
                <a:solidFill>
                  <a:schemeClr val="tx1"/>
                </a:solidFill>
              </a:rPr>
              <a:t>web</a:t>
            </a:r>
            <a:r>
              <a:rPr kumimoji="1" lang="ja-JP" altLang="en-US" dirty="0">
                <a:solidFill>
                  <a:schemeClr val="tx1"/>
                </a:solidFill>
              </a:rPr>
              <a:t>サーバ</a:t>
            </a:r>
            <a:r>
              <a:rPr kumimoji="1" lang="en-US" altLang="ja-JP" dirty="0">
                <a:solidFill>
                  <a:schemeClr val="tx1"/>
                </a:solidFill>
              </a:rPr>
              <a:t>2</a:t>
            </a:r>
            <a:r>
              <a:rPr kumimoji="1" lang="ja-JP" altLang="en-US" dirty="0">
                <a:solidFill>
                  <a:schemeClr val="tx1"/>
                </a:solidFill>
              </a:rPr>
              <a:t>（</a:t>
            </a:r>
            <a:r>
              <a:rPr kumimoji="1" lang="en-US" altLang="ja-JP" dirty="0">
                <a:solidFill>
                  <a:schemeClr val="tx1"/>
                </a:solidFill>
              </a:rPr>
              <a:t>web</a:t>
            </a:r>
            <a:r>
              <a:rPr kumimoji="1" lang="ja-JP" altLang="en-US" dirty="0">
                <a:solidFill>
                  <a:schemeClr val="tx1"/>
                </a:solidFill>
              </a:rPr>
              <a:t>公開用）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r>
              <a:rPr kumimoji="1" lang="en-US" altLang="ja-JP" dirty="0" err="1">
                <a:solidFill>
                  <a:schemeClr val="tx1"/>
                </a:solidFill>
              </a:rPr>
              <a:t>dns</a:t>
            </a:r>
            <a:r>
              <a:rPr kumimoji="1" lang="ja-JP" altLang="en-US" dirty="0">
                <a:solidFill>
                  <a:schemeClr val="tx1"/>
                </a:solidFill>
              </a:rPr>
              <a:t>サーバ（</a:t>
            </a:r>
            <a:r>
              <a:rPr kumimoji="1" lang="en-US" altLang="ja-JP" dirty="0">
                <a:solidFill>
                  <a:schemeClr val="tx1"/>
                </a:solidFill>
              </a:rPr>
              <a:t>web</a:t>
            </a:r>
            <a:r>
              <a:rPr lang="ja-JP" altLang="en-US" dirty="0">
                <a:solidFill>
                  <a:schemeClr val="tx1"/>
                </a:solidFill>
              </a:rPr>
              <a:t>公開用</a:t>
            </a:r>
            <a:r>
              <a:rPr kumimoji="1" lang="ja-JP" altLang="en-US" dirty="0">
                <a:solidFill>
                  <a:schemeClr val="tx1"/>
                </a:solidFill>
              </a:rPr>
              <a:t>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・メールサーバ</a:t>
            </a:r>
            <a:r>
              <a:rPr kumimoji="1" lang="en-US" altLang="ja-JP" dirty="0">
                <a:solidFill>
                  <a:schemeClr val="tx1"/>
                </a:solidFill>
              </a:rPr>
              <a:t>(</a:t>
            </a:r>
            <a:r>
              <a:rPr kumimoji="1" lang="ja-JP" altLang="en-US" dirty="0">
                <a:solidFill>
                  <a:schemeClr val="tx1"/>
                </a:solidFill>
              </a:rPr>
              <a:t>転送用</a:t>
            </a:r>
            <a:r>
              <a:rPr kumimoji="1" lang="en-US" altLang="ja-JP" dirty="0">
                <a:solidFill>
                  <a:schemeClr val="tx1"/>
                </a:solidFill>
              </a:rPr>
              <a:t>)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・リバースプロキシサーバ（社内の</a:t>
            </a:r>
            <a:r>
              <a:rPr kumimoji="1" lang="en-US" altLang="ja-JP" dirty="0">
                <a:solidFill>
                  <a:schemeClr val="tx1"/>
                </a:solidFill>
              </a:rPr>
              <a:t>web</a:t>
            </a:r>
            <a:r>
              <a:rPr kumimoji="1" lang="ja-JP" altLang="en-US" dirty="0">
                <a:solidFill>
                  <a:schemeClr val="tx1"/>
                </a:solidFill>
              </a:rPr>
              <a:t>サーバへのアクセスをプロキシする）</a:t>
            </a:r>
          </a:p>
        </p:txBody>
      </p:sp>
      <p:sp>
        <p:nvSpPr>
          <p:cNvPr id="19" name="吹き出し: 四角形 18">
            <a:extLst>
              <a:ext uri="{FF2B5EF4-FFF2-40B4-BE49-F238E27FC236}">
                <a16:creationId xmlns:a16="http://schemas.microsoft.com/office/drawing/2014/main" id="{BE5C83C1-CA73-497C-B6D5-7B3EABDB99A2}"/>
              </a:ext>
            </a:extLst>
          </p:cNvPr>
          <p:cNvSpPr/>
          <p:nvPr/>
        </p:nvSpPr>
        <p:spPr>
          <a:xfrm>
            <a:off x="6896099" y="3141107"/>
            <a:ext cx="5067291" cy="3488293"/>
          </a:xfrm>
          <a:prstGeom prst="wedgeRectCallout">
            <a:avLst>
              <a:gd name="adj1" fmla="val -72083"/>
              <a:gd name="adj2" fmla="val -7164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u="sng" dirty="0">
                <a:solidFill>
                  <a:schemeClr val="tx1"/>
                </a:solidFill>
              </a:rPr>
              <a:t>構成サーバ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r>
              <a:rPr kumimoji="1" lang="en-US" altLang="ja-JP" dirty="0" err="1">
                <a:solidFill>
                  <a:schemeClr val="tx1"/>
                </a:solidFill>
              </a:rPr>
              <a:t>ldap</a:t>
            </a:r>
            <a:r>
              <a:rPr kumimoji="1" lang="ja-JP" altLang="en-US" dirty="0">
                <a:solidFill>
                  <a:schemeClr val="tx1"/>
                </a:solidFill>
              </a:rPr>
              <a:t>サーバー（端末は</a:t>
            </a:r>
            <a:r>
              <a:rPr kumimoji="1" lang="en-US" altLang="ja-JP" dirty="0">
                <a:solidFill>
                  <a:schemeClr val="tx1"/>
                </a:solidFill>
              </a:rPr>
              <a:t>2</a:t>
            </a:r>
            <a:r>
              <a:rPr kumimoji="1" lang="ja-JP" altLang="en-US" dirty="0">
                <a:solidFill>
                  <a:schemeClr val="tx1"/>
                </a:solidFill>
              </a:rPr>
              <a:t>台用意できます）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・パムサーバ（サンバサーバの認証に利用？）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・サンバサーバ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・プロキシサーバ（端末からの</a:t>
            </a:r>
            <a:r>
              <a:rPr kumimoji="1" lang="en-US" altLang="ja-JP" dirty="0">
                <a:solidFill>
                  <a:schemeClr val="tx1"/>
                </a:solidFill>
              </a:rPr>
              <a:t>web</a:t>
            </a:r>
            <a:r>
              <a:rPr kumimoji="1" lang="ja-JP" altLang="en-US" dirty="0">
                <a:solidFill>
                  <a:schemeClr val="tx1"/>
                </a:solidFill>
              </a:rPr>
              <a:t>通信をプロキシする想定です）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・社内メールサーバ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r>
              <a:rPr kumimoji="1" lang="en-US" altLang="ja-JP" dirty="0">
                <a:solidFill>
                  <a:schemeClr val="tx1"/>
                </a:solidFill>
              </a:rPr>
              <a:t>web</a:t>
            </a:r>
            <a:r>
              <a:rPr kumimoji="1" lang="ja-JP" altLang="en-US" dirty="0">
                <a:solidFill>
                  <a:schemeClr val="tx1"/>
                </a:solidFill>
              </a:rPr>
              <a:t>サーバ</a:t>
            </a:r>
            <a:r>
              <a:rPr kumimoji="1" lang="en-US" altLang="ja-JP" dirty="0">
                <a:solidFill>
                  <a:schemeClr val="tx1"/>
                </a:solidFill>
              </a:rPr>
              <a:t>1</a:t>
            </a:r>
            <a:r>
              <a:rPr lang="ja-JP" altLang="en-US" dirty="0">
                <a:solidFill>
                  <a:schemeClr val="tx1"/>
                </a:solidFill>
              </a:rPr>
              <a:t>（社内用）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r>
              <a:rPr kumimoji="1" lang="en-US" altLang="ja-JP" dirty="0">
                <a:solidFill>
                  <a:schemeClr val="tx1"/>
                </a:solidFill>
              </a:rPr>
              <a:t>ca</a:t>
            </a:r>
            <a:r>
              <a:rPr kumimoji="1" lang="ja-JP" altLang="en-US" dirty="0">
                <a:solidFill>
                  <a:schemeClr val="tx1"/>
                </a:solidFill>
              </a:rPr>
              <a:t>サーバ　</a:t>
            </a:r>
            <a:r>
              <a:rPr kumimoji="1" lang="en-US" altLang="ja-JP" dirty="0">
                <a:solidFill>
                  <a:schemeClr val="tx1"/>
                </a:solidFill>
              </a:rPr>
              <a:t>web</a:t>
            </a:r>
            <a:r>
              <a:rPr kumimoji="1" lang="ja-JP" altLang="en-US" dirty="0">
                <a:solidFill>
                  <a:schemeClr val="tx1"/>
                </a:solidFill>
              </a:rPr>
              <a:t>サーバ</a:t>
            </a:r>
            <a:r>
              <a:rPr kumimoji="1" lang="en-US" altLang="ja-JP" dirty="0">
                <a:solidFill>
                  <a:schemeClr val="tx1"/>
                </a:solidFill>
              </a:rPr>
              <a:t>1</a:t>
            </a:r>
            <a:r>
              <a:rPr lang="ja-JP" altLang="en-US" dirty="0">
                <a:solidFill>
                  <a:schemeClr val="tx1"/>
                </a:solidFill>
              </a:rPr>
              <a:t>（社内用）へ</a:t>
            </a:r>
            <a:r>
              <a:rPr lang="en-US" altLang="ja-JP" dirty="0">
                <a:solidFill>
                  <a:schemeClr val="tx1"/>
                </a:solidFill>
              </a:rPr>
              <a:t>https</a:t>
            </a:r>
            <a:r>
              <a:rPr lang="ja-JP" altLang="en-US" dirty="0">
                <a:solidFill>
                  <a:schemeClr val="tx1"/>
                </a:solidFill>
              </a:rPr>
              <a:t>するために利用</a:t>
            </a:r>
            <a:endParaRPr lang="en-US" altLang="ja-JP" dirty="0">
              <a:solidFill>
                <a:schemeClr val="tx1"/>
              </a:solidFill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14D3DE0F-6E63-494C-95C5-9544F6AE087C}"/>
              </a:ext>
            </a:extLst>
          </p:cNvPr>
          <p:cNvGrpSpPr/>
          <p:nvPr/>
        </p:nvGrpSpPr>
        <p:grpSpPr>
          <a:xfrm>
            <a:off x="1371599" y="5870614"/>
            <a:ext cx="1228725" cy="758786"/>
            <a:chOff x="609600" y="5839896"/>
            <a:chExt cx="1228725" cy="758786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9575D910-8D87-4642-A663-ADEEB985FA05}"/>
                </a:ext>
              </a:extLst>
            </p:cNvPr>
            <p:cNvSpPr/>
            <p:nvPr/>
          </p:nvSpPr>
          <p:spPr>
            <a:xfrm>
              <a:off x="609600" y="5839896"/>
              <a:ext cx="1228725" cy="45505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</a:rPr>
                <a:t>端末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二等辺三角形 22">
              <a:extLst>
                <a:ext uri="{FF2B5EF4-FFF2-40B4-BE49-F238E27FC236}">
                  <a16:creationId xmlns:a16="http://schemas.microsoft.com/office/drawing/2014/main" id="{F10E28D9-7ED3-44FB-A5DC-77B9734DC68B}"/>
                </a:ext>
              </a:extLst>
            </p:cNvPr>
            <p:cNvSpPr/>
            <p:nvPr/>
          </p:nvSpPr>
          <p:spPr>
            <a:xfrm>
              <a:off x="609600" y="6229350"/>
              <a:ext cx="1228725" cy="369332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50515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117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構成イメージ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構成イメージ</dc:title>
  <dc:creator>中瀬 淳</dc:creator>
  <cp:lastModifiedBy>中瀬 淳</cp:lastModifiedBy>
  <cp:revision>4</cp:revision>
  <dcterms:created xsi:type="dcterms:W3CDTF">2020-06-29T16:25:28Z</dcterms:created>
  <dcterms:modified xsi:type="dcterms:W3CDTF">2020-06-29T16:52:19Z</dcterms:modified>
</cp:coreProperties>
</file>