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  <p:sldId id="270" r:id="rId5"/>
    <p:sldId id="265" r:id="rId6"/>
    <p:sldId id="273" r:id="rId7"/>
    <p:sldId id="274" r:id="rId8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42" autoAdjust="0"/>
    <p:restoredTop sz="94710" autoAdjust="0"/>
  </p:normalViewPr>
  <p:slideViewPr>
    <p:cSldViewPr snapToGrid="0">
      <p:cViewPr varScale="1">
        <p:scale>
          <a:sx n="55" d="100"/>
          <a:sy n="55" d="100"/>
        </p:scale>
        <p:origin x="23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阿部 慶" userId="45540724-4345-4673-9806-5a91fa4f9a7b" providerId="ADAL" clId="{E62B8A37-D837-4BA8-A2D9-8B0BBC9A9DB3}"/>
    <pc:docChg chg="delSld">
      <pc:chgData name="阿部 慶" userId="45540724-4345-4673-9806-5a91fa4f9a7b" providerId="ADAL" clId="{E62B8A37-D837-4BA8-A2D9-8B0BBC9A9DB3}" dt="2023-08-10T05:09:50.263" v="0" actId="47"/>
      <pc:docMkLst>
        <pc:docMk/>
      </pc:docMkLst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345240167" sldId="261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3550605942" sldId="262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3512910769" sldId="263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808742840" sldId="264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393047333" sldId="267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2570154339" sldId="268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1925225196" sldId="269"/>
        </pc:sldMkLst>
      </pc:sldChg>
      <pc:sldChg chg="del">
        <pc:chgData name="阿部 慶" userId="45540724-4345-4673-9806-5a91fa4f9a7b" providerId="ADAL" clId="{E62B8A37-D837-4BA8-A2D9-8B0BBC9A9DB3}" dt="2023-08-10T05:09:50.263" v="0" actId="47"/>
        <pc:sldMkLst>
          <pc:docMk/>
          <pc:sldMk cId="3120049944" sldId="272"/>
        </pc:sldMkLst>
      </pc:sldChg>
    </pc:docChg>
  </pc:docChgLst>
  <pc:docChgLst>
    <pc:chgData name="阿部 慶" userId="45540724-4345-4673-9806-5a91fa4f9a7b" providerId="ADAL" clId="{4DEECF21-6A6C-4CFE-A081-7EC99F4C502D}"/>
    <pc:docChg chg="undo custSel addSld delSld modSld">
      <pc:chgData name="阿部 慶" userId="45540724-4345-4673-9806-5a91fa4f9a7b" providerId="ADAL" clId="{4DEECF21-6A6C-4CFE-A081-7EC99F4C502D}" dt="2023-08-08T02:31:54.062" v="3365" actId="6549"/>
      <pc:docMkLst>
        <pc:docMk/>
      </pc:docMkLst>
      <pc:sldChg chg="modSp mod">
        <pc:chgData name="阿部 慶" userId="45540724-4345-4673-9806-5a91fa4f9a7b" providerId="ADAL" clId="{4DEECF21-6A6C-4CFE-A081-7EC99F4C502D}" dt="2023-08-08T02:05:01.205" v="3080" actId="20577"/>
        <pc:sldMkLst>
          <pc:docMk/>
          <pc:sldMk cId="2295188028" sldId="256"/>
        </pc:sldMkLst>
        <pc:spChg chg="mod">
          <ac:chgData name="阿部 慶" userId="45540724-4345-4673-9806-5a91fa4f9a7b" providerId="ADAL" clId="{4DEECF21-6A6C-4CFE-A081-7EC99F4C502D}" dt="2023-08-08T02:05:01.205" v="3080" actId="20577"/>
          <ac:spMkLst>
            <pc:docMk/>
            <pc:sldMk cId="2295188028" sldId="256"/>
            <ac:spMk id="3" creationId="{D15692BD-1990-892A-C5BF-B33210AF1017}"/>
          </ac:spMkLst>
        </pc:spChg>
      </pc:sldChg>
      <pc:sldChg chg="add del">
        <pc:chgData name="阿部 慶" userId="45540724-4345-4673-9806-5a91fa4f9a7b" providerId="ADAL" clId="{4DEECF21-6A6C-4CFE-A081-7EC99F4C502D}" dt="2023-08-08T02:05:37.294" v="3081"/>
        <pc:sldMkLst>
          <pc:docMk/>
          <pc:sldMk cId="345240167" sldId="261"/>
        </pc:sldMkLst>
      </pc:sldChg>
      <pc:sldChg chg="add del">
        <pc:chgData name="阿部 慶" userId="45540724-4345-4673-9806-5a91fa4f9a7b" providerId="ADAL" clId="{4DEECF21-6A6C-4CFE-A081-7EC99F4C502D}" dt="2023-08-08T02:05:37.294" v="3081"/>
        <pc:sldMkLst>
          <pc:docMk/>
          <pc:sldMk cId="3550605942" sldId="262"/>
        </pc:sldMkLst>
      </pc:sldChg>
      <pc:sldChg chg="add del">
        <pc:chgData name="阿部 慶" userId="45540724-4345-4673-9806-5a91fa4f9a7b" providerId="ADAL" clId="{4DEECF21-6A6C-4CFE-A081-7EC99F4C502D}" dt="2023-08-08T02:05:37.294" v="3081"/>
        <pc:sldMkLst>
          <pc:docMk/>
          <pc:sldMk cId="3512910769" sldId="263"/>
        </pc:sldMkLst>
      </pc:sldChg>
      <pc:sldChg chg="addSp delSp modSp mod">
        <pc:chgData name="阿部 慶" userId="45540724-4345-4673-9806-5a91fa4f9a7b" providerId="ADAL" clId="{4DEECF21-6A6C-4CFE-A081-7EC99F4C502D}" dt="2023-08-08T01:48:03.195" v="2665" actId="478"/>
        <pc:sldMkLst>
          <pc:docMk/>
          <pc:sldMk cId="808742840" sldId="264"/>
        </pc:sldMkLst>
        <pc:spChg chg="add del mod">
          <ac:chgData name="阿部 慶" userId="45540724-4345-4673-9806-5a91fa4f9a7b" providerId="ADAL" clId="{4DEECF21-6A6C-4CFE-A081-7EC99F4C502D}" dt="2023-08-08T01:48:02.755" v="2664"/>
          <ac:spMkLst>
            <pc:docMk/>
            <pc:sldMk cId="808742840" sldId="264"/>
            <ac:spMk id="2" creationId="{AA59F4A8-8C0E-9CDF-0B2D-EBF05782FF20}"/>
          </ac:spMkLst>
        </pc:spChg>
        <pc:spChg chg="mod">
          <ac:chgData name="阿部 慶" userId="45540724-4345-4673-9806-5a91fa4f9a7b" providerId="ADAL" clId="{4DEECF21-6A6C-4CFE-A081-7EC99F4C502D}" dt="2023-08-08T01:47:59.032" v="2657" actId="1038"/>
          <ac:spMkLst>
            <pc:docMk/>
            <pc:sldMk cId="808742840" sldId="264"/>
            <ac:spMk id="62" creationId="{675E3884-3AB8-D456-2F88-3F2E2B4150A0}"/>
          </ac:spMkLst>
        </pc:spChg>
        <pc:spChg chg="add del">
          <ac:chgData name="阿部 慶" userId="45540724-4345-4673-9806-5a91fa4f9a7b" providerId="ADAL" clId="{4DEECF21-6A6C-4CFE-A081-7EC99F4C502D}" dt="2023-08-08T01:48:03.195" v="2665" actId="478"/>
          <ac:spMkLst>
            <pc:docMk/>
            <pc:sldMk cId="808742840" sldId="264"/>
            <ac:spMk id="73" creationId="{364E9241-9134-DF7F-5B6C-68DDDE8340D3}"/>
          </ac:spMkLst>
        </pc:spChg>
      </pc:sldChg>
      <pc:sldChg chg="addSp delSp modSp mod">
        <pc:chgData name="阿部 慶" userId="45540724-4345-4673-9806-5a91fa4f9a7b" providerId="ADAL" clId="{4DEECF21-6A6C-4CFE-A081-7EC99F4C502D}" dt="2023-08-08T02:31:54.062" v="3365" actId="6549"/>
        <pc:sldMkLst>
          <pc:docMk/>
          <pc:sldMk cId="1503710333" sldId="265"/>
        </pc:sldMkLst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" creationId="{11EC288B-4783-BDCE-3777-F4B9FD65D2F7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3" creationId="{A8A7D939-D606-901B-719D-527C9DE8F899}"/>
          </ac:spMkLst>
        </pc:spChg>
        <pc:spChg chg="mod">
          <ac:chgData name="阿部 慶" userId="45540724-4345-4673-9806-5a91fa4f9a7b" providerId="ADAL" clId="{4DEECF21-6A6C-4CFE-A081-7EC99F4C502D}" dt="2023-08-08T01:29:54.365" v="2009" actId="20577"/>
          <ac:spMkLst>
            <pc:docMk/>
            <pc:sldMk cId="1503710333" sldId="265"/>
            <ac:spMk id="4" creationId="{19C595C5-5167-346D-C532-DE5805BC3FCE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" creationId="{98605DEB-9FB5-1CA5-FCBA-7C79CC02649D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7" creationId="{AE8261AD-4132-8BE9-A1CB-6987CEE57E0C}"/>
          </ac:spMkLst>
        </pc:spChg>
        <pc:spChg chg="add mod">
          <ac:chgData name="阿部 慶" userId="45540724-4345-4673-9806-5a91fa4f9a7b" providerId="ADAL" clId="{4DEECF21-6A6C-4CFE-A081-7EC99F4C502D}" dt="2023-08-08T02:31:36.234" v="3329" actId="20577"/>
          <ac:spMkLst>
            <pc:docMk/>
            <pc:sldMk cId="1503710333" sldId="265"/>
            <ac:spMk id="8" creationId="{5378F780-C47C-8962-1653-C294F16C9C41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8" creationId="{C5D4A1C7-F91F-AFF2-34D4-0269A7A82E95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9" creationId="{8095647E-0F98-77E4-38E9-23572DF9F5EA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10" creationId="{53BEA7E5-DF78-4805-80D2-D8C62E6487FA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11" creationId="{2C860F66-EC9D-C709-51DA-ABF76F05BA16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12" creationId="{D7649367-5841-EB86-B02D-2B044BE5DA3A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13" creationId="{44DC63AD-A0C0-FC4B-630C-841991421D0B}"/>
          </ac:spMkLst>
        </pc:spChg>
        <pc:spChg chg="add mod">
          <ac:chgData name="阿部 慶" userId="45540724-4345-4673-9806-5a91fa4f9a7b" providerId="ADAL" clId="{4DEECF21-6A6C-4CFE-A081-7EC99F4C502D}" dt="2023-08-08T01:21:12.451" v="1690" actId="554"/>
          <ac:spMkLst>
            <pc:docMk/>
            <pc:sldMk cId="1503710333" sldId="265"/>
            <ac:spMk id="14" creationId="{AC663960-88E4-0D25-8B47-A262953DF926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15" creationId="{A5EE6E1B-232E-3CFB-FC5B-72CE5788564D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16" creationId="{DCBAB5B3-ADCB-B3AC-4767-2363D5026728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17" creationId="{E28D8263-6489-827E-E7CB-297649C94F0E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18" creationId="{F1133605-6674-B922-1880-54F5A9E9E742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19" creationId="{919CA5D1-A71B-446D-A106-449E2E06364C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0" creationId="{1F02FEEE-B0FD-3994-3805-8B8D506D18B2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21" creationId="{1368BB5C-0DBD-52B8-BC80-0A97F8E53082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2" creationId="{73332EDF-925E-F838-588F-56EAFF4ADC62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3" creationId="{66073581-B521-E584-8E80-0B96033CD476}"/>
          </ac:spMkLst>
        </pc:spChg>
        <pc:spChg chg="add mod">
          <ac:chgData name="阿部 慶" userId="45540724-4345-4673-9806-5a91fa4f9a7b" providerId="ADAL" clId="{4DEECF21-6A6C-4CFE-A081-7EC99F4C502D}" dt="2023-08-08T02:31:54.062" v="3365" actId="6549"/>
          <ac:spMkLst>
            <pc:docMk/>
            <pc:sldMk cId="1503710333" sldId="265"/>
            <ac:spMk id="23" creationId="{FEAB7DDC-E680-E45B-B24A-BF61F57DF241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4" creationId="{00DA50E3-C1CE-2613-1269-B0CA3C4A10F2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5" creationId="{32C72248-8F28-490C-9ED8-732ACA9C43CB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6" creationId="{2A98AA69-08B0-6EFE-A8EA-2C9B4FBB96D1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7" creationId="{30876026-4AFF-282D-D178-E48CDCFA9B47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8" creationId="{0BABE9C8-76D1-613E-CEE0-CAF8E6432FCB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29" creationId="{F430CA44-FECF-F779-8998-67AB481EC1AA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0" creationId="{BB543BB4-94B7-7E64-2F44-A9C27981B030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1" creationId="{1C758EB8-402D-64DB-04DB-3817EF338A5B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2" creationId="{6DA9D3AD-04B0-AFE8-7BF6-7C6E171624BE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3" creationId="{4E27D01C-8C45-1903-0724-0BEA0D96B333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4" creationId="{795B9658-BE09-241E-95F3-1489727E7AE9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5" creationId="{10F313D1-F7EC-E51E-15C0-70C02DC3897B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36" creationId="{F5626ED6-3599-642B-D8F4-FF0C1CA46D62}"/>
          </ac:spMkLst>
        </pc:spChg>
        <pc:spChg chg="mod">
          <ac:chgData name="阿部 慶" userId="45540724-4345-4673-9806-5a91fa4f9a7b" providerId="ADAL" clId="{4DEECF21-6A6C-4CFE-A081-7EC99F4C502D}" dt="2023-08-08T01:16:28.345" v="1570" actId="1076"/>
          <ac:spMkLst>
            <pc:docMk/>
            <pc:sldMk cId="1503710333" sldId="265"/>
            <ac:spMk id="37" creationId="{45014068-58AB-2C83-2CA8-FECA4CD2B365}"/>
          </ac:spMkLst>
        </pc:spChg>
        <pc:spChg chg="del">
          <ac:chgData name="阿部 慶" userId="45540724-4345-4673-9806-5a91fa4f9a7b" providerId="ADAL" clId="{4DEECF21-6A6C-4CFE-A081-7EC99F4C502D}" dt="2023-08-08T01:16:32.832" v="1571" actId="478"/>
          <ac:spMkLst>
            <pc:docMk/>
            <pc:sldMk cId="1503710333" sldId="265"/>
            <ac:spMk id="38" creationId="{F3203C00-EE3D-E8DC-0E82-36430E49735A}"/>
          </ac:spMkLst>
        </pc:spChg>
        <pc:spChg chg="mod">
          <ac:chgData name="阿部 慶" userId="45540724-4345-4673-9806-5a91fa4f9a7b" providerId="ADAL" clId="{4DEECF21-6A6C-4CFE-A081-7EC99F4C502D}" dt="2023-08-08T01:28:33.561" v="1956" actId="20577"/>
          <ac:spMkLst>
            <pc:docMk/>
            <pc:sldMk cId="1503710333" sldId="265"/>
            <ac:spMk id="39" creationId="{06E43FFC-D3FE-95AC-E2D5-100F45D19BFE}"/>
          </ac:spMkLst>
        </pc:spChg>
        <pc:spChg chg="mod">
          <ac:chgData name="阿部 慶" userId="45540724-4345-4673-9806-5a91fa4f9a7b" providerId="ADAL" clId="{4DEECF21-6A6C-4CFE-A081-7EC99F4C502D}" dt="2023-08-08T01:15:16.003" v="1569" actId="552"/>
          <ac:spMkLst>
            <pc:docMk/>
            <pc:sldMk cId="1503710333" sldId="265"/>
            <ac:spMk id="40" creationId="{496812C9-7990-DEBC-F38B-514EB49DEF03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41" creationId="{AE6C0EC2-1132-4D35-F73B-C23956AFF950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42" creationId="{E4FE07C9-38A9-6186-0D84-08EB014E1E87}"/>
          </ac:spMkLst>
        </pc:spChg>
        <pc:spChg chg="mod">
          <ac:chgData name="阿部 慶" userId="45540724-4345-4673-9806-5a91fa4f9a7b" providerId="ADAL" clId="{4DEECF21-6A6C-4CFE-A081-7EC99F4C502D}" dt="2023-08-08T01:13:18.578" v="1463" actId="1037"/>
          <ac:spMkLst>
            <pc:docMk/>
            <pc:sldMk cId="1503710333" sldId="265"/>
            <ac:spMk id="43" creationId="{1F175466-1A0C-1F6D-21F4-C6912F135BCB}"/>
          </ac:spMkLst>
        </pc:spChg>
        <pc:spChg chg="del mod">
          <ac:chgData name="阿部 慶" userId="45540724-4345-4673-9806-5a91fa4f9a7b" providerId="ADAL" clId="{4DEECF21-6A6C-4CFE-A081-7EC99F4C502D}" dt="2023-08-08T01:19:09.042" v="1646" actId="478"/>
          <ac:spMkLst>
            <pc:docMk/>
            <pc:sldMk cId="1503710333" sldId="265"/>
            <ac:spMk id="44" creationId="{9CACE731-C5AC-13DC-4124-46C17FFB7F20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45" creationId="{BFED6DB9-2732-9CE0-7164-6047E81B74A4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46" creationId="{1B35485A-E66D-F892-B814-D81280955DD8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48" creationId="{763965D5-972E-D82E-57CF-D24E24A61B1F}"/>
          </ac:spMkLst>
        </pc:spChg>
        <pc:spChg chg="del mod">
          <ac:chgData name="阿部 慶" userId="45540724-4345-4673-9806-5a91fa4f9a7b" providerId="ADAL" clId="{4DEECF21-6A6C-4CFE-A081-7EC99F4C502D}" dt="2023-08-08T01:21:20.897" v="1694" actId="478"/>
          <ac:spMkLst>
            <pc:docMk/>
            <pc:sldMk cId="1503710333" sldId="265"/>
            <ac:spMk id="50" creationId="{133EA000-6612-38DC-31A7-C80486ED922F}"/>
          </ac:spMkLst>
        </pc:spChg>
        <pc:spChg chg="del mod">
          <ac:chgData name="阿部 慶" userId="45540724-4345-4673-9806-5a91fa4f9a7b" providerId="ADAL" clId="{4DEECF21-6A6C-4CFE-A081-7EC99F4C502D}" dt="2023-08-08T01:13:22.847" v="1464" actId="478"/>
          <ac:spMkLst>
            <pc:docMk/>
            <pc:sldMk cId="1503710333" sldId="265"/>
            <ac:spMk id="51" creationId="{E9ED0A27-A6BC-FF37-FB97-EA8B4D1D2CDC}"/>
          </ac:spMkLst>
        </pc:spChg>
        <pc:spChg chg="del mod">
          <ac:chgData name="阿部 慶" userId="45540724-4345-4673-9806-5a91fa4f9a7b" providerId="ADAL" clId="{4DEECF21-6A6C-4CFE-A081-7EC99F4C502D}" dt="2023-08-08T01:21:20.897" v="1694" actId="478"/>
          <ac:spMkLst>
            <pc:docMk/>
            <pc:sldMk cId="1503710333" sldId="265"/>
            <ac:spMk id="52" creationId="{B2DFDE13-AAF7-B02F-E2FE-72A2775F6A94}"/>
          </ac:spMkLst>
        </pc:spChg>
        <pc:spChg chg="del mod">
          <ac:chgData name="阿部 慶" userId="45540724-4345-4673-9806-5a91fa4f9a7b" providerId="ADAL" clId="{4DEECF21-6A6C-4CFE-A081-7EC99F4C502D}" dt="2023-08-08T01:21:23.502" v="1695" actId="478"/>
          <ac:spMkLst>
            <pc:docMk/>
            <pc:sldMk cId="1503710333" sldId="265"/>
            <ac:spMk id="53" creationId="{B6BE0CFD-B64A-17DB-B046-A170775FBCA4}"/>
          </ac:spMkLst>
        </pc:spChg>
        <pc:spChg chg="del">
          <ac:chgData name="阿部 慶" userId="45540724-4345-4673-9806-5a91fa4f9a7b" providerId="ADAL" clId="{4DEECF21-6A6C-4CFE-A081-7EC99F4C502D}" dt="2023-08-08T01:26:39.727" v="1805" actId="478"/>
          <ac:spMkLst>
            <pc:docMk/>
            <pc:sldMk cId="1503710333" sldId="265"/>
            <ac:spMk id="54" creationId="{BFFD8B7B-9B42-ECC9-5DAE-C137C648E514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56" creationId="{4B819A1D-B412-9265-6296-30DCE1159482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57" creationId="{6619284C-9A5C-44C6-6C0F-5B99F96707D9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58" creationId="{F1622E98-80CF-4AC9-180F-78DD758E43A7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59" creationId="{F166AF0E-0382-DD4F-44CB-BB2A99E9803A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0" creationId="{A2166634-5BF3-EAD0-93D4-96F765660DA7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1" creationId="{83E98B3B-6286-1ACA-25DA-4EADA1B2119D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2" creationId="{12702C35-30B4-7C16-5672-BAF61A560BB2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3" creationId="{A310007D-715B-3F5A-F096-75012A166920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4" creationId="{56A94266-3A19-E34C-B9DD-57B859BBC179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5" creationId="{A95CB787-38E5-B43A-3578-79EFC88A99F6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6" creationId="{8CA34581-E7D0-3445-2B44-AE919B6B7A41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7" creationId="{EE8A5D32-3428-620F-C00D-B73031F62CFC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8" creationId="{9A395DCF-88D8-6728-F197-9858F90E192A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69" creationId="{C86DE0F6-E822-6D42-0397-646981A3503D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70" creationId="{D29C00BD-5A54-7E5E-BD67-94BAEA57A88F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71" creationId="{B612950B-01FC-F3E0-13F9-56F885851FB1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72" creationId="{F327B513-1B80-4A6B-D8D2-2F942B604B7A}"/>
          </ac:spMkLst>
        </pc:spChg>
        <pc:spChg chg="add mod">
          <ac:chgData name="阿部 慶" userId="45540724-4345-4673-9806-5a91fa4f9a7b" providerId="ADAL" clId="{4DEECF21-6A6C-4CFE-A081-7EC99F4C502D}" dt="2023-08-08T01:14:42.989" v="1548" actId="1036"/>
          <ac:spMkLst>
            <pc:docMk/>
            <pc:sldMk cId="1503710333" sldId="265"/>
            <ac:spMk id="73" creationId="{010AC13B-19A6-0DD7-189A-9365DDCC5B59}"/>
          </ac:spMkLst>
        </pc:spChg>
        <pc:spChg chg="add mod">
          <ac:chgData name="阿部 慶" userId="45540724-4345-4673-9806-5a91fa4f9a7b" providerId="ADAL" clId="{4DEECF21-6A6C-4CFE-A081-7EC99F4C502D}" dt="2023-08-08T01:18:11.587" v="1629" actId="14100"/>
          <ac:spMkLst>
            <pc:docMk/>
            <pc:sldMk cId="1503710333" sldId="265"/>
            <ac:spMk id="74" creationId="{3DC7C543-D68D-26B3-3538-2D12C248D4AB}"/>
          </ac:spMkLst>
        </pc:spChg>
        <pc:spChg chg="add mod">
          <ac:chgData name="阿部 慶" userId="45540724-4345-4673-9806-5a91fa4f9a7b" providerId="ADAL" clId="{4DEECF21-6A6C-4CFE-A081-7EC99F4C502D}" dt="2023-08-08T02:29:58.010" v="3188" actId="14100"/>
          <ac:spMkLst>
            <pc:docMk/>
            <pc:sldMk cId="1503710333" sldId="265"/>
            <ac:spMk id="76" creationId="{4D8E0B65-C9C3-480A-32B7-75CA3BB14078}"/>
          </ac:spMkLst>
        </pc:spChg>
        <pc:spChg chg="add mod">
          <ac:chgData name="阿部 慶" userId="45540724-4345-4673-9806-5a91fa4f9a7b" providerId="ADAL" clId="{4DEECF21-6A6C-4CFE-A081-7EC99F4C502D}" dt="2023-08-08T01:36:38.957" v="2331" actId="20577"/>
          <ac:spMkLst>
            <pc:docMk/>
            <pc:sldMk cId="1503710333" sldId="265"/>
            <ac:spMk id="77" creationId="{D220F963-09CE-11DB-3299-F32893C33480}"/>
          </ac:spMkLst>
        </pc:spChg>
        <pc:spChg chg="add mod">
          <ac:chgData name="阿部 慶" userId="45540724-4345-4673-9806-5a91fa4f9a7b" providerId="ADAL" clId="{4DEECF21-6A6C-4CFE-A081-7EC99F4C502D}" dt="2023-08-08T01:29:03.301" v="1995"/>
          <ac:spMkLst>
            <pc:docMk/>
            <pc:sldMk cId="1503710333" sldId="265"/>
            <ac:spMk id="86" creationId="{3A6B3D14-B203-7D3F-BEE4-465303D12778}"/>
          </ac:spMkLst>
        </pc:spChg>
        <pc:spChg chg="add mod">
          <ac:chgData name="阿部 慶" userId="45540724-4345-4673-9806-5a91fa4f9a7b" providerId="ADAL" clId="{4DEECF21-6A6C-4CFE-A081-7EC99F4C502D}" dt="2023-08-08T01:20:55.817" v="1688" actId="14100"/>
          <ac:spMkLst>
            <pc:docMk/>
            <pc:sldMk cId="1503710333" sldId="265"/>
            <ac:spMk id="87" creationId="{F6706B45-39C9-D495-E04A-980E5E6D960B}"/>
          </ac:spMkLst>
        </pc:spChg>
        <pc:spChg chg="add mod">
          <ac:chgData name="阿部 慶" userId="45540724-4345-4673-9806-5a91fa4f9a7b" providerId="ADAL" clId="{4DEECF21-6A6C-4CFE-A081-7EC99F4C502D}" dt="2023-08-08T01:21:17.529" v="1693" actId="20577"/>
          <ac:spMkLst>
            <pc:docMk/>
            <pc:sldMk cId="1503710333" sldId="265"/>
            <ac:spMk id="88" creationId="{3926891E-5667-F646-37DC-B2E05AB900BE}"/>
          </ac:spMkLst>
        </pc:spChg>
        <pc:spChg chg="add mod">
          <ac:chgData name="阿部 慶" userId="45540724-4345-4673-9806-5a91fa4f9a7b" providerId="ADAL" clId="{4DEECF21-6A6C-4CFE-A081-7EC99F4C502D}" dt="2023-08-08T01:23:52.156" v="1761" actId="1076"/>
          <ac:spMkLst>
            <pc:docMk/>
            <pc:sldMk cId="1503710333" sldId="265"/>
            <ac:spMk id="89" creationId="{D56B66C6-CA70-338F-C90A-ECF4279A8CD1}"/>
          </ac:spMkLst>
        </pc:spChg>
        <pc:spChg chg="add mod">
          <ac:chgData name="阿部 慶" userId="45540724-4345-4673-9806-5a91fa4f9a7b" providerId="ADAL" clId="{4DEECF21-6A6C-4CFE-A081-7EC99F4C502D}" dt="2023-08-08T01:24:06.125" v="1775" actId="14100"/>
          <ac:spMkLst>
            <pc:docMk/>
            <pc:sldMk cId="1503710333" sldId="265"/>
            <ac:spMk id="90" creationId="{706C7460-28AA-37AC-1E17-D2D6417DD4EB}"/>
          </ac:spMkLst>
        </pc:spChg>
        <pc:spChg chg="add mod">
          <ac:chgData name="阿部 慶" userId="45540724-4345-4673-9806-5a91fa4f9a7b" providerId="ADAL" clId="{4DEECF21-6A6C-4CFE-A081-7EC99F4C502D}" dt="2023-08-08T01:26:46.532" v="1808" actId="1036"/>
          <ac:spMkLst>
            <pc:docMk/>
            <pc:sldMk cId="1503710333" sldId="265"/>
            <ac:spMk id="91" creationId="{79F7ED38-E19A-190E-2B73-F604FC46EC51}"/>
          </ac:spMkLst>
        </pc:spChg>
        <pc:spChg chg="add mod">
          <ac:chgData name="阿部 慶" userId="45540724-4345-4673-9806-5a91fa4f9a7b" providerId="ADAL" clId="{4DEECF21-6A6C-4CFE-A081-7EC99F4C502D}" dt="2023-08-08T01:26:46.532" v="1808" actId="1036"/>
          <ac:spMkLst>
            <pc:docMk/>
            <pc:sldMk cId="1503710333" sldId="265"/>
            <ac:spMk id="92" creationId="{1C38FB78-1B15-53FF-7116-42095F54E80D}"/>
          </ac:spMkLst>
        </pc:spChg>
        <pc:spChg chg="add mod">
          <ac:chgData name="阿部 慶" userId="45540724-4345-4673-9806-5a91fa4f9a7b" providerId="ADAL" clId="{4DEECF21-6A6C-4CFE-A081-7EC99F4C502D}" dt="2023-08-08T01:26:46.532" v="1808" actId="1036"/>
          <ac:spMkLst>
            <pc:docMk/>
            <pc:sldMk cId="1503710333" sldId="265"/>
            <ac:spMk id="93" creationId="{D5563F4D-0B9C-93DA-5AC5-410037FFCBB3}"/>
          </ac:spMkLst>
        </pc:spChg>
        <pc:spChg chg="add mod">
          <ac:chgData name="阿部 慶" userId="45540724-4345-4673-9806-5a91fa4f9a7b" providerId="ADAL" clId="{4DEECF21-6A6C-4CFE-A081-7EC99F4C502D}" dt="2023-08-08T02:30:41.092" v="3286" actId="1036"/>
          <ac:spMkLst>
            <pc:docMk/>
            <pc:sldMk cId="1503710333" sldId="265"/>
            <ac:spMk id="94" creationId="{E7DB447E-5933-95E9-3299-0E98958C03CB}"/>
          </ac:spMkLst>
        </pc:spChg>
        <pc:spChg chg="add mod">
          <ac:chgData name="阿部 慶" userId="45540724-4345-4673-9806-5a91fa4f9a7b" providerId="ADAL" clId="{4DEECF21-6A6C-4CFE-A081-7EC99F4C502D}" dt="2023-08-08T02:30:41.092" v="3286" actId="1036"/>
          <ac:spMkLst>
            <pc:docMk/>
            <pc:sldMk cId="1503710333" sldId="265"/>
            <ac:spMk id="97" creationId="{247DA0EF-539D-AE0C-BEB9-A821A91937CE}"/>
          </ac:spMkLst>
        </pc:spChg>
        <pc:spChg chg="add mod">
          <ac:chgData name="阿部 慶" userId="45540724-4345-4673-9806-5a91fa4f9a7b" providerId="ADAL" clId="{4DEECF21-6A6C-4CFE-A081-7EC99F4C502D}" dt="2023-08-08T02:30:41.092" v="3286" actId="1036"/>
          <ac:spMkLst>
            <pc:docMk/>
            <pc:sldMk cId="1503710333" sldId="265"/>
            <ac:spMk id="101" creationId="{5F102A9D-8382-A173-F85A-110379A90F55}"/>
          </ac:spMkLst>
        </pc:spChg>
        <pc:spChg chg="add mod">
          <ac:chgData name="阿部 慶" userId="45540724-4345-4673-9806-5a91fa4f9a7b" providerId="ADAL" clId="{4DEECF21-6A6C-4CFE-A081-7EC99F4C502D}" dt="2023-08-08T02:07:15.970" v="3108" actId="1076"/>
          <ac:spMkLst>
            <pc:docMk/>
            <pc:sldMk cId="1503710333" sldId="265"/>
            <ac:spMk id="105" creationId="{EE44E0EA-475A-3CE8-2D28-788032655A9A}"/>
          </ac:spMkLst>
        </pc:spChg>
        <pc:picChg chg="mod">
          <ac:chgData name="阿部 慶" userId="45540724-4345-4673-9806-5a91fa4f9a7b" providerId="ADAL" clId="{4DEECF21-6A6C-4CFE-A081-7EC99F4C502D}" dt="2023-08-08T01:13:18.578" v="1463" actId="1037"/>
          <ac:picMkLst>
            <pc:docMk/>
            <pc:sldMk cId="1503710333" sldId="265"/>
            <ac:picMk id="5" creationId="{2B09CF28-7DF5-FFD7-CB02-6608A7AA58F9}"/>
          </ac:picMkLst>
        </pc:picChg>
        <pc:picChg chg="del mod">
          <ac:chgData name="阿部 慶" userId="45540724-4345-4673-9806-5a91fa4f9a7b" providerId="ADAL" clId="{4DEECF21-6A6C-4CFE-A081-7EC99F4C502D}" dt="2023-08-08T01:13:22.847" v="1464" actId="478"/>
          <ac:picMkLst>
            <pc:docMk/>
            <pc:sldMk cId="1503710333" sldId="265"/>
            <ac:picMk id="47" creationId="{DFA45652-83D2-C0D9-80BE-79F2C2F91D91}"/>
          </ac:picMkLst>
        </pc:picChg>
        <pc:picChg chg="del mod">
          <ac:chgData name="阿部 慶" userId="45540724-4345-4673-9806-5a91fa4f9a7b" providerId="ADAL" clId="{4DEECF21-6A6C-4CFE-A081-7EC99F4C502D}" dt="2023-08-08T01:13:22.847" v="1464" actId="478"/>
          <ac:picMkLst>
            <pc:docMk/>
            <pc:sldMk cId="1503710333" sldId="265"/>
            <ac:picMk id="49" creationId="{7EBBD966-D0EF-A1D4-2708-53C3930F7342}"/>
          </ac:picMkLst>
        </pc:picChg>
        <pc:picChg chg="mod">
          <ac:chgData name="阿部 慶" userId="45540724-4345-4673-9806-5a91fa4f9a7b" providerId="ADAL" clId="{4DEECF21-6A6C-4CFE-A081-7EC99F4C502D}" dt="2023-08-08T01:13:18.578" v="1463" actId="1037"/>
          <ac:picMkLst>
            <pc:docMk/>
            <pc:sldMk cId="1503710333" sldId="265"/>
            <ac:picMk id="55" creationId="{1737975F-3787-39F5-7BF4-BB4473A17AEA}"/>
          </ac:picMkLst>
        </pc:picChg>
        <pc:cxnChg chg="add mod">
          <ac:chgData name="阿部 慶" userId="45540724-4345-4673-9806-5a91fa4f9a7b" providerId="ADAL" clId="{4DEECF21-6A6C-4CFE-A081-7EC99F4C502D}" dt="2023-08-08T02:30:27.663" v="3266" actId="14100"/>
          <ac:cxnSpMkLst>
            <pc:docMk/>
            <pc:sldMk cId="1503710333" sldId="265"/>
            <ac:cxnSpMk id="10" creationId="{293E77D3-8C20-18C0-431B-D6477842C801}"/>
          </ac:cxnSpMkLst>
        </pc:cxnChg>
        <pc:cxnChg chg="add mod">
          <ac:chgData name="阿部 慶" userId="45540724-4345-4673-9806-5a91fa4f9a7b" providerId="ADAL" clId="{4DEECF21-6A6C-4CFE-A081-7EC99F4C502D}" dt="2023-08-08T02:30:55.999" v="3290" actId="14100"/>
          <ac:cxnSpMkLst>
            <pc:docMk/>
            <pc:sldMk cId="1503710333" sldId="265"/>
            <ac:cxnSpMk id="25" creationId="{420B8DA8-D606-FA3A-5A27-88C1FF13FEF2}"/>
          </ac:cxnSpMkLst>
        </pc:cxnChg>
        <pc:cxnChg chg="add mod">
          <ac:chgData name="阿部 慶" userId="45540724-4345-4673-9806-5a91fa4f9a7b" providerId="ADAL" clId="{4DEECF21-6A6C-4CFE-A081-7EC99F4C502D}" dt="2023-08-08T01:18:11.587" v="1629" actId="14100"/>
          <ac:cxnSpMkLst>
            <pc:docMk/>
            <pc:sldMk cId="1503710333" sldId="265"/>
            <ac:cxnSpMk id="75" creationId="{6247D3C0-FEFD-A39F-5637-EA6848B1CE76}"/>
          </ac:cxnSpMkLst>
        </pc:cxnChg>
        <pc:cxnChg chg="add mod">
          <ac:chgData name="阿部 慶" userId="45540724-4345-4673-9806-5a91fa4f9a7b" providerId="ADAL" clId="{4DEECF21-6A6C-4CFE-A081-7EC99F4C502D}" dt="2023-08-08T02:30:41.092" v="3286" actId="1036"/>
          <ac:cxnSpMkLst>
            <pc:docMk/>
            <pc:sldMk cId="1503710333" sldId="265"/>
            <ac:cxnSpMk id="95" creationId="{D94DA950-1A90-E4C0-7396-7DB28950A537}"/>
          </ac:cxnSpMkLst>
        </pc:cxnChg>
        <pc:cxnChg chg="add mod">
          <ac:chgData name="阿部 慶" userId="45540724-4345-4673-9806-5a91fa4f9a7b" providerId="ADAL" clId="{4DEECF21-6A6C-4CFE-A081-7EC99F4C502D}" dt="2023-08-08T02:30:46.645" v="3287" actId="14100"/>
          <ac:cxnSpMkLst>
            <pc:docMk/>
            <pc:sldMk cId="1503710333" sldId="265"/>
            <ac:cxnSpMk id="98" creationId="{57247737-13E7-CCF2-9351-EABD75999FB2}"/>
          </ac:cxnSpMkLst>
        </pc:cxnChg>
        <pc:cxnChg chg="add mod">
          <ac:chgData name="阿部 慶" userId="45540724-4345-4673-9806-5a91fa4f9a7b" providerId="ADAL" clId="{4DEECF21-6A6C-4CFE-A081-7EC99F4C502D}" dt="2023-08-08T02:30:41.092" v="3286" actId="1036"/>
          <ac:cxnSpMkLst>
            <pc:docMk/>
            <pc:sldMk cId="1503710333" sldId="265"/>
            <ac:cxnSpMk id="102" creationId="{1BDF7332-C219-1F7D-9B41-FD20CEAFD27F}"/>
          </ac:cxnSpMkLst>
        </pc:cxnChg>
      </pc:sldChg>
      <pc:sldChg chg="add del">
        <pc:chgData name="阿部 慶" userId="45540724-4345-4673-9806-5a91fa4f9a7b" providerId="ADAL" clId="{4DEECF21-6A6C-4CFE-A081-7EC99F4C502D}" dt="2023-08-08T02:05:37.294" v="3081"/>
        <pc:sldMkLst>
          <pc:docMk/>
          <pc:sldMk cId="393047333" sldId="267"/>
        </pc:sldMkLst>
      </pc:sldChg>
      <pc:sldChg chg="add del">
        <pc:chgData name="阿部 慶" userId="45540724-4345-4673-9806-5a91fa4f9a7b" providerId="ADAL" clId="{4DEECF21-6A6C-4CFE-A081-7EC99F4C502D}" dt="2023-08-08T02:05:37.294" v="3081"/>
        <pc:sldMkLst>
          <pc:docMk/>
          <pc:sldMk cId="2570154339" sldId="268"/>
        </pc:sldMkLst>
      </pc:sldChg>
      <pc:sldChg chg="add del">
        <pc:chgData name="阿部 慶" userId="45540724-4345-4673-9806-5a91fa4f9a7b" providerId="ADAL" clId="{4DEECF21-6A6C-4CFE-A081-7EC99F4C502D}" dt="2023-08-08T02:05:37.294" v="3081"/>
        <pc:sldMkLst>
          <pc:docMk/>
          <pc:sldMk cId="1925225196" sldId="269"/>
        </pc:sldMkLst>
      </pc:sldChg>
      <pc:sldChg chg="modSp new mod">
        <pc:chgData name="阿部 慶" userId="45540724-4345-4673-9806-5a91fa4f9a7b" providerId="ADAL" clId="{4DEECF21-6A6C-4CFE-A081-7EC99F4C502D}" dt="2023-08-08T02:06:00.500" v="3100" actId="27636"/>
        <pc:sldMkLst>
          <pc:docMk/>
          <pc:sldMk cId="1710100355" sldId="270"/>
        </pc:sldMkLst>
        <pc:spChg chg="mod">
          <ac:chgData name="阿部 慶" userId="45540724-4345-4673-9806-5a91fa4f9a7b" providerId="ADAL" clId="{4DEECF21-6A6C-4CFE-A081-7EC99F4C502D}" dt="2023-08-08T02:05:54.190" v="3098" actId="20577"/>
          <ac:spMkLst>
            <pc:docMk/>
            <pc:sldMk cId="1710100355" sldId="270"/>
            <ac:spMk id="2" creationId="{72F7A81D-19A8-F25D-51D9-98722EE9A769}"/>
          </ac:spMkLst>
        </pc:spChg>
        <pc:spChg chg="mod">
          <ac:chgData name="阿部 慶" userId="45540724-4345-4673-9806-5a91fa4f9a7b" providerId="ADAL" clId="{4DEECF21-6A6C-4CFE-A081-7EC99F4C502D}" dt="2023-08-08T02:06:00.500" v="3100" actId="27636"/>
          <ac:spMkLst>
            <pc:docMk/>
            <pc:sldMk cId="1710100355" sldId="270"/>
            <ac:spMk id="3" creationId="{958B2939-AB8A-7E0F-223C-2552650A2E68}"/>
          </ac:spMkLst>
        </pc:spChg>
      </pc:sldChg>
      <pc:sldChg chg="addSp delSp modSp add del mod">
        <pc:chgData name="阿部 慶" userId="45540724-4345-4673-9806-5a91fa4f9a7b" providerId="ADAL" clId="{4DEECF21-6A6C-4CFE-A081-7EC99F4C502D}" dt="2023-08-08T01:34:24.607" v="2201" actId="47"/>
        <pc:sldMkLst>
          <pc:docMk/>
          <pc:sldMk cId="2624850559" sldId="271"/>
        </pc:sldMkLst>
        <pc:spChg chg="mod">
          <ac:chgData name="阿部 慶" userId="45540724-4345-4673-9806-5a91fa4f9a7b" providerId="ADAL" clId="{4DEECF21-6A6C-4CFE-A081-7EC99F4C502D}" dt="2023-08-08T00:46:23.454" v="731" actId="27636"/>
          <ac:spMkLst>
            <pc:docMk/>
            <pc:sldMk cId="2624850559" sldId="271"/>
            <ac:spMk id="2" creationId="{72F7A81D-19A8-F25D-51D9-98722EE9A769}"/>
          </ac:spMkLst>
        </pc:spChg>
        <pc:spChg chg="del">
          <ac:chgData name="阿部 慶" userId="45540724-4345-4673-9806-5a91fa4f9a7b" providerId="ADAL" clId="{4DEECF21-6A6C-4CFE-A081-7EC99F4C502D}" dt="2023-08-08T00:46:04.772" v="724" actId="478"/>
          <ac:spMkLst>
            <pc:docMk/>
            <pc:sldMk cId="2624850559" sldId="271"/>
            <ac:spMk id="3" creationId="{958B2939-AB8A-7E0F-223C-2552650A2E68}"/>
          </ac:spMkLst>
        </pc:spChg>
        <pc:spChg chg="add del mod">
          <ac:chgData name="阿部 慶" userId="45540724-4345-4673-9806-5a91fa4f9a7b" providerId="ADAL" clId="{4DEECF21-6A6C-4CFE-A081-7EC99F4C502D}" dt="2023-08-08T00:47:04.477" v="768" actId="478"/>
          <ac:spMkLst>
            <pc:docMk/>
            <pc:sldMk cId="2624850559" sldId="271"/>
            <ac:spMk id="5" creationId="{80E07221-4EA5-EAC0-E9E7-882E1AD15053}"/>
          </ac:spMkLst>
        </pc:spChg>
        <pc:spChg chg="add mod">
          <ac:chgData name="阿部 慶" userId="45540724-4345-4673-9806-5a91fa4f9a7b" providerId="ADAL" clId="{4DEECF21-6A6C-4CFE-A081-7EC99F4C502D}" dt="2023-08-08T00:46:31.680" v="736" actId="27636"/>
          <ac:spMkLst>
            <pc:docMk/>
            <pc:sldMk cId="2624850559" sldId="271"/>
            <ac:spMk id="6" creationId="{79FC45BF-6E9D-A6FB-E52F-10EEF95EF046}"/>
          </ac:spMkLst>
        </pc:spChg>
        <pc:spChg chg="add mod">
          <ac:chgData name="阿部 慶" userId="45540724-4345-4673-9806-5a91fa4f9a7b" providerId="ADAL" clId="{4DEECF21-6A6C-4CFE-A081-7EC99F4C502D}" dt="2023-08-08T00:46:52.202" v="755" actId="20577"/>
          <ac:spMkLst>
            <pc:docMk/>
            <pc:sldMk cId="2624850559" sldId="271"/>
            <ac:spMk id="7" creationId="{8FBB5C18-4BA2-133F-D407-90B029ECD77B}"/>
          </ac:spMkLst>
        </pc:spChg>
        <pc:spChg chg="add mod">
          <ac:chgData name="阿部 慶" userId="45540724-4345-4673-9806-5a91fa4f9a7b" providerId="ADAL" clId="{4DEECF21-6A6C-4CFE-A081-7EC99F4C502D}" dt="2023-08-08T01:11:23.182" v="1362" actId="14100"/>
          <ac:spMkLst>
            <pc:docMk/>
            <pc:sldMk cId="2624850559" sldId="271"/>
            <ac:spMk id="8" creationId="{510074D1-D708-8627-101A-8BC13882AF41}"/>
          </ac:spMkLst>
        </pc:spChg>
        <pc:spChg chg="add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9" creationId="{2B2F60BD-12F3-87E5-4694-BDAC39530BD7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10" creationId="{1DE2D879-A99E-8337-72E8-0DF5F759A908}"/>
          </ac:spMkLst>
        </pc:spChg>
        <pc:spChg chg="add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11" creationId="{A37A547E-79CB-9146-0116-96DFC142F555}"/>
          </ac:spMkLst>
        </pc:spChg>
        <pc:spChg chg="add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12" creationId="{47B4907B-BD83-7FD9-DE2B-DC3F7BCADF88}"/>
          </ac:spMkLst>
        </pc:spChg>
        <pc:spChg chg="add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13" creationId="{4FEE8796-A9B2-71E0-84A2-92BE6889B73A}"/>
          </ac:spMkLst>
        </pc:spChg>
        <pc:spChg chg="add mod or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14" creationId="{46475F2B-8D23-4845-8F43-85E97A7EBC19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15" creationId="{EB1EC221-BE5B-4DC5-25EE-837841E7355E}"/>
          </ac:spMkLst>
        </pc:spChg>
        <pc:spChg chg="add del mod">
          <ac:chgData name="阿部 慶" userId="45540724-4345-4673-9806-5a91fa4f9a7b" providerId="ADAL" clId="{4DEECF21-6A6C-4CFE-A081-7EC99F4C502D}" dt="2023-08-08T00:59:38.731" v="990" actId="478"/>
          <ac:spMkLst>
            <pc:docMk/>
            <pc:sldMk cId="2624850559" sldId="271"/>
            <ac:spMk id="16" creationId="{030A0446-397A-7118-EC76-CAE50C97CD82}"/>
          </ac:spMkLst>
        </pc:spChg>
        <pc:spChg chg="add del mod">
          <ac:chgData name="阿部 慶" userId="45540724-4345-4673-9806-5a91fa4f9a7b" providerId="ADAL" clId="{4DEECF21-6A6C-4CFE-A081-7EC99F4C502D}" dt="2023-08-08T00:59:35.773" v="989" actId="478"/>
          <ac:spMkLst>
            <pc:docMk/>
            <pc:sldMk cId="2624850559" sldId="271"/>
            <ac:spMk id="17" creationId="{803492F0-D7B2-285A-8A32-CFFC11E49E11}"/>
          </ac:spMkLst>
        </pc:spChg>
        <pc:spChg chg="add del mod">
          <ac:chgData name="阿部 慶" userId="45540724-4345-4673-9806-5a91fa4f9a7b" providerId="ADAL" clId="{4DEECF21-6A6C-4CFE-A081-7EC99F4C502D}" dt="2023-08-08T00:59:35.773" v="989" actId="478"/>
          <ac:spMkLst>
            <pc:docMk/>
            <pc:sldMk cId="2624850559" sldId="271"/>
            <ac:spMk id="18" creationId="{D380D9AF-83D5-B280-6156-AA648BA0BACA}"/>
          </ac:spMkLst>
        </pc:spChg>
        <pc:spChg chg="add del mod">
          <ac:chgData name="阿部 慶" userId="45540724-4345-4673-9806-5a91fa4f9a7b" providerId="ADAL" clId="{4DEECF21-6A6C-4CFE-A081-7EC99F4C502D}" dt="2023-08-08T00:59:35.773" v="989" actId="478"/>
          <ac:spMkLst>
            <pc:docMk/>
            <pc:sldMk cId="2624850559" sldId="271"/>
            <ac:spMk id="19" creationId="{B06E2277-110C-630F-23EE-7D4FE6A853E0}"/>
          </ac:spMkLst>
        </pc:spChg>
        <pc:spChg chg="add del mod">
          <ac:chgData name="阿部 慶" userId="45540724-4345-4673-9806-5a91fa4f9a7b" providerId="ADAL" clId="{4DEECF21-6A6C-4CFE-A081-7EC99F4C502D}" dt="2023-08-08T00:59:35.773" v="989" actId="478"/>
          <ac:spMkLst>
            <pc:docMk/>
            <pc:sldMk cId="2624850559" sldId="271"/>
            <ac:spMk id="20" creationId="{75DA8F20-DA7E-BCD3-C977-14BA02BA774E}"/>
          </ac:spMkLst>
        </pc:spChg>
        <pc:spChg chg="add del mod">
          <ac:chgData name="阿部 慶" userId="45540724-4345-4673-9806-5a91fa4f9a7b" providerId="ADAL" clId="{4DEECF21-6A6C-4CFE-A081-7EC99F4C502D}" dt="2023-08-08T00:59:35.773" v="989" actId="478"/>
          <ac:spMkLst>
            <pc:docMk/>
            <pc:sldMk cId="2624850559" sldId="271"/>
            <ac:spMk id="21" creationId="{0C51F127-BC15-9AA6-266D-40BDFE4CCC16}"/>
          </ac:spMkLst>
        </pc:spChg>
        <pc:spChg chg="add del mod">
          <ac:chgData name="阿部 慶" userId="45540724-4345-4673-9806-5a91fa4f9a7b" providerId="ADAL" clId="{4DEECF21-6A6C-4CFE-A081-7EC99F4C502D}" dt="2023-08-08T00:59:35.773" v="989" actId="478"/>
          <ac:spMkLst>
            <pc:docMk/>
            <pc:sldMk cId="2624850559" sldId="271"/>
            <ac:spMk id="22" creationId="{1814285D-E35E-9796-155A-FF557934584E}"/>
          </ac:spMkLst>
        </pc:spChg>
        <pc:spChg chg="add mod or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23" creationId="{5F592111-B0A9-FDE4-2B17-002CD349283F}"/>
          </ac:spMkLst>
        </pc:spChg>
        <pc:spChg chg="add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24" creationId="{F8E07740-9557-1DF5-5B61-E79673A81A44}"/>
          </ac:spMkLst>
        </pc:spChg>
        <pc:spChg chg="add mod or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25" creationId="{B7230AC5-1EDA-3D17-1B8F-CA795A754D3F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26" creationId="{8CDF46BB-A607-4CB5-07EB-7E9D59020DFF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27" creationId="{A2E4D7A5-39BB-A9B7-EBE8-E2CA2A216A0C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28" creationId="{A5B84136-0031-3CF4-5DB2-884ADFE2D4D4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29" creationId="{6DE65265-FA9C-5304-E490-A953672351A7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30" creationId="{CF158A2B-3B35-227C-AEEF-E7CE2E024F2F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32" creationId="{47D242C5-0716-63C9-0FE1-2B1D73F24AF0}"/>
          </ac:spMkLst>
        </pc:spChg>
        <pc:spChg chg="add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34" creationId="{77B3930F-5392-0790-DD36-FC75F715D363}"/>
          </ac:spMkLst>
        </pc:spChg>
        <pc:spChg chg="add del mod">
          <ac:chgData name="阿部 慶" userId="45540724-4345-4673-9806-5a91fa4f9a7b" providerId="ADAL" clId="{4DEECF21-6A6C-4CFE-A081-7EC99F4C502D}" dt="2023-08-08T01:10:58.493" v="1360" actId="1035"/>
          <ac:spMkLst>
            <pc:docMk/>
            <pc:sldMk cId="2624850559" sldId="271"/>
            <ac:spMk id="35" creationId="{A8C30E39-380E-4969-89E2-724942CF752A}"/>
          </ac:spMkLst>
        </pc:spChg>
        <pc:spChg chg="add del mod">
          <ac:chgData name="阿部 慶" userId="45540724-4345-4673-9806-5a91fa4f9a7b" providerId="ADAL" clId="{4DEECF21-6A6C-4CFE-A081-7EC99F4C502D}" dt="2023-08-08T01:04:15.279" v="1243" actId="478"/>
          <ac:spMkLst>
            <pc:docMk/>
            <pc:sldMk cId="2624850559" sldId="271"/>
            <ac:spMk id="36" creationId="{66AE3A0F-528C-DF50-09A3-5DC851B70DB8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37" creationId="{CFAEFDF6-2CE2-5A6C-7B7E-21AFC237F3FE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38" creationId="{7CA1E96E-F5A5-46E3-D4F4-38BA7C3C422C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39" creationId="{A476C869-6B8F-99D5-773B-08AFFE471873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40" creationId="{8347AFE4-541D-DC59-988C-E20A445A007D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41" creationId="{421018E3-487B-B2CC-791B-AF77AF902926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42" creationId="{32149A1D-FFF1-BE9A-5BB3-91831C5F6E53}"/>
          </ac:spMkLst>
        </pc:spChg>
        <pc:spChg chg="add del mod">
          <ac:chgData name="阿部 慶" userId="45540724-4345-4673-9806-5a91fa4f9a7b" providerId="ADAL" clId="{4DEECF21-6A6C-4CFE-A081-7EC99F4C502D}" dt="2023-08-08T01:05:27.346" v="1250" actId="478"/>
          <ac:spMkLst>
            <pc:docMk/>
            <pc:sldMk cId="2624850559" sldId="271"/>
            <ac:spMk id="43" creationId="{0FDADB89-35E5-7EF2-0CD9-0FD1746F4F0B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44" creationId="{E05F017A-E098-B910-54CB-7D52C3CC4FCF}"/>
          </ac:spMkLst>
        </pc:spChg>
        <pc:spChg chg="add del mod">
          <ac:chgData name="阿部 慶" userId="45540724-4345-4673-9806-5a91fa4f9a7b" providerId="ADAL" clId="{4DEECF21-6A6C-4CFE-A081-7EC99F4C502D}" dt="2023-08-08T01:02:54.679" v="1189" actId="478"/>
          <ac:spMkLst>
            <pc:docMk/>
            <pc:sldMk cId="2624850559" sldId="271"/>
            <ac:spMk id="45" creationId="{2B0EF173-9774-E134-D3FA-46A06EBEB76C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46" creationId="{4C62DFF8-D23E-2A83-61FA-2E1F13C10D28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47" creationId="{1CDE0FB4-880B-D84A-D4A2-ECB16BDC70D8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48" creationId="{7630323A-83B8-6F72-D321-C039E263A1C8}"/>
          </ac:spMkLst>
        </pc:spChg>
        <pc:spChg chg="add mod">
          <ac:chgData name="阿部 慶" userId="45540724-4345-4673-9806-5a91fa4f9a7b" providerId="ADAL" clId="{4DEECF21-6A6C-4CFE-A081-7EC99F4C502D}" dt="2023-08-08T01:09:08.151" v="1325" actId="1036"/>
          <ac:spMkLst>
            <pc:docMk/>
            <pc:sldMk cId="2624850559" sldId="271"/>
            <ac:spMk id="49" creationId="{1DA77EC6-9C1B-45CC-161F-85B8F6F23E3F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50" creationId="{F9BA3035-6273-EC9F-8C87-F7FC27A6502D}"/>
          </ac:spMkLst>
        </pc:spChg>
        <pc:spChg chg="add mod">
          <ac:chgData name="阿部 慶" userId="45540724-4345-4673-9806-5a91fa4f9a7b" providerId="ADAL" clId="{4DEECF21-6A6C-4CFE-A081-7EC99F4C502D}" dt="2023-08-08T01:10:45.640" v="1353" actId="1036"/>
          <ac:spMkLst>
            <pc:docMk/>
            <pc:sldMk cId="2624850559" sldId="271"/>
            <ac:spMk id="51" creationId="{E2BB9E4C-7BB0-C81C-7507-40DD12EEE74C}"/>
          </ac:spMkLst>
        </pc:spChg>
        <pc:spChg chg="add mod">
          <ac:chgData name="阿部 慶" userId="45540724-4345-4673-9806-5a91fa4f9a7b" providerId="ADAL" clId="{4DEECF21-6A6C-4CFE-A081-7EC99F4C502D}" dt="2023-08-08T01:08:42.904" v="1311" actId="1076"/>
          <ac:spMkLst>
            <pc:docMk/>
            <pc:sldMk cId="2624850559" sldId="271"/>
            <ac:spMk id="52" creationId="{92ADAC33-A478-33B2-FAA9-29FB98082ADD}"/>
          </ac:spMkLst>
        </pc:spChg>
        <pc:spChg chg="add mod">
          <ac:chgData name="阿部 慶" userId="45540724-4345-4673-9806-5a91fa4f9a7b" providerId="ADAL" clId="{4DEECF21-6A6C-4CFE-A081-7EC99F4C502D}" dt="2023-08-08T01:11:51.961" v="1366" actId="1076"/>
          <ac:spMkLst>
            <pc:docMk/>
            <pc:sldMk cId="2624850559" sldId="271"/>
            <ac:spMk id="63" creationId="{19F34093-27E0-0723-397B-38282C65B217}"/>
          </ac:spMkLst>
        </pc:spChg>
        <pc:spChg chg="add mod">
          <ac:chgData name="阿部 慶" userId="45540724-4345-4673-9806-5a91fa4f9a7b" providerId="ADAL" clId="{4DEECF21-6A6C-4CFE-A081-7EC99F4C502D}" dt="2023-08-08T01:12:31.342" v="1427" actId="1076"/>
          <ac:spMkLst>
            <pc:docMk/>
            <pc:sldMk cId="2624850559" sldId="271"/>
            <ac:spMk id="64" creationId="{B79BA888-37E8-35D1-3A8A-5660F2C119DF}"/>
          </ac:spMkLst>
        </pc:spChg>
        <pc:picChg chg="add del mod">
          <ac:chgData name="阿部 慶" userId="45540724-4345-4673-9806-5a91fa4f9a7b" providerId="ADAL" clId="{4DEECF21-6A6C-4CFE-A081-7EC99F4C502D}" dt="2023-08-08T00:59:53.550" v="992" actId="478"/>
          <ac:picMkLst>
            <pc:docMk/>
            <pc:sldMk cId="2624850559" sldId="271"/>
            <ac:picMk id="31" creationId="{CC9D7DF8-13F7-23A1-25EA-A2D311A36401}"/>
          </ac:picMkLst>
        </pc:picChg>
        <pc:picChg chg="add del mod">
          <ac:chgData name="阿部 慶" userId="45540724-4345-4673-9806-5a91fa4f9a7b" providerId="ADAL" clId="{4DEECF21-6A6C-4CFE-A081-7EC99F4C502D}" dt="2023-08-08T00:58:44.743" v="985" actId="478"/>
          <ac:picMkLst>
            <pc:docMk/>
            <pc:sldMk cId="2624850559" sldId="271"/>
            <ac:picMk id="33" creationId="{40AFC91C-A57F-A1C4-3EFA-78880C076623}"/>
          </ac:picMkLst>
        </pc:picChg>
        <pc:cxnChg chg="add mod">
          <ac:chgData name="阿部 慶" userId="45540724-4345-4673-9806-5a91fa4f9a7b" providerId="ADAL" clId="{4DEECF21-6A6C-4CFE-A081-7EC99F4C502D}" dt="2023-08-08T01:09:11.709" v="1326" actId="14100"/>
          <ac:cxnSpMkLst>
            <pc:docMk/>
            <pc:sldMk cId="2624850559" sldId="271"/>
            <ac:cxnSpMk id="54" creationId="{B670EBCB-3946-F667-26ED-E2190A756564}"/>
          </ac:cxnSpMkLst>
        </pc:cxnChg>
      </pc:sldChg>
      <pc:sldChg chg="add">
        <pc:chgData name="阿部 慶" userId="45540724-4345-4673-9806-5a91fa4f9a7b" providerId="ADAL" clId="{4DEECF21-6A6C-4CFE-A081-7EC99F4C502D}" dt="2023-08-08T01:13:01.423" v="1428"/>
        <pc:sldMkLst>
          <pc:docMk/>
          <pc:sldMk cId="3120049944" sldId="272"/>
        </pc:sldMkLst>
      </pc:sldChg>
      <pc:sldChg chg="addSp delSp modSp add mod">
        <pc:chgData name="阿部 慶" userId="45540724-4345-4673-9806-5a91fa4f9a7b" providerId="ADAL" clId="{4DEECF21-6A6C-4CFE-A081-7EC99F4C502D}" dt="2023-08-08T02:31:22.506" v="3311" actId="20577"/>
        <pc:sldMkLst>
          <pc:docMk/>
          <pc:sldMk cId="1706569544" sldId="273"/>
        </pc:sldMkLst>
        <pc:spChg chg="add mod">
          <ac:chgData name="阿部 慶" userId="45540724-4345-4673-9806-5a91fa4f9a7b" providerId="ADAL" clId="{4DEECF21-6A6C-4CFE-A081-7EC99F4C502D}" dt="2023-08-08T01:31:03.747" v="2188" actId="14100"/>
          <ac:spMkLst>
            <pc:docMk/>
            <pc:sldMk cId="1706569544" sldId="273"/>
            <ac:spMk id="2" creationId="{065D4D40-5BD3-C262-4A7C-522A7F3286A5}"/>
          </ac:spMkLst>
        </pc:spChg>
        <pc:spChg chg="add mod">
          <ac:chgData name="阿部 慶" userId="45540724-4345-4673-9806-5a91fa4f9a7b" providerId="ADAL" clId="{4DEECF21-6A6C-4CFE-A081-7EC99F4C502D}" dt="2023-08-08T02:31:22.506" v="3311" actId="20577"/>
          <ac:spMkLst>
            <pc:docMk/>
            <pc:sldMk cId="1706569544" sldId="273"/>
            <ac:spMk id="3" creationId="{9D34814B-06BB-C274-283C-01986DBACD9E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3" creationId="{A8A7D939-D606-901B-719D-527C9DE8F899}"/>
          </ac:spMkLst>
        </pc:spChg>
        <pc:spChg chg="mod">
          <ac:chgData name="阿部 慶" userId="45540724-4345-4673-9806-5a91fa4f9a7b" providerId="ADAL" clId="{4DEECF21-6A6C-4CFE-A081-7EC99F4C502D}" dt="2023-08-08T01:30:00.441" v="2012" actId="20577"/>
          <ac:spMkLst>
            <pc:docMk/>
            <pc:sldMk cId="1706569544" sldId="273"/>
            <ac:spMk id="4" creationId="{19C595C5-5167-346D-C532-DE5805BC3FCE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" creationId="{98605DEB-9FB5-1CA5-FCBA-7C79CC02649D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" creationId="{AE8261AD-4132-8BE9-A1CB-6987CEE57E0C}"/>
          </ac:spMkLst>
        </pc:spChg>
        <pc:spChg chg="add mod">
          <ac:chgData name="阿部 慶" userId="45540724-4345-4673-9806-5a91fa4f9a7b" providerId="ADAL" clId="{4DEECF21-6A6C-4CFE-A081-7EC99F4C502D}" dt="2023-08-08T01:33:15.342" v="2195" actId="14100"/>
          <ac:spMkLst>
            <pc:docMk/>
            <pc:sldMk cId="1706569544" sldId="273"/>
            <ac:spMk id="8" creationId="{0750ADC1-BD7F-D83E-C932-43D97C4EB6A7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" creationId="{8095647E-0F98-77E4-38E9-23572DF9F5EA}"/>
          </ac:spMkLst>
        </pc:spChg>
        <pc:spChg chg="add mod">
          <ac:chgData name="阿部 慶" userId="45540724-4345-4673-9806-5a91fa4f9a7b" providerId="ADAL" clId="{4DEECF21-6A6C-4CFE-A081-7EC99F4C502D}" dt="2023-08-08T01:33:17.633" v="2196" actId="14100"/>
          <ac:spMkLst>
            <pc:docMk/>
            <pc:sldMk cId="1706569544" sldId="273"/>
            <ac:spMk id="10" creationId="{48307A18-DC9B-2C0C-4387-7993308CDF36}"/>
          </ac:spMkLst>
        </pc:spChg>
        <pc:spChg chg="add mod">
          <ac:chgData name="阿部 慶" userId="45540724-4345-4673-9806-5a91fa4f9a7b" providerId="ADAL" clId="{4DEECF21-6A6C-4CFE-A081-7EC99F4C502D}" dt="2023-08-08T01:40:26.324" v="2413" actId="1036"/>
          <ac:spMkLst>
            <pc:docMk/>
            <pc:sldMk cId="1706569544" sldId="273"/>
            <ac:spMk id="11" creationId="{E42A7013-0FEA-EBC3-26D0-B7834DBAE965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12" creationId="{D7649367-5841-EB86-B02D-2B044BE5DA3A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14" creationId="{AC663960-88E4-0D25-8B47-A262953DF926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16" creationId="{DCBAB5B3-ADCB-B3AC-4767-2363D5026728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17" creationId="{E28D8263-6489-827E-E7CB-297649C94F0E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19" creationId="{919CA5D1-A71B-446D-A106-449E2E06364C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21" creationId="{1368BB5C-0DBD-52B8-BC80-0A97F8E53082}"/>
          </ac:spMkLst>
        </pc:spChg>
        <pc:spChg chg="add mod">
          <ac:chgData name="阿部 慶" userId="45540724-4345-4673-9806-5a91fa4f9a7b" providerId="ADAL" clId="{4DEECF21-6A6C-4CFE-A081-7EC99F4C502D}" dt="2023-08-08T01:41:56.260" v="2464" actId="20577"/>
          <ac:spMkLst>
            <pc:docMk/>
            <pc:sldMk cId="1706569544" sldId="273"/>
            <ac:spMk id="22" creationId="{B19F3827-54A9-1E60-60FA-3CE32A8892C7}"/>
          </ac:spMkLst>
        </pc:spChg>
        <pc:spChg chg="add mod">
          <ac:chgData name="阿部 慶" userId="45540724-4345-4673-9806-5a91fa4f9a7b" providerId="ADAL" clId="{4DEECF21-6A6C-4CFE-A081-7EC99F4C502D}" dt="2023-08-08T01:40:18.399" v="2392" actId="1076"/>
          <ac:spMkLst>
            <pc:docMk/>
            <pc:sldMk cId="1706569544" sldId="273"/>
            <ac:spMk id="26" creationId="{C0F79F76-1103-D092-84DD-B949581D25B2}"/>
          </ac:spMkLst>
        </pc:spChg>
        <pc:spChg chg="add mod">
          <ac:chgData name="阿部 慶" userId="45540724-4345-4673-9806-5a91fa4f9a7b" providerId="ADAL" clId="{4DEECF21-6A6C-4CFE-A081-7EC99F4C502D}" dt="2023-08-08T01:44:06.797" v="2611" actId="20577"/>
          <ac:spMkLst>
            <pc:docMk/>
            <pc:sldMk cId="1706569544" sldId="273"/>
            <ac:spMk id="27" creationId="{3A15B7E0-57A9-2749-4579-AD4335C3190C}"/>
          </ac:spMkLst>
        </pc:spChg>
        <pc:spChg chg="add mod">
          <ac:chgData name="阿部 慶" userId="45540724-4345-4673-9806-5a91fa4f9a7b" providerId="ADAL" clId="{4DEECF21-6A6C-4CFE-A081-7EC99F4C502D}" dt="2023-08-08T01:40:32.806" v="2414" actId="571"/>
          <ac:spMkLst>
            <pc:docMk/>
            <pc:sldMk cId="1706569544" sldId="273"/>
            <ac:spMk id="28" creationId="{3937CA72-D797-C14F-B135-6156960B2F13}"/>
          </ac:spMkLst>
        </pc:spChg>
        <pc:spChg chg="add mod">
          <ac:chgData name="阿部 慶" userId="45540724-4345-4673-9806-5a91fa4f9a7b" providerId="ADAL" clId="{4DEECF21-6A6C-4CFE-A081-7EC99F4C502D}" dt="2023-08-08T01:40:32.806" v="2414" actId="571"/>
          <ac:spMkLst>
            <pc:docMk/>
            <pc:sldMk cId="1706569544" sldId="273"/>
            <ac:spMk id="29" creationId="{692950EE-C646-9506-31AD-C0C4A3FFABC8}"/>
          </ac:spMkLst>
        </pc:spChg>
        <pc:spChg chg="add mod">
          <ac:chgData name="阿部 慶" userId="45540724-4345-4673-9806-5a91fa4f9a7b" providerId="ADAL" clId="{4DEECF21-6A6C-4CFE-A081-7EC99F4C502D}" dt="2023-08-08T01:44:12.249" v="2620" actId="20577"/>
          <ac:spMkLst>
            <pc:docMk/>
            <pc:sldMk cId="1706569544" sldId="273"/>
            <ac:spMk id="30" creationId="{942159E2-84CE-2075-3322-8B342F9140CA}"/>
          </ac:spMkLst>
        </pc:spChg>
        <pc:spChg chg="add mod">
          <ac:chgData name="阿部 慶" userId="45540724-4345-4673-9806-5a91fa4f9a7b" providerId="ADAL" clId="{4DEECF21-6A6C-4CFE-A081-7EC99F4C502D}" dt="2023-08-08T01:44:23.967" v="2631" actId="20577"/>
          <ac:spMkLst>
            <pc:docMk/>
            <pc:sldMk cId="1706569544" sldId="273"/>
            <ac:spMk id="32" creationId="{33BF5E86-BA77-22F7-577C-966F7E427BAB}"/>
          </ac:spMkLst>
        </pc:spChg>
        <pc:spChg chg="add mod">
          <ac:chgData name="阿部 慶" userId="45540724-4345-4673-9806-5a91fa4f9a7b" providerId="ADAL" clId="{4DEECF21-6A6C-4CFE-A081-7EC99F4C502D}" dt="2023-08-08T01:40:32.806" v="2414" actId="571"/>
          <ac:spMkLst>
            <pc:docMk/>
            <pc:sldMk cId="1706569544" sldId="273"/>
            <ac:spMk id="34" creationId="{B6E00BD6-8819-3F69-B0C2-78DE634817BB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35" creationId="{D4FD7327-88B0-AAF3-0EA7-146A8314378F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36" creationId="{311A8860-06D0-F2AE-0D61-A657461E7658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37" creationId="{45014068-58AB-2C83-2CA8-FECA4CD2B365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38" creationId="{DF60DD4B-01D8-E8F0-5520-DECEEA1AB31F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39" creationId="{06E43FFC-D3FE-95AC-E2D5-100F45D19BFE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40" creationId="{496812C9-7990-DEBC-F38B-514EB49DEF03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41" creationId="{AE6C0EC2-1132-4D35-F73B-C23956AFF950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42" creationId="{E4FE07C9-38A9-6186-0D84-08EB014E1E87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44" creationId="{090C8574-ECE4-255E-F995-9D1825E3674D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45" creationId="{BFED6DB9-2732-9CE0-7164-6047E81B74A4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46" creationId="{1B35485A-E66D-F892-B814-D81280955DD8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48" creationId="{6D7BAFE1-E80C-F344-B5B2-FABBC8484A96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50" creationId="{59D32F5C-1FCE-1912-30F5-49F96D96B7B8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51" creationId="{36459143-A541-784B-7812-72FCA6AC21CA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52" creationId="{72B0B6E2-6787-E569-F786-FCAEC1585751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53" creationId="{CBD0879F-A2DF-DCE3-9C9D-892695346795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54" creationId="{3C1F6786-248A-4A47-FE40-717D027AB47A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56" creationId="{4B819A1D-B412-9265-6296-30DCE1159482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57" creationId="{6619284C-9A5C-44C6-6C0F-5B99F96707D9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58" creationId="{F1622E98-80CF-4AC9-180F-78DD758E43A7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59" creationId="{F166AF0E-0382-DD4F-44CB-BB2A99E9803A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0" creationId="{A2166634-5BF3-EAD0-93D4-96F765660DA7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1" creationId="{83E98B3B-6286-1ACA-25DA-4EADA1B2119D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2" creationId="{12702C35-30B4-7C16-5672-BAF61A560BB2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3" creationId="{A310007D-715B-3F5A-F096-75012A166920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4" creationId="{56A94266-3A19-E34C-B9DD-57B859BBC179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5" creationId="{A95CB787-38E5-B43A-3578-79EFC88A99F6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6" creationId="{8CA34581-E7D0-3445-2B44-AE919B6B7A41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7" creationId="{EE8A5D32-3428-620F-C00D-B73031F62CFC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8" creationId="{9A395DCF-88D8-6728-F197-9858F90E192A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69" creationId="{C86DE0F6-E822-6D42-0397-646981A3503D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0" creationId="{D29C00BD-5A54-7E5E-BD67-94BAEA57A88F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1" creationId="{B612950B-01FC-F3E0-13F9-56F885851FB1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2" creationId="{F327B513-1B80-4A6B-D8D2-2F942B604B7A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3" creationId="{010AC13B-19A6-0DD7-189A-9365DDCC5B59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4" creationId="{3DC7C543-D68D-26B3-3538-2D12C248D4AB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6" creationId="{4D8E0B65-C9C3-480A-32B7-75CA3BB14078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77" creationId="{D220F963-09CE-11DB-3299-F32893C33480}"/>
          </ac:spMkLst>
        </pc:spChg>
        <pc:spChg chg="add mod">
          <ac:chgData name="阿部 慶" userId="45540724-4345-4673-9806-5a91fa4f9a7b" providerId="ADAL" clId="{4DEECF21-6A6C-4CFE-A081-7EC99F4C502D}" dt="2023-08-08T01:43:48.441" v="2582" actId="1036"/>
          <ac:spMkLst>
            <pc:docMk/>
            <pc:sldMk cId="1706569544" sldId="273"/>
            <ac:spMk id="79" creationId="{EDB68D3F-860E-D963-5DC6-3F7B02B6D603}"/>
          </ac:spMkLst>
        </pc:spChg>
        <pc:spChg chg="add del mod">
          <ac:chgData name="阿部 慶" userId="45540724-4345-4673-9806-5a91fa4f9a7b" providerId="ADAL" clId="{4DEECF21-6A6C-4CFE-A081-7EC99F4C502D}" dt="2023-08-08T01:43:08.069" v="2513" actId="478"/>
          <ac:spMkLst>
            <pc:docMk/>
            <pc:sldMk cId="1706569544" sldId="273"/>
            <ac:spMk id="81" creationId="{85E406C2-B065-CD88-A545-92FD0DDA8168}"/>
          </ac:spMkLst>
        </pc:spChg>
        <pc:spChg chg="add mod">
          <ac:chgData name="阿部 慶" userId="45540724-4345-4673-9806-5a91fa4f9a7b" providerId="ADAL" clId="{4DEECF21-6A6C-4CFE-A081-7EC99F4C502D}" dt="2023-08-08T01:44:02.589" v="2602" actId="20577"/>
          <ac:spMkLst>
            <pc:docMk/>
            <pc:sldMk cId="1706569544" sldId="273"/>
            <ac:spMk id="82" creationId="{1351C917-6CC5-25AC-7B5D-55A5FE117A6A}"/>
          </ac:spMkLst>
        </pc:spChg>
        <pc:spChg chg="add mod">
          <ac:chgData name="阿部 慶" userId="45540724-4345-4673-9806-5a91fa4f9a7b" providerId="ADAL" clId="{4DEECF21-6A6C-4CFE-A081-7EC99F4C502D}" dt="2023-08-08T01:43:42.728" v="2572" actId="571"/>
          <ac:spMkLst>
            <pc:docMk/>
            <pc:sldMk cId="1706569544" sldId="273"/>
            <ac:spMk id="83" creationId="{19B3BA8C-E696-E651-76FD-CD32E5C9E64B}"/>
          </ac:spMkLst>
        </pc:spChg>
        <pc:spChg chg="add mod">
          <ac:chgData name="阿部 慶" userId="45540724-4345-4673-9806-5a91fa4f9a7b" providerId="ADAL" clId="{4DEECF21-6A6C-4CFE-A081-7EC99F4C502D}" dt="2023-08-08T01:43:42.728" v="2572" actId="571"/>
          <ac:spMkLst>
            <pc:docMk/>
            <pc:sldMk cId="1706569544" sldId="273"/>
            <ac:spMk id="84" creationId="{875BF92F-E3C0-74F8-5C70-D93509B94533}"/>
          </ac:spMkLst>
        </pc:spChg>
        <pc:spChg chg="add mod">
          <ac:chgData name="阿部 慶" userId="45540724-4345-4673-9806-5a91fa4f9a7b" providerId="ADAL" clId="{4DEECF21-6A6C-4CFE-A081-7EC99F4C502D}" dt="2023-08-08T01:44:01.357" v="2601" actId="20577"/>
          <ac:spMkLst>
            <pc:docMk/>
            <pc:sldMk cId="1706569544" sldId="273"/>
            <ac:spMk id="85" creationId="{BAFC6FFE-1C73-9185-B287-9C58A98BE6CD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86" creationId="{3A6B3D14-B203-7D3F-BEE4-465303D12778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87" creationId="{F6706B45-39C9-D495-E04A-980E5E6D960B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88" creationId="{3926891E-5667-F646-37DC-B2E05AB900BE}"/>
          </ac:spMkLst>
        </pc:spChg>
        <pc:spChg chg="mod">
          <ac:chgData name="阿部 慶" userId="45540724-4345-4673-9806-5a91fa4f9a7b" providerId="ADAL" clId="{4DEECF21-6A6C-4CFE-A081-7EC99F4C502D}" dt="2023-08-08T02:31:13.032" v="3293" actId="14100"/>
          <ac:spMkLst>
            <pc:docMk/>
            <pc:sldMk cId="1706569544" sldId="273"/>
            <ac:spMk id="89" creationId="{D56B66C6-CA70-338F-C90A-ECF4279A8CD1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0" creationId="{706C7460-28AA-37AC-1E17-D2D6417DD4EB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1" creationId="{79F7ED38-E19A-190E-2B73-F604FC46EC51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2" creationId="{1C38FB78-1B15-53FF-7116-42095F54E80D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3" creationId="{D5563F4D-0B9C-93DA-5AC5-410037FFCBB3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4" creationId="{E7DB447E-5933-95E9-3299-0E98958C03CB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97" creationId="{247DA0EF-539D-AE0C-BEB9-A821A91937CE}"/>
          </ac:spMkLst>
        </pc:spChg>
        <pc:spChg chg="add mod">
          <ac:chgData name="阿部 慶" userId="45540724-4345-4673-9806-5a91fa4f9a7b" providerId="ADAL" clId="{4DEECF21-6A6C-4CFE-A081-7EC99F4C502D}" dt="2023-08-08T01:43:42.728" v="2572" actId="571"/>
          <ac:spMkLst>
            <pc:docMk/>
            <pc:sldMk cId="1706569544" sldId="273"/>
            <ac:spMk id="99" creationId="{F66F005B-45EF-4C09-9CBA-EF1F3EBA8952}"/>
          </ac:spMkLst>
        </pc:spChg>
        <pc:spChg chg="del">
          <ac:chgData name="阿部 慶" userId="45540724-4345-4673-9806-5a91fa4f9a7b" providerId="ADAL" clId="{4DEECF21-6A6C-4CFE-A081-7EC99F4C502D}" dt="2023-08-08T01:30:07.826" v="2013" actId="478"/>
          <ac:spMkLst>
            <pc:docMk/>
            <pc:sldMk cId="1706569544" sldId="273"/>
            <ac:spMk id="101" creationId="{5F102A9D-8382-A173-F85A-110379A90F55}"/>
          </ac:spMkLst>
        </pc:spChg>
        <pc:spChg chg="add mod">
          <ac:chgData name="阿部 慶" userId="45540724-4345-4673-9806-5a91fa4f9a7b" providerId="ADAL" clId="{4DEECF21-6A6C-4CFE-A081-7EC99F4C502D}" dt="2023-08-08T01:43:42.728" v="2572" actId="571"/>
          <ac:spMkLst>
            <pc:docMk/>
            <pc:sldMk cId="1706569544" sldId="273"/>
            <ac:spMk id="103" creationId="{B4BB5A18-C9FB-7A76-88CD-2805B0409ACF}"/>
          </ac:spMkLst>
        </pc:spChg>
        <pc:cxnChg chg="add mod">
          <ac:chgData name="阿部 慶" userId="45540724-4345-4673-9806-5a91fa4f9a7b" providerId="ADAL" clId="{4DEECF21-6A6C-4CFE-A081-7EC99F4C502D}" dt="2023-08-08T02:31:15.418" v="3294" actId="14100"/>
          <ac:cxnSpMkLst>
            <pc:docMk/>
            <pc:sldMk cId="1706569544" sldId="273"/>
            <ac:cxnSpMk id="6" creationId="{BECE1485-5CED-D8B2-5499-FB3B814FBAEA}"/>
          </ac:cxnSpMkLst>
        </pc:cxnChg>
        <pc:cxnChg chg="add mod">
          <ac:chgData name="阿部 慶" userId="45540724-4345-4673-9806-5a91fa4f9a7b" providerId="ADAL" clId="{4DEECF21-6A6C-4CFE-A081-7EC99F4C502D}" dt="2023-08-08T01:40:26.324" v="2413" actId="1036"/>
          <ac:cxnSpMkLst>
            <pc:docMk/>
            <pc:sldMk cId="1706569544" sldId="273"/>
            <ac:cxnSpMk id="13" creationId="{79BD764B-9B0F-DDA6-6773-3F9E41DEAB03}"/>
          </ac:cxnSpMkLst>
        </pc:cxnChg>
        <pc:cxnChg chg="add mod">
          <ac:chgData name="阿部 慶" userId="45540724-4345-4673-9806-5a91fa4f9a7b" providerId="ADAL" clId="{4DEECF21-6A6C-4CFE-A081-7EC99F4C502D}" dt="2023-08-08T01:40:26.324" v="2413" actId="1036"/>
          <ac:cxnSpMkLst>
            <pc:docMk/>
            <pc:sldMk cId="1706569544" sldId="273"/>
            <ac:cxnSpMk id="23" creationId="{A3080CA6-767E-0FBB-184F-F7091FE4EBE1}"/>
          </ac:cxnSpMkLst>
        </pc:cxnChg>
        <pc:cxnChg chg="add mod">
          <ac:chgData name="阿部 慶" userId="45540724-4345-4673-9806-5a91fa4f9a7b" providerId="ADAL" clId="{4DEECF21-6A6C-4CFE-A081-7EC99F4C502D}" dt="2023-08-08T01:40:32.806" v="2414" actId="571"/>
          <ac:cxnSpMkLst>
            <pc:docMk/>
            <pc:sldMk cId="1706569544" sldId="273"/>
            <ac:cxnSpMk id="31" creationId="{93B80F75-26E4-6434-671F-D5E90620BC5B}"/>
          </ac:cxnSpMkLst>
        </pc:cxnChg>
        <pc:cxnChg chg="add mod">
          <ac:chgData name="阿部 慶" userId="45540724-4345-4673-9806-5a91fa4f9a7b" providerId="ADAL" clId="{4DEECF21-6A6C-4CFE-A081-7EC99F4C502D}" dt="2023-08-08T01:40:32.806" v="2414" actId="571"/>
          <ac:cxnSpMkLst>
            <pc:docMk/>
            <pc:sldMk cId="1706569544" sldId="273"/>
            <ac:cxnSpMk id="33" creationId="{EF46DA9D-09B2-EFBF-B530-13C69687C015}"/>
          </ac:cxnSpMkLst>
        </pc:cxnChg>
        <pc:cxnChg chg="add mod">
          <ac:chgData name="阿部 慶" userId="45540724-4345-4673-9806-5a91fa4f9a7b" providerId="ADAL" clId="{4DEECF21-6A6C-4CFE-A081-7EC99F4C502D}" dt="2023-08-08T01:43:48.441" v="2582" actId="1036"/>
          <ac:cxnSpMkLst>
            <pc:docMk/>
            <pc:sldMk cId="1706569544" sldId="273"/>
            <ac:cxnSpMk id="47" creationId="{6DDED9A9-6900-1135-6E0A-30B3CE460165}"/>
          </ac:cxnSpMkLst>
        </pc:cxnChg>
        <pc:cxnChg chg="add mod">
          <ac:chgData name="阿部 慶" userId="45540724-4345-4673-9806-5a91fa4f9a7b" providerId="ADAL" clId="{4DEECF21-6A6C-4CFE-A081-7EC99F4C502D}" dt="2023-08-08T01:43:48.441" v="2582" actId="1036"/>
          <ac:cxnSpMkLst>
            <pc:docMk/>
            <pc:sldMk cId="1706569544" sldId="273"/>
            <ac:cxnSpMk id="49" creationId="{BEFF1D18-8CBD-5BAF-9EA1-F0CF7F53D1DB}"/>
          </ac:cxnSpMkLst>
        </pc:cxnChg>
        <pc:cxnChg chg="del mod">
          <ac:chgData name="阿部 慶" userId="45540724-4345-4673-9806-5a91fa4f9a7b" providerId="ADAL" clId="{4DEECF21-6A6C-4CFE-A081-7EC99F4C502D}" dt="2023-08-08T01:30:07.826" v="2013" actId="478"/>
          <ac:cxnSpMkLst>
            <pc:docMk/>
            <pc:sldMk cId="1706569544" sldId="273"/>
            <ac:cxnSpMk id="75" creationId="{6247D3C0-FEFD-A39F-5637-EA6848B1CE76}"/>
          </ac:cxnSpMkLst>
        </pc:cxnChg>
        <pc:cxnChg chg="add mod">
          <ac:chgData name="阿部 慶" userId="45540724-4345-4673-9806-5a91fa4f9a7b" providerId="ADAL" clId="{4DEECF21-6A6C-4CFE-A081-7EC99F4C502D}" dt="2023-08-08T01:43:48.441" v="2582" actId="1036"/>
          <ac:cxnSpMkLst>
            <pc:docMk/>
            <pc:sldMk cId="1706569544" sldId="273"/>
            <ac:cxnSpMk id="78" creationId="{EFBD22AB-D069-2A50-5350-F229B97F2D5C}"/>
          </ac:cxnSpMkLst>
        </pc:cxnChg>
        <pc:cxnChg chg="add mod">
          <ac:chgData name="阿部 慶" userId="45540724-4345-4673-9806-5a91fa4f9a7b" providerId="ADAL" clId="{4DEECF21-6A6C-4CFE-A081-7EC99F4C502D}" dt="2023-08-08T01:43:48.441" v="2582" actId="1036"/>
          <ac:cxnSpMkLst>
            <pc:docMk/>
            <pc:sldMk cId="1706569544" sldId="273"/>
            <ac:cxnSpMk id="80" creationId="{EAEA233D-4BFC-7F41-C3C2-12BF12731F9D}"/>
          </ac:cxnSpMkLst>
        </pc:cxnChg>
        <pc:cxnChg chg="del mod">
          <ac:chgData name="阿部 慶" userId="45540724-4345-4673-9806-5a91fa4f9a7b" providerId="ADAL" clId="{4DEECF21-6A6C-4CFE-A081-7EC99F4C502D}" dt="2023-08-08T01:30:07.826" v="2013" actId="478"/>
          <ac:cxnSpMkLst>
            <pc:docMk/>
            <pc:sldMk cId="1706569544" sldId="273"/>
            <ac:cxnSpMk id="95" creationId="{D94DA950-1A90-E4C0-7396-7DB28950A537}"/>
          </ac:cxnSpMkLst>
        </pc:cxnChg>
        <pc:cxnChg chg="add mod">
          <ac:chgData name="阿部 慶" userId="45540724-4345-4673-9806-5a91fa4f9a7b" providerId="ADAL" clId="{4DEECF21-6A6C-4CFE-A081-7EC99F4C502D}" dt="2023-08-08T01:43:42.728" v="2572" actId="571"/>
          <ac:cxnSpMkLst>
            <pc:docMk/>
            <pc:sldMk cId="1706569544" sldId="273"/>
            <ac:cxnSpMk id="96" creationId="{6E2C4BB3-8CB7-919E-BA51-9B5021E412A8}"/>
          </ac:cxnSpMkLst>
        </pc:cxnChg>
        <pc:cxnChg chg="del mod">
          <ac:chgData name="阿部 慶" userId="45540724-4345-4673-9806-5a91fa4f9a7b" providerId="ADAL" clId="{4DEECF21-6A6C-4CFE-A081-7EC99F4C502D}" dt="2023-08-08T01:30:07.826" v="2013" actId="478"/>
          <ac:cxnSpMkLst>
            <pc:docMk/>
            <pc:sldMk cId="1706569544" sldId="273"/>
            <ac:cxnSpMk id="98" creationId="{57247737-13E7-CCF2-9351-EABD75999FB2}"/>
          </ac:cxnSpMkLst>
        </pc:cxnChg>
        <pc:cxnChg chg="add mod">
          <ac:chgData name="阿部 慶" userId="45540724-4345-4673-9806-5a91fa4f9a7b" providerId="ADAL" clId="{4DEECF21-6A6C-4CFE-A081-7EC99F4C502D}" dt="2023-08-08T01:43:42.728" v="2572" actId="571"/>
          <ac:cxnSpMkLst>
            <pc:docMk/>
            <pc:sldMk cId="1706569544" sldId="273"/>
            <ac:cxnSpMk id="100" creationId="{DF868D88-D9C3-8876-11E7-ABC730695885}"/>
          </ac:cxnSpMkLst>
        </pc:cxnChg>
        <pc:cxnChg chg="del mod">
          <ac:chgData name="阿部 慶" userId="45540724-4345-4673-9806-5a91fa4f9a7b" providerId="ADAL" clId="{4DEECF21-6A6C-4CFE-A081-7EC99F4C502D}" dt="2023-08-08T01:30:07.826" v="2013" actId="478"/>
          <ac:cxnSpMkLst>
            <pc:docMk/>
            <pc:sldMk cId="1706569544" sldId="273"/>
            <ac:cxnSpMk id="102" creationId="{1BDF7332-C219-1F7D-9B41-FD20CEAFD27F}"/>
          </ac:cxnSpMkLst>
        </pc:cxnChg>
      </pc:sldChg>
      <pc:sldChg chg="addSp delSp modSp add mod">
        <pc:chgData name="阿部 慶" userId="45540724-4345-4673-9806-5a91fa4f9a7b" providerId="ADAL" clId="{4DEECF21-6A6C-4CFE-A081-7EC99F4C502D}" dt="2023-08-08T02:09:10.108" v="3175" actId="1038"/>
        <pc:sldMkLst>
          <pc:docMk/>
          <pc:sldMk cId="1901411310" sldId="274"/>
        </pc:sldMkLst>
        <pc:spChg chg="add 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2" creationId="{66C321ED-04C7-CD21-9077-63DB06A2B3CE}"/>
          </ac:spMkLst>
        </pc:spChg>
        <pc:spChg chg="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5" creationId="{78041ED8-D67F-847D-8027-A98E9B9B951C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6" creationId="{EA149192-0772-CE16-25A7-53870A4924AB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7" creationId="{1F564E12-C692-704C-B2FF-73784194EB1F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" creationId="{D9BB07E9-88F5-4D8F-DF82-6415C41B01AB}"/>
          </ac:spMkLst>
        </pc:spChg>
        <pc:spChg chg="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10" creationId="{5AE16C2A-F89E-C459-A822-8E7FEFEAA2F7}"/>
          </ac:spMkLst>
        </pc:spChg>
        <pc:spChg chg="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11" creationId="{3CACC6B8-33B1-C020-EC78-F1EBBE467726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2" creationId="{7DB03D14-7E57-57B3-8627-3169F1B219B8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3" creationId="{39DEDD3B-4F1C-A793-D509-F21FD1A2F06C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4" creationId="{19755888-FC6B-07AD-DA61-629F960F3233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5" creationId="{3C354AF5-4BF2-7F71-5F8B-CE7547F0C9BD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6" creationId="{10964D20-BF6E-6724-8797-9A199E00D894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7" creationId="{0AB4A345-E1A8-D807-2FFC-718F2834EFDF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8" creationId="{D6BC6C03-B767-0A06-784A-09F3659D685D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19" creationId="{0D938CDE-B184-2970-08B6-B733473E35FA}"/>
          </ac:spMkLst>
        </pc:spChg>
        <pc:spChg chg="add del mod">
          <ac:chgData name="阿部 慶" userId="45540724-4345-4673-9806-5a91fa4f9a7b" providerId="ADAL" clId="{4DEECF21-6A6C-4CFE-A081-7EC99F4C502D}" dt="2023-08-08T02:02:24.378" v="2992" actId="478"/>
          <ac:spMkLst>
            <pc:docMk/>
            <pc:sldMk cId="1901411310" sldId="274"/>
            <ac:spMk id="20" creationId="{ECB5C3AF-5D33-DF9E-71EA-EA0F3BF8FE45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1" creationId="{D13350C0-8E20-30D4-2203-C182D8676E9F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2" creationId="{C59C1D36-F90C-3B05-7C52-FB30E577A009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3" creationId="{8FE3CDDE-0879-FD43-9656-3F5611B1A1A4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4" creationId="{1250E82A-6713-3552-A5C4-CD25E488FA38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5" creationId="{713AB84E-271B-1774-CBF5-5F3426C12584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6" creationId="{9D7914A7-FBDF-4DBC-7502-BD6ED425A7C8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7" creationId="{79B4CB9D-3EE1-FD8D-2C94-F4D9383D8619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29" creationId="{35AE6A81-8BBF-FBCC-BCA7-61F365F83226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0" creationId="{8B51B285-72E8-A1DE-45E1-F04442684EF0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1" creationId="{0FB3374D-15EB-2339-4C2E-5A08E4AF7D51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2" creationId="{D0D59974-82E3-18C6-4CA2-E212CB32AB47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3" creationId="{18707B46-1086-105A-6F47-7EA848F26831}"/>
          </ac:spMkLst>
        </pc:spChg>
        <pc:spChg chg="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34" creationId="{E35D61E5-EE3E-C703-F6CF-8E72A056DA86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5" creationId="{8D1902E3-8F0C-29E0-24F2-A2AB6F459863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6" creationId="{FE117757-5BE0-5E62-9FBF-F3F39008BC4D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7" creationId="{A7E6B3AC-E44F-5956-1A0E-DC6A9FDEE0AF}"/>
          </ac:spMkLst>
        </pc:spChg>
        <pc:spChg chg="add 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38" creationId="{115A2A04-855C-3A39-4EE1-D03BA3BF1C86}"/>
          </ac:spMkLst>
        </pc:spChg>
        <pc:spChg chg="add del mod">
          <ac:chgData name="阿部 慶" userId="45540724-4345-4673-9806-5a91fa4f9a7b" providerId="ADAL" clId="{4DEECF21-6A6C-4CFE-A081-7EC99F4C502D}" dt="2023-08-08T02:02:24.378" v="2992" actId="478"/>
          <ac:spMkLst>
            <pc:docMk/>
            <pc:sldMk cId="1901411310" sldId="274"/>
            <ac:spMk id="39" creationId="{831953AF-2377-FF68-EF1C-27633E3BA9EC}"/>
          </ac:spMkLst>
        </pc:spChg>
        <pc:spChg chg="add mod">
          <ac:chgData name="阿部 慶" userId="45540724-4345-4673-9806-5a91fa4f9a7b" providerId="ADAL" clId="{4DEECF21-6A6C-4CFE-A081-7EC99F4C502D}" dt="2023-08-08T02:02:53.932" v="3012" actId="1035"/>
          <ac:spMkLst>
            <pc:docMk/>
            <pc:sldMk cId="1901411310" sldId="274"/>
            <ac:spMk id="40" creationId="{FD2BBF0B-E60D-7919-274E-896CB2F8891E}"/>
          </ac:spMkLst>
        </pc:spChg>
        <pc:spChg chg="add mod">
          <ac:chgData name="阿部 慶" userId="45540724-4345-4673-9806-5a91fa4f9a7b" providerId="ADAL" clId="{4DEECF21-6A6C-4CFE-A081-7EC99F4C502D}" dt="2023-08-08T02:01:20.379" v="2971" actId="1076"/>
          <ac:spMkLst>
            <pc:docMk/>
            <pc:sldMk cId="1901411310" sldId="274"/>
            <ac:spMk id="41" creationId="{BE147A49-4EE5-99B4-36F0-557324755692}"/>
          </ac:spMkLst>
        </pc:spChg>
        <pc:spChg chg="add mod">
          <ac:chgData name="阿部 慶" userId="45540724-4345-4673-9806-5a91fa4f9a7b" providerId="ADAL" clId="{4DEECF21-6A6C-4CFE-A081-7EC99F4C502D}" dt="2023-08-08T02:09:02.707" v="3163" actId="1038"/>
          <ac:spMkLst>
            <pc:docMk/>
            <pc:sldMk cId="1901411310" sldId="274"/>
            <ac:spMk id="42" creationId="{88160CDD-3DDA-BB00-F0DE-52C5A1487E67}"/>
          </ac:spMkLst>
        </pc:spChg>
        <pc:spChg chg="add mod">
          <ac:chgData name="阿部 慶" userId="45540724-4345-4673-9806-5a91fa4f9a7b" providerId="ADAL" clId="{4DEECF21-6A6C-4CFE-A081-7EC99F4C502D}" dt="2023-08-08T02:09:02.707" v="3163" actId="1038"/>
          <ac:spMkLst>
            <pc:docMk/>
            <pc:sldMk cId="1901411310" sldId="274"/>
            <ac:spMk id="43" creationId="{66271C78-C012-8CE7-91C5-2B7BCDC4467D}"/>
          </ac:spMkLst>
        </pc:spChg>
        <pc:spChg chg="add mod">
          <ac:chgData name="阿部 慶" userId="45540724-4345-4673-9806-5a91fa4f9a7b" providerId="ADAL" clId="{4DEECF21-6A6C-4CFE-A081-7EC99F4C502D}" dt="2023-08-08T02:09:06.107" v="3165" actId="1037"/>
          <ac:spMkLst>
            <pc:docMk/>
            <pc:sldMk cId="1901411310" sldId="274"/>
            <ac:spMk id="44" creationId="{F2887D2F-0AD8-A0CF-B90E-ADE611345CB4}"/>
          </ac:spMkLst>
        </pc:spChg>
        <pc:spChg chg="add mod">
          <ac:chgData name="阿部 慶" userId="45540724-4345-4673-9806-5a91fa4f9a7b" providerId="ADAL" clId="{4DEECF21-6A6C-4CFE-A081-7EC99F4C502D}" dt="2023-08-08T02:09:06.107" v="3165" actId="1037"/>
          <ac:spMkLst>
            <pc:docMk/>
            <pc:sldMk cId="1901411310" sldId="274"/>
            <ac:spMk id="45" creationId="{DEFF99DE-4026-9ADD-4622-E20FB34833EC}"/>
          </ac:spMkLst>
        </pc:spChg>
        <pc:spChg chg="add mod">
          <ac:chgData name="阿部 慶" userId="45540724-4345-4673-9806-5a91fa4f9a7b" providerId="ADAL" clId="{4DEECF21-6A6C-4CFE-A081-7EC99F4C502D}" dt="2023-08-08T02:08:58.029" v="3159" actId="1037"/>
          <ac:spMkLst>
            <pc:docMk/>
            <pc:sldMk cId="1901411310" sldId="274"/>
            <ac:spMk id="46" creationId="{0B08C5C1-EC0C-E7B6-CDF4-2B5B90107032}"/>
          </ac:spMkLst>
        </pc:spChg>
        <pc:spChg chg="add mod">
          <ac:chgData name="阿部 慶" userId="45540724-4345-4673-9806-5a91fa4f9a7b" providerId="ADAL" clId="{4DEECF21-6A6C-4CFE-A081-7EC99F4C502D}" dt="2023-08-08T02:09:10.108" v="3175" actId="1038"/>
          <ac:spMkLst>
            <pc:docMk/>
            <pc:sldMk cId="1901411310" sldId="274"/>
            <ac:spMk id="47" creationId="{7C1F971E-864E-B48E-7A34-3272FA58C6C8}"/>
          </ac:spMkLst>
        </pc:spChg>
        <pc:spChg chg="add mod">
          <ac:chgData name="阿部 慶" userId="45540724-4345-4673-9806-5a91fa4f9a7b" providerId="ADAL" clId="{4DEECF21-6A6C-4CFE-A081-7EC99F4C502D}" dt="2023-08-08T02:09:10.108" v="3175" actId="1038"/>
          <ac:spMkLst>
            <pc:docMk/>
            <pc:sldMk cId="1901411310" sldId="274"/>
            <ac:spMk id="48" creationId="{3CCB9D95-8CD9-1D15-82B3-9A934C12F29A}"/>
          </ac:spMkLst>
        </pc:spChg>
        <pc:spChg chg="add mod">
          <ac:chgData name="阿部 慶" userId="45540724-4345-4673-9806-5a91fa4f9a7b" providerId="ADAL" clId="{4DEECF21-6A6C-4CFE-A081-7EC99F4C502D}" dt="2023-08-08T02:08:58.029" v="3159" actId="1037"/>
          <ac:spMkLst>
            <pc:docMk/>
            <pc:sldMk cId="1901411310" sldId="274"/>
            <ac:spMk id="49" creationId="{0928781C-7221-A04C-6601-B0E2062E527E}"/>
          </ac:spMkLst>
        </pc:spChg>
        <pc:spChg chg="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62" creationId="{675E3884-3AB8-D456-2F88-3F2E2B4150A0}"/>
          </ac:spMkLst>
        </pc:spChg>
        <pc:spChg chg="del">
          <ac:chgData name="阿部 慶" userId="45540724-4345-4673-9806-5a91fa4f9a7b" providerId="ADAL" clId="{4DEECF21-6A6C-4CFE-A081-7EC99F4C502D}" dt="2023-08-08T01:48:10.301" v="2666" actId="478"/>
          <ac:spMkLst>
            <pc:docMk/>
            <pc:sldMk cId="1901411310" sldId="274"/>
            <ac:spMk id="73" creationId="{364E9241-9134-DF7F-5B6C-68DDDE8340D3}"/>
          </ac:spMkLst>
        </pc:spChg>
        <pc:spChg chg="mod">
          <ac:chgData name="阿部 慶" userId="45540724-4345-4673-9806-5a91fa4f9a7b" providerId="ADAL" clId="{4DEECF21-6A6C-4CFE-A081-7EC99F4C502D}" dt="2023-08-08T02:08:14.255" v="3119" actId="14100"/>
          <ac:spMkLst>
            <pc:docMk/>
            <pc:sldMk cId="1901411310" sldId="274"/>
            <ac:spMk id="76" creationId="{D0A13707-450D-B2A7-15CD-D7B9D465C6CA}"/>
          </ac:spMkLst>
        </pc:spChg>
        <pc:spChg chg="mod">
          <ac:chgData name="阿部 慶" userId="45540724-4345-4673-9806-5a91fa4f9a7b" providerId="ADAL" clId="{4DEECF21-6A6C-4CFE-A081-7EC99F4C502D}" dt="2023-08-08T02:02:04.589" v="2977" actId="20577"/>
          <ac:spMkLst>
            <pc:docMk/>
            <pc:sldMk cId="1901411310" sldId="274"/>
            <ac:spMk id="77" creationId="{654C81A7-6C52-25FF-7BCA-0F5B45091BCF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78" creationId="{07FA527D-03A4-7FC0-EC1C-84D62953B071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79" creationId="{DF3511C4-7A4C-6F28-A113-8B8255407B80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0" creationId="{C944529F-5D9A-105F-BB25-C4F974FE6068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1" creationId="{0E674C53-5160-EFBC-B3A2-1A2EE6418E0D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2" creationId="{723187EB-61F0-D8B2-63B1-48231951C167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3" creationId="{76BFB546-D86C-1BB3-4E37-3F0038481C58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4" creationId="{4896DA51-8262-AA95-6283-C1F166B239E3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5" creationId="{0746D133-8213-BACC-4D92-5FF500BFF9AE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6" creationId="{5F5EDCFD-7413-50EF-62E6-DD3C839A8748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7" creationId="{D3B0FA14-A193-3F15-F8C7-24A6518FD553}"/>
          </ac:spMkLst>
        </pc:spChg>
        <pc:spChg chg="mod">
          <ac:chgData name="阿部 慶" userId="45540724-4345-4673-9806-5a91fa4f9a7b" providerId="ADAL" clId="{4DEECF21-6A6C-4CFE-A081-7EC99F4C502D}" dt="2023-08-08T02:02:41.247" v="2997" actId="1035"/>
          <ac:spMkLst>
            <pc:docMk/>
            <pc:sldMk cId="1901411310" sldId="274"/>
            <ac:spMk id="88" creationId="{84A44218-10F5-5F52-8277-4BBB20F82C2F}"/>
          </ac:spMkLst>
        </pc:spChg>
        <pc:spChg chg="del mod">
          <ac:chgData name="阿部 慶" userId="45540724-4345-4673-9806-5a91fa4f9a7b" providerId="ADAL" clId="{4DEECF21-6A6C-4CFE-A081-7EC99F4C502D}" dt="2023-08-08T02:02:24.378" v="2992" actId="478"/>
          <ac:spMkLst>
            <pc:docMk/>
            <pc:sldMk cId="1901411310" sldId="274"/>
            <ac:spMk id="89" creationId="{D50654A5-1FCC-3008-55B6-57EDC75E4BFC}"/>
          </ac:spMkLst>
        </pc:spChg>
        <pc:spChg chg="del mod">
          <ac:chgData name="阿部 慶" userId="45540724-4345-4673-9806-5a91fa4f9a7b" providerId="ADAL" clId="{4DEECF21-6A6C-4CFE-A081-7EC99F4C502D}" dt="2023-08-08T02:01:28.683" v="2972" actId="478"/>
          <ac:spMkLst>
            <pc:docMk/>
            <pc:sldMk cId="1901411310" sldId="274"/>
            <ac:spMk id="90" creationId="{0F6F011D-005E-DD4A-F00E-B5D9674256CA}"/>
          </ac:spMkLst>
        </pc:spChg>
        <pc:spChg chg="del mod">
          <ac:chgData name="阿部 慶" userId="45540724-4345-4673-9806-5a91fa4f9a7b" providerId="ADAL" clId="{4DEECF21-6A6C-4CFE-A081-7EC99F4C502D}" dt="2023-08-08T02:01:28.683" v="2972" actId="478"/>
          <ac:spMkLst>
            <pc:docMk/>
            <pc:sldMk cId="1901411310" sldId="274"/>
            <ac:spMk id="91" creationId="{D7F052AB-1EBD-BE35-20D3-B37FCF1B44F3}"/>
          </ac:spMkLst>
        </pc:spChg>
        <pc:spChg chg="del mod">
          <ac:chgData name="阿部 慶" userId="45540724-4345-4673-9806-5a91fa4f9a7b" providerId="ADAL" clId="{4DEECF21-6A6C-4CFE-A081-7EC99F4C502D}" dt="2023-08-08T02:01:16.050" v="2969" actId="478"/>
          <ac:spMkLst>
            <pc:docMk/>
            <pc:sldMk cId="1901411310" sldId="274"/>
            <ac:spMk id="92" creationId="{3F17892D-73C3-CFAA-5FCF-C1D61855D92F}"/>
          </ac:spMkLst>
        </pc:spChg>
        <pc:spChg chg="mod">
          <ac:chgData name="阿部 慶" userId="45540724-4345-4673-9806-5a91fa4f9a7b" providerId="ADAL" clId="{4DEECF21-6A6C-4CFE-A081-7EC99F4C502D}" dt="2023-08-08T02:01:00.790" v="2968" actId="1038"/>
          <ac:spMkLst>
            <pc:docMk/>
            <pc:sldMk cId="1901411310" sldId="274"/>
            <ac:spMk id="93" creationId="{49ACE939-6E4F-DAE7-F24B-66EE0185D19B}"/>
          </ac:spMkLst>
        </pc:spChg>
        <pc:picChg chg="mod">
          <ac:chgData name="阿部 慶" userId="45540724-4345-4673-9806-5a91fa4f9a7b" providerId="ADAL" clId="{4DEECF21-6A6C-4CFE-A081-7EC99F4C502D}" dt="2023-08-08T02:01:00.790" v="2968" actId="1038"/>
          <ac:picMkLst>
            <pc:docMk/>
            <pc:sldMk cId="1901411310" sldId="274"/>
            <ac:picMk id="3" creationId="{05B2F16B-225A-87D7-FBA1-90E5ABDD63EA}"/>
          </ac:picMkLst>
        </pc:picChg>
        <pc:picChg chg="mod">
          <ac:chgData name="阿部 慶" userId="45540724-4345-4673-9806-5a91fa4f9a7b" providerId="ADAL" clId="{4DEECF21-6A6C-4CFE-A081-7EC99F4C502D}" dt="2023-08-08T02:01:00.790" v="2968" actId="1038"/>
          <ac:picMkLst>
            <pc:docMk/>
            <pc:sldMk cId="1901411310" sldId="274"/>
            <ac:picMk id="9" creationId="{5330DAB7-0050-7F59-667E-ACCE829DBFC7}"/>
          </ac:picMkLst>
        </pc:picChg>
        <pc:picChg chg="mod">
          <ac:chgData name="阿部 慶" userId="45540724-4345-4673-9806-5a91fa4f9a7b" providerId="ADAL" clId="{4DEECF21-6A6C-4CFE-A081-7EC99F4C502D}" dt="2023-08-08T02:01:00.790" v="2968" actId="1038"/>
          <ac:picMkLst>
            <pc:docMk/>
            <pc:sldMk cId="1901411310" sldId="274"/>
            <ac:picMk id="28" creationId="{1A7FAD7A-5DB1-D1CD-2C4C-B2201DE31385}"/>
          </ac:picMkLst>
        </pc:picChg>
        <pc:picChg chg="mod">
          <ac:chgData name="阿部 慶" userId="45540724-4345-4673-9806-5a91fa4f9a7b" providerId="ADAL" clId="{4DEECF21-6A6C-4CFE-A081-7EC99F4C502D}" dt="2023-08-08T02:01:00.790" v="2968" actId="1038"/>
          <ac:picMkLst>
            <pc:docMk/>
            <pc:sldMk cId="1901411310" sldId="274"/>
            <ac:picMk id="61" creationId="{165515A6-A8D4-1647-B949-480E241AC4F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51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72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7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27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6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86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2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87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941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62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4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44AD8-D44E-4EC1-9E64-769CABA4DFD8}" type="datetimeFigureOut">
              <a:rPr kumimoji="1" lang="ja-JP" altLang="en-US" smtClean="0"/>
              <a:t>2023/8/14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7430D-C254-4970-AABA-4CD68C7C4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77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47CE8-22EC-F2BB-7505-FE353C934F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心想計</a:t>
            </a:r>
            <a:r>
              <a:rPr kumimoji="1" lang="en-US" altLang="ja-JP" dirty="0"/>
              <a:t>β UI</a:t>
            </a:r>
            <a:r>
              <a:rPr kumimoji="1" lang="ja-JP" altLang="en-US" dirty="0"/>
              <a:t>案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6DB67454-9953-4693-A6C6-E81031338C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518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F7A81D-19A8-F25D-51D9-98722EE9A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694782"/>
          </a:xfrm>
        </p:spPr>
        <p:txBody>
          <a:bodyPr anchor="t"/>
          <a:lstStyle/>
          <a:p>
            <a:r>
              <a:rPr kumimoji="1" lang="ja-JP" altLang="en-US" dirty="0"/>
              <a:t>依頼物一覧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8B2939-AB8A-7E0F-223C-2552650A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1264024"/>
            <a:ext cx="6520220" cy="923812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ea"/>
              <a:buAutoNum type="circleNumDbPlain"/>
            </a:pPr>
            <a:r>
              <a:rPr lang="ja-JP" altLang="en-US" dirty="0"/>
              <a:t>グラフ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スケジュールインジケーター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１軸折れ線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２軸折れ線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蠟燭図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棒グラフ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折れ線</a:t>
            </a:r>
            <a:r>
              <a:rPr lang="en-US" altLang="ja-JP" dirty="0"/>
              <a:t>/</a:t>
            </a:r>
            <a:r>
              <a:rPr lang="ja-JP" altLang="en-US" dirty="0"/>
              <a:t>棒複合グラフ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半円インジケーター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endParaRPr lang="en-US" altLang="ja-JP" dirty="0"/>
          </a:p>
          <a:p>
            <a:pPr marL="457200" indent="-457200">
              <a:buFont typeface="+mj-ea"/>
              <a:buAutoNum type="circleNumDbPlain"/>
            </a:pPr>
            <a:r>
              <a:rPr lang="ja-JP" altLang="en-US" dirty="0"/>
              <a:t>インジケータアイコン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食事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外出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運動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薬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endParaRPr lang="en-US" altLang="ja-JP" dirty="0"/>
          </a:p>
          <a:p>
            <a:pPr marL="457200" indent="-457200">
              <a:buFont typeface="+mj-ea"/>
              <a:buAutoNum type="circleNumDbPlain"/>
            </a:pPr>
            <a:r>
              <a:rPr lang="ja-JP" altLang="en-US" dirty="0"/>
              <a:t>ピクトアイコン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入床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睡眠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起床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外出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出発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帰宅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運動中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運動開始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運動終了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朝（日の出？）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昼（太陽？）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夜（月、星？）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朝食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昼食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夕食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リスト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体調（良い）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体調（普通）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体調（悪い）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体温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血圧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心拍数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呼吸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血中酸素濃度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r>
              <a:rPr lang="ja-JP" altLang="en-US" dirty="0"/>
              <a:t>貧血</a:t>
            </a:r>
            <a:endParaRPr lang="en-US" altLang="ja-JP" dirty="0"/>
          </a:p>
          <a:p>
            <a:pPr marL="835167" lvl="1" indent="-457200">
              <a:buFont typeface="+mj-lt"/>
              <a:buAutoNum type="arabicPeriod"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10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コンテンツ プレースホルダー 5">
            <a:extLst>
              <a:ext uri="{FF2B5EF4-FFF2-40B4-BE49-F238E27FC236}">
                <a16:creationId xmlns:a16="http://schemas.microsoft.com/office/drawing/2014/main" id="{1F175466-1A0C-1F6D-21F4-C6912F135BCB}"/>
              </a:ext>
            </a:extLst>
          </p:cNvPr>
          <p:cNvSpPr txBox="1">
            <a:spLocks/>
          </p:cNvSpPr>
          <p:nvPr/>
        </p:nvSpPr>
        <p:spPr>
          <a:xfrm>
            <a:off x="226067" y="1161996"/>
            <a:ext cx="4320000" cy="9360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kumimoji="1"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sz="1637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19C595C5-5167-346D-C532-DE5805BC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592" y="278261"/>
            <a:ext cx="6060489" cy="610203"/>
          </a:xfrm>
        </p:spPr>
        <p:txBody>
          <a:bodyPr>
            <a:normAutofit/>
          </a:bodyPr>
          <a:lstStyle/>
          <a:p>
            <a:pPr algn="ctr"/>
            <a:r>
              <a:rPr lang="ja-JP" altLang="en-US" sz="3600" dirty="0"/>
              <a:t>ホーム画面①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B09CF28-7DF5-FFD7-CB02-6608A7AA5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06" y="1490293"/>
            <a:ext cx="4320000" cy="641551"/>
          </a:xfrm>
          <a:prstGeom prst="rect">
            <a:avLst/>
          </a:prstGeom>
        </p:spPr>
      </p:pic>
      <p:sp>
        <p:nvSpPr>
          <p:cNvPr id="37" name="右中かっこ 36">
            <a:extLst>
              <a:ext uri="{FF2B5EF4-FFF2-40B4-BE49-F238E27FC236}">
                <a16:creationId xmlns:a16="http://schemas.microsoft.com/office/drawing/2014/main" id="{45014068-58AB-2C83-2CA8-FECA4CD2B365}"/>
              </a:ext>
            </a:extLst>
          </p:cNvPr>
          <p:cNvSpPr/>
          <p:nvPr/>
        </p:nvSpPr>
        <p:spPr>
          <a:xfrm>
            <a:off x="4665764" y="2470165"/>
            <a:ext cx="342900" cy="337036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06E43FFC-D3FE-95AC-E2D5-100F45D19BFE}"/>
              </a:ext>
            </a:extLst>
          </p:cNvPr>
          <p:cNvSpPr/>
          <p:nvPr/>
        </p:nvSpPr>
        <p:spPr>
          <a:xfrm>
            <a:off x="342369" y="6526852"/>
            <a:ext cx="1937516" cy="1260325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食事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08:30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</a:p>
          <a:p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96812C9-7990-DEBC-F38B-514EB49DEF03}"/>
              </a:ext>
            </a:extLst>
          </p:cNvPr>
          <p:cNvSpPr txBox="1"/>
          <p:nvPr/>
        </p:nvSpPr>
        <p:spPr>
          <a:xfrm>
            <a:off x="341374" y="5946677"/>
            <a:ext cx="2463692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今日の活動を入力する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5" name="図 54">
            <a:extLst>
              <a:ext uri="{FF2B5EF4-FFF2-40B4-BE49-F238E27FC236}">
                <a16:creationId xmlns:a16="http://schemas.microsoft.com/office/drawing/2014/main" id="{1737975F-3787-39F5-7BF4-BB4473A17A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011" y="1558820"/>
            <a:ext cx="483662" cy="483662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8A7D939-D606-901B-719D-527C9DE8F899}"/>
              </a:ext>
            </a:extLst>
          </p:cNvPr>
          <p:cNvSpPr/>
          <p:nvPr/>
        </p:nvSpPr>
        <p:spPr>
          <a:xfrm>
            <a:off x="342369" y="2521808"/>
            <a:ext cx="4121285" cy="3284136"/>
          </a:xfrm>
          <a:prstGeom prst="roundRect">
            <a:avLst>
              <a:gd name="adj" fmla="val 438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8605DEB-9FB5-1CA5-FCBA-7C79CC02649D}"/>
              </a:ext>
            </a:extLst>
          </p:cNvPr>
          <p:cNvSpPr txBox="1"/>
          <p:nvPr/>
        </p:nvSpPr>
        <p:spPr>
          <a:xfrm>
            <a:off x="315475" y="2997203"/>
            <a:ext cx="4121285" cy="330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E8261AD-4132-8BE9-A1CB-6987CEE57E0C}"/>
              </a:ext>
            </a:extLst>
          </p:cNvPr>
          <p:cNvSpPr/>
          <p:nvPr/>
        </p:nvSpPr>
        <p:spPr>
          <a:xfrm>
            <a:off x="1221241" y="5278511"/>
            <a:ext cx="345113" cy="3222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095647E-0F98-77E4-38E9-23572DF9F5EA}"/>
              </a:ext>
            </a:extLst>
          </p:cNvPr>
          <p:cNvSpPr/>
          <p:nvPr/>
        </p:nvSpPr>
        <p:spPr>
          <a:xfrm>
            <a:off x="392018" y="3418553"/>
            <a:ext cx="4010253" cy="3100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7649367-5841-EB86-B02D-2B044BE5DA3A}"/>
              </a:ext>
            </a:extLst>
          </p:cNvPr>
          <p:cNvSpPr/>
          <p:nvPr/>
        </p:nvSpPr>
        <p:spPr>
          <a:xfrm>
            <a:off x="1467661" y="3428541"/>
            <a:ext cx="1010084" cy="2984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C663960-88E4-0D25-8B47-A262953DF926}"/>
              </a:ext>
            </a:extLst>
          </p:cNvPr>
          <p:cNvSpPr txBox="1"/>
          <p:nvPr/>
        </p:nvSpPr>
        <p:spPr>
          <a:xfrm>
            <a:off x="1641779" y="2639453"/>
            <a:ext cx="1435820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CBAB5B3-ADCB-B3AC-4767-2363D5026728}"/>
              </a:ext>
            </a:extLst>
          </p:cNvPr>
          <p:cNvSpPr txBox="1"/>
          <p:nvPr/>
        </p:nvSpPr>
        <p:spPr>
          <a:xfrm>
            <a:off x="1638090" y="3812119"/>
            <a:ext cx="1518107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28D8263-6489-827E-E7CB-297649C94F0E}"/>
              </a:ext>
            </a:extLst>
          </p:cNvPr>
          <p:cNvSpPr/>
          <p:nvPr/>
        </p:nvSpPr>
        <p:spPr>
          <a:xfrm>
            <a:off x="3537818" y="3423837"/>
            <a:ext cx="331949" cy="29843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19CA5D1-A71B-446D-A106-449E2E06364C}"/>
              </a:ext>
            </a:extLst>
          </p:cNvPr>
          <p:cNvSpPr txBox="1"/>
          <p:nvPr/>
        </p:nvSpPr>
        <p:spPr>
          <a:xfrm>
            <a:off x="1522538" y="5255123"/>
            <a:ext cx="500560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睡眠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368BB5C-0DBD-52B8-BC80-0A97F8E53082}"/>
              </a:ext>
            </a:extLst>
          </p:cNvPr>
          <p:cNvSpPr/>
          <p:nvPr/>
        </p:nvSpPr>
        <p:spPr>
          <a:xfrm>
            <a:off x="1976692" y="5289691"/>
            <a:ext cx="345113" cy="3222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E6C0EC2-1132-4D35-F73B-C23956AFF950}"/>
              </a:ext>
            </a:extLst>
          </p:cNvPr>
          <p:cNvSpPr txBox="1"/>
          <p:nvPr/>
        </p:nvSpPr>
        <p:spPr>
          <a:xfrm>
            <a:off x="2278036" y="5255123"/>
            <a:ext cx="462992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外出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4FE07C9-38A9-6186-0D84-08EB014E1E87}"/>
              </a:ext>
            </a:extLst>
          </p:cNvPr>
          <p:cNvSpPr txBox="1"/>
          <p:nvPr/>
        </p:nvSpPr>
        <p:spPr>
          <a:xfrm>
            <a:off x="3522662" y="5267327"/>
            <a:ext cx="512678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FED6DB9-2732-9CE0-7164-6047E81B74A4}"/>
              </a:ext>
            </a:extLst>
          </p:cNvPr>
          <p:cNvSpPr txBox="1"/>
          <p:nvPr/>
        </p:nvSpPr>
        <p:spPr>
          <a:xfrm>
            <a:off x="4002679" y="5255123"/>
            <a:ext cx="500561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食事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B35485A-E66D-F892-B814-D81280955DD8}"/>
              </a:ext>
            </a:extLst>
          </p:cNvPr>
          <p:cNvSpPr txBox="1"/>
          <p:nvPr/>
        </p:nvSpPr>
        <p:spPr>
          <a:xfrm>
            <a:off x="3077598" y="5255123"/>
            <a:ext cx="500561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運動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B819A1D-B412-9265-6296-30DCE1159482}"/>
              </a:ext>
            </a:extLst>
          </p:cNvPr>
          <p:cNvSpPr/>
          <p:nvPr/>
        </p:nvSpPr>
        <p:spPr>
          <a:xfrm>
            <a:off x="1206287" y="3423837"/>
            <a:ext cx="265625" cy="2984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619284C-9A5C-44C6-6C0F-5B99F96707D9}"/>
              </a:ext>
            </a:extLst>
          </p:cNvPr>
          <p:cNvSpPr/>
          <p:nvPr/>
        </p:nvSpPr>
        <p:spPr>
          <a:xfrm>
            <a:off x="398368" y="3425163"/>
            <a:ext cx="526633" cy="3031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1622E98-80CF-4AC9-180F-78DD758E43A7}"/>
              </a:ext>
            </a:extLst>
          </p:cNvPr>
          <p:cNvSpPr txBox="1"/>
          <p:nvPr/>
        </p:nvSpPr>
        <p:spPr>
          <a:xfrm>
            <a:off x="2367380" y="3385098"/>
            <a:ext cx="500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166AF0E-0382-DD4F-44CB-BB2A99E9803A}"/>
              </a:ext>
            </a:extLst>
          </p:cNvPr>
          <p:cNvSpPr txBox="1"/>
          <p:nvPr/>
        </p:nvSpPr>
        <p:spPr>
          <a:xfrm>
            <a:off x="539550" y="3392063"/>
            <a:ext cx="500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A2166634-5BF3-EAD0-93D4-96F765660DA7}"/>
              </a:ext>
            </a:extLst>
          </p:cNvPr>
          <p:cNvSpPr txBox="1"/>
          <p:nvPr/>
        </p:nvSpPr>
        <p:spPr>
          <a:xfrm>
            <a:off x="3453512" y="3392063"/>
            <a:ext cx="500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83E98B3B-6286-1ACA-25DA-4EADA1B2119D}"/>
              </a:ext>
            </a:extLst>
          </p:cNvPr>
          <p:cNvSpPr txBox="1"/>
          <p:nvPr/>
        </p:nvSpPr>
        <p:spPr>
          <a:xfrm>
            <a:off x="315475" y="4167843"/>
            <a:ext cx="4121285" cy="330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12702C35-30B4-7C16-5672-BAF61A560BB2}"/>
              </a:ext>
            </a:extLst>
          </p:cNvPr>
          <p:cNvSpPr/>
          <p:nvPr/>
        </p:nvSpPr>
        <p:spPr>
          <a:xfrm>
            <a:off x="392018" y="4589193"/>
            <a:ext cx="4010253" cy="3100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A310007D-715B-3F5A-F096-75012A166920}"/>
              </a:ext>
            </a:extLst>
          </p:cNvPr>
          <p:cNvSpPr/>
          <p:nvPr/>
        </p:nvSpPr>
        <p:spPr>
          <a:xfrm>
            <a:off x="1766111" y="4599181"/>
            <a:ext cx="711634" cy="2984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56A94266-3A19-E34C-B9DD-57B859BBC179}"/>
              </a:ext>
            </a:extLst>
          </p:cNvPr>
          <p:cNvSpPr/>
          <p:nvPr/>
        </p:nvSpPr>
        <p:spPr>
          <a:xfrm>
            <a:off x="2800049" y="4594477"/>
            <a:ext cx="1602222" cy="29843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A95CB787-38E5-B43A-3578-79EFC88A99F6}"/>
              </a:ext>
            </a:extLst>
          </p:cNvPr>
          <p:cNvSpPr/>
          <p:nvPr/>
        </p:nvSpPr>
        <p:spPr>
          <a:xfrm>
            <a:off x="1504737" y="4594477"/>
            <a:ext cx="265625" cy="2984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CA34581-E7D0-3445-2B44-AE919B6B7A41}"/>
              </a:ext>
            </a:extLst>
          </p:cNvPr>
          <p:cNvSpPr/>
          <p:nvPr/>
        </p:nvSpPr>
        <p:spPr>
          <a:xfrm>
            <a:off x="398368" y="4595803"/>
            <a:ext cx="305051" cy="303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E8A5D32-3428-620F-C00D-B73031F62CFC}"/>
              </a:ext>
            </a:extLst>
          </p:cNvPr>
          <p:cNvSpPr txBox="1"/>
          <p:nvPr/>
        </p:nvSpPr>
        <p:spPr>
          <a:xfrm>
            <a:off x="2367380" y="4555738"/>
            <a:ext cx="500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A395DCF-88D8-6728-F197-9858F90E192A}"/>
              </a:ext>
            </a:extLst>
          </p:cNvPr>
          <p:cNvSpPr txBox="1"/>
          <p:nvPr/>
        </p:nvSpPr>
        <p:spPr>
          <a:xfrm>
            <a:off x="3443279" y="4555738"/>
            <a:ext cx="500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C86DE0F6-E822-6D42-0397-646981A3503D}"/>
              </a:ext>
            </a:extLst>
          </p:cNvPr>
          <p:cNvSpPr/>
          <p:nvPr/>
        </p:nvSpPr>
        <p:spPr>
          <a:xfrm>
            <a:off x="2777376" y="5284789"/>
            <a:ext cx="345113" cy="32226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D29C00BD-5A54-7E5E-BD67-94BAEA57A88F}"/>
              </a:ext>
            </a:extLst>
          </p:cNvPr>
          <p:cNvSpPr/>
          <p:nvPr/>
        </p:nvSpPr>
        <p:spPr>
          <a:xfrm>
            <a:off x="442564" y="5278511"/>
            <a:ext cx="345113" cy="3222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B612950B-01FC-F3E0-13F9-56F885851FB1}"/>
              </a:ext>
            </a:extLst>
          </p:cNvPr>
          <p:cNvSpPr txBox="1"/>
          <p:nvPr/>
        </p:nvSpPr>
        <p:spPr>
          <a:xfrm>
            <a:off x="743861" y="5255123"/>
            <a:ext cx="500560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入床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F327B513-1B80-4A6B-D8D2-2F942B604B7A}"/>
              </a:ext>
            </a:extLst>
          </p:cNvPr>
          <p:cNvSpPr/>
          <p:nvPr/>
        </p:nvSpPr>
        <p:spPr>
          <a:xfrm>
            <a:off x="700232" y="4594477"/>
            <a:ext cx="629535" cy="3031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10AC13B-19A6-0DD7-189A-9365DDCC5B59}"/>
              </a:ext>
            </a:extLst>
          </p:cNvPr>
          <p:cNvSpPr txBox="1"/>
          <p:nvPr/>
        </p:nvSpPr>
        <p:spPr>
          <a:xfrm>
            <a:off x="776386" y="4583983"/>
            <a:ext cx="500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🍴</a:t>
            </a:r>
            <a:endParaRPr lang="ja-JP" altLang="en-US" dirty="0"/>
          </a:p>
        </p:txBody>
      </p:sp>
      <p:sp>
        <p:nvSpPr>
          <p:cNvPr id="74" name="タイトル 1">
            <a:extLst>
              <a:ext uri="{FF2B5EF4-FFF2-40B4-BE49-F238E27FC236}">
                <a16:creationId xmlns:a16="http://schemas.microsoft.com/office/drawing/2014/main" id="{3DC7C543-D68D-26B3-3538-2D12C248D4AB}"/>
              </a:ext>
            </a:extLst>
          </p:cNvPr>
          <p:cNvSpPr txBox="1">
            <a:spLocks/>
          </p:cNvSpPr>
          <p:nvPr/>
        </p:nvSpPr>
        <p:spPr>
          <a:xfrm>
            <a:off x="5128360" y="4925070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②インジケータアイコン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食事</a:t>
            </a:r>
          </a:p>
        </p:txBody>
      </p: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6247D3C0-FEFD-A39F-5637-EA6848B1CE76}"/>
              </a:ext>
            </a:extLst>
          </p:cNvPr>
          <p:cNvCxnSpPr>
            <a:cxnSpLocks/>
            <a:stCxn id="74" idx="1"/>
            <a:endCxn id="42" idx="3"/>
          </p:cNvCxnSpPr>
          <p:nvPr/>
        </p:nvCxnSpPr>
        <p:spPr>
          <a:xfrm flipH="1">
            <a:off x="4035340" y="5154175"/>
            <a:ext cx="1093020" cy="297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4D8E0B65-C9C3-480A-32B7-75CA3BB14078}"/>
              </a:ext>
            </a:extLst>
          </p:cNvPr>
          <p:cNvSpPr txBox="1"/>
          <p:nvPr/>
        </p:nvSpPr>
        <p:spPr>
          <a:xfrm>
            <a:off x="341374" y="2088018"/>
            <a:ext cx="1296716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生活リズム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D220F963-09CE-11DB-3299-F32893C33480}"/>
              </a:ext>
            </a:extLst>
          </p:cNvPr>
          <p:cNvSpPr txBox="1"/>
          <p:nvPr/>
        </p:nvSpPr>
        <p:spPr>
          <a:xfrm>
            <a:off x="5121405" y="3579100"/>
            <a:ext cx="2328265" cy="11695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①グラフ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１．スケジュール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色彩</a:t>
            </a:r>
            <a:r>
              <a:rPr kumimoji="1" lang="en-US" altLang="ja-JP" sz="1400" dirty="0">
                <a:latin typeface="+mn-ea"/>
              </a:rPr>
              <a:t>/</a:t>
            </a:r>
            <a:r>
              <a:rPr kumimoji="1" lang="ja-JP" altLang="en-US" sz="1400" dirty="0">
                <a:latin typeface="+mn-ea"/>
              </a:rPr>
              <a:t>見栄えの提案を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お願いします</a:t>
            </a:r>
          </a:p>
        </p:txBody>
      </p:sp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3A6B3D14-B203-7D3F-BEE4-465303D12778}"/>
              </a:ext>
            </a:extLst>
          </p:cNvPr>
          <p:cNvSpPr/>
          <p:nvPr/>
        </p:nvSpPr>
        <p:spPr>
          <a:xfrm>
            <a:off x="2462409" y="6512547"/>
            <a:ext cx="1937516" cy="1260325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服薬</a:t>
            </a:r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09:00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</a:p>
          <a:p>
            <a:pPr lvl="1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 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F6706B45-39C9-D495-E04A-980E5E6D960B}"/>
              </a:ext>
            </a:extLst>
          </p:cNvPr>
          <p:cNvSpPr txBox="1"/>
          <p:nvPr/>
        </p:nvSpPr>
        <p:spPr>
          <a:xfrm>
            <a:off x="3077598" y="3795467"/>
            <a:ext cx="1322327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睡眠</a:t>
            </a:r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04:00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3926891E-5667-F646-37DC-B2E05AB900BE}"/>
              </a:ext>
            </a:extLst>
          </p:cNvPr>
          <p:cNvSpPr txBox="1"/>
          <p:nvPr/>
        </p:nvSpPr>
        <p:spPr>
          <a:xfrm>
            <a:off x="3096016" y="2639453"/>
            <a:ext cx="1322327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睡眠</a:t>
            </a:r>
            <a:r>
              <a:rPr kumimoji="1"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05:00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D56B66C6-CA70-338F-C90A-ECF4279A8CD1}"/>
              </a:ext>
            </a:extLst>
          </p:cNvPr>
          <p:cNvSpPr txBox="1"/>
          <p:nvPr/>
        </p:nvSpPr>
        <p:spPr>
          <a:xfrm>
            <a:off x="341374" y="8947988"/>
            <a:ext cx="2463692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バイタルデータ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0" name="四角形: 角を丸くする 89">
            <a:extLst>
              <a:ext uri="{FF2B5EF4-FFF2-40B4-BE49-F238E27FC236}">
                <a16:creationId xmlns:a16="http://schemas.microsoft.com/office/drawing/2014/main" id="{706C7460-28AA-37AC-1E17-D2D6417DD4EB}"/>
              </a:ext>
            </a:extLst>
          </p:cNvPr>
          <p:cNvSpPr/>
          <p:nvPr/>
        </p:nvSpPr>
        <p:spPr>
          <a:xfrm>
            <a:off x="321513" y="7885894"/>
            <a:ext cx="4078411" cy="942381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体調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1" name="四角形: 角を丸くする 90">
            <a:extLst>
              <a:ext uri="{FF2B5EF4-FFF2-40B4-BE49-F238E27FC236}">
                <a16:creationId xmlns:a16="http://schemas.microsoft.com/office/drawing/2014/main" id="{79F7ED38-E19A-190E-2B73-F604FC46EC51}"/>
              </a:ext>
            </a:extLst>
          </p:cNvPr>
          <p:cNvSpPr/>
          <p:nvPr/>
        </p:nvSpPr>
        <p:spPr>
          <a:xfrm>
            <a:off x="539550" y="8323729"/>
            <a:ext cx="982988" cy="398892"/>
          </a:xfrm>
          <a:prstGeom prst="roundRect">
            <a:avLst/>
          </a:prstGeom>
          <a:ln w="571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良い</a:t>
            </a: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1C38FB78-1B15-53FF-7116-42095F54E80D}"/>
              </a:ext>
            </a:extLst>
          </p:cNvPr>
          <p:cNvSpPr/>
          <p:nvPr/>
        </p:nvSpPr>
        <p:spPr>
          <a:xfrm>
            <a:off x="1830311" y="8323729"/>
            <a:ext cx="982988" cy="3988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普通</a:t>
            </a:r>
          </a:p>
        </p:txBody>
      </p:sp>
      <p:sp>
        <p:nvSpPr>
          <p:cNvPr id="93" name="四角形: 角を丸くする 92">
            <a:extLst>
              <a:ext uri="{FF2B5EF4-FFF2-40B4-BE49-F238E27FC236}">
                <a16:creationId xmlns:a16="http://schemas.microsoft.com/office/drawing/2014/main" id="{D5563F4D-0B9C-93DA-5AC5-410037FFCBB3}"/>
              </a:ext>
            </a:extLst>
          </p:cNvPr>
          <p:cNvSpPr/>
          <p:nvPr/>
        </p:nvSpPr>
        <p:spPr>
          <a:xfrm>
            <a:off x="3122489" y="8315219"/>
            <a:ext cx="982988" cy="3988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悪い</a:t>
            </a:r>
          </a:p>
        </p:txBody>
      </p:sp>
      <p:sp>
        <p:nvSpPr>
          <p:cNvPr id="94" name="タイトル 1">
            <a:extLst>
              <a:ext uri="{FF2B5EF4-FFF2-40B4-BE49-F238E27FC236}">
                <a16:creationId xmlns:a16="http://schemas.microsoft.com/office/drawing/2014/main" id="{E7DB447E-5933-95E9-3299-0E98958C03CB}"/>
              </a:ext>
            </a:extLst>
          </p:cNvPr>
          <p:cNvSpPr txBox="1">
            <a:spLocks/>
          </p:cNvSpPr>
          <p:nvPr/>
        </p:nvSpPr>
        <p:spPr>
          <a:xfrm>
            <a:off x="5026248" y="8503602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体調（良い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普通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悪い）</a:t>
            </a:r>
          </a:p>
        </p:txBody>
      </p: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D94DA950-1A90-E4C0-7396-7DB28950A537}"/>
              </a:ext>
            </a:extLst>
          </p:cNvPr>
          <p:cNvCxnSpPr>
            <a:cxnSpLocks/>
            <a:stCxn id="94" idx="1"/>
            <a:endCxn id="90" idx="3"/>
          </p:cNvCxnSpPr>
          <p:nvPr/>
        </p:nvCxnSpPr>
        <p:spPr>
          <a:xfrm flipH="1" flipV="1">
            <a:off x="4399924" y="8357085"/>
            <a:ext cx="626324" cy="375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タイトル 1">
            <a:extLst>
              <a:ext uri="{FF2B5EF4-FFF2-40B4-BE49-F238E27FC236}">
                <a16:creationId xmlns:a16="http://schemas.microsoft.com/office/drawing/2014/main" id="{247DA0EF-539D-AE0C-BEB9-A821A91937CE}"/>
              </a:ext>
            </a:extLst>
          </p:cNvPr>
          <p:cNvSpPr txBox="1">
            <a:spLocks/>
          </p:cNvSpPr>
          <p:nvPr/>
        </p:nvSpPr>
        <p:spPr>
          <a:xfrm>
            <a:off x="5089978" y="6544020"/>
            <a:ext cx="2320795" cy="7711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□の部分に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朝食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昼食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夕食</a:t>
            </a:r>
          </a:p>
        </p:txBody>
      </p:sp>
      <p:cxnSp>
        <p:nvCxnSpPr>
          <p:cNvPr id="98" name="直線矢印コネクタ 97">
            <a:extLst>
              <a:ext uri="{FF2B5EF4-FFF2-40B4-BE49-F238E27FC236}">
                <a16:creationId xmlns:a16="http://schemas.microsoft.com/office/drawing/2014/main" id="{57247737-13E7-CCF2-9351-EABD75999FB2}"/>
              </a:ext>
            </a:extLst>
          </p:cNvPr>
          <p:cNvCxnSpPr>
            <a:cxnSpLocks/>
            <a:stCxn id="97" idx="1"/>
            <a:endCxn id="39" idx="3"/>
          </p:cNvCxnSpPr>
          <p:nvPr/>
        </p:nvCxnSpPr>
        <p:spPr>
          <a:xfrm flipH="1">
            <a:off x="2279885" y="6929609"/>
            <a:ext cx="2810093" cy="227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タイトル 1">
            <a:extLst>
              <a:ext uri="{FF2B5EF4-FFF2-40B4-BE49-F238E27FC236}">
                <a16:creationId xmlns:a16="http://schemas.microsoft.com/office/drawing/2014/main" id="{5F102A9D-8382-A173-F85A-110379A90F55}"/>
              </a:ext>
            </a:extLst>
          </p:cNvPr>
          <p:cNvSpPr txBox="1">
            <a:spLocks/>
          </p:cNvSpPr>
          <p:nvPr/>
        </p:nvSpPr>
        <p:spPr>
          <a:xfrm>
            <a:off x="5089978" y="7404716"/>
            <a:ext cx="2320795" cy="7711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□の部分に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朝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昼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夜</a:t>
            </a:r>
          </a:p>
        </p:txBody>
      </p:sp>
      <p:cxnSp>
        <p:nvCxnSpPr>
          <p:cNvPr id="102" name="直線矢印コネクタ 101">
            <a:extLst>
              <a:ext uri="{FF2B5EF4-FFF2-40B4-BE49-F238E27FC236}">
                <a16:creationId xmlns:a16="http://schemas.microsoft.com/office/drawing/2014/main" id="{1BDF7332-C219-1F7D-9B41-FD20CEAFD27F}"/>
              </a:ext>
            </a:extLst>
          </p:cNvPr>
          <p:cNvCxnSpPr>
            <a:cxnSpLocks/>
            <a:stCxn id="101" idx="1"/>
            <a:endCxn id="86" idx="3"/>
          </p:cNvCxnSpPr>
          <p:nvPr/>
        </p:nvCxnSpPr>
        <p:spPr>
          <a:xfrm flipH="1" flipV="1">
            <a:off x="4399925" y="7142710"/>
            <a:ext cx="690053" cy="647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EE44E0EA-475A-3CE8-2D28-788032655A9A}"/>
              </a:ext>
            </a:extLst>
          </p:cNvPr>
          <p:cNvSpPr txBox="1"/>
          <p:nvPr/>
        </p:nvSpPr>
        <p:spPr>
          <a:xfrm>
            <a:off x="5107477" y="2464288"/>
            <a:ext cx="2341678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/>
              <a:t>前日と当日</a:t>
            </a:r>
            <a:r>
              <a:rPr lang="en-US" altLang="ja-JP" sz="1400" dirty="0"/>
              <a:t>2</a:t>
            </a:r>
            <a:r>
              <a:rPr lang="ja-JP" altLang="en-US" sz="1400" dirty="0"/>
              <a:t>日分の記録表</a:t>
            </a:r>
            <a:endParaRPr lang="en-US" altLang="ja-JP" sz="1400" dirty="0"/>
          </a:p>
          <a:p>
            <a:endParaRPr lang="en-US" altLang="ja-JP" sz="1400" dirty="0"/>
          </a:p>
          <a:p>
            <a:r>
              <a:rPr lang="ja-JP" altLang="en-US" sz="1400" dirty="0"/>
              <a:t>・タップすると、記録表画面へ遷移</a:t>
            </a:r>
            <a:endParaRPr lang="en-US" altLang="ja-JP" sz="1400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5378F780-C47C-8962-1653-C294F16C9C41}"/>
              </a:ext>
            </a:extLst>
          </p:cNvPr>
          <p:cNvSpPr txBox="1">
            <a:spLocks/>
          </p:cNvSpPr>
          <p:nvPr/>
        </p:nvSpPr>
        <p:spPr>
          <a:xfrm>
            <a:off x="5128360" y="1293988"/>
            <a:ext cx="2320795" cy="9605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ヘッダー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スケジュールグラフが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表示されている間は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出続ける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293E77D3-8C20-18C0-431B-D6477842C801}"/>
              </a:ext>
            </a:extLst>
          </p:cNvPr>
          <p:cNvCxnSpPr>
            <a:cxnSpLocks/>
            <a:stCxn id="8" idx="1"/>
            <a:endCxn id="76" idx="3"/>
          </p:cNvCxnSpPr>
          <p:nvPr/>
        </p:nvCxnSpPr>
        <p:spPr>
          <a:xfrm flipH="1">
            <a:off x="1638090" y="1774268"/>
            <a:ext cx="3490270" cy="513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タイトル 1">
            <a:extLst>
              <a:ext uri="{FF2B5EF4-FFF2-40B4-BE49-F238E27FC236}">
                <a16:creationId xmlns:a16="http://schemas.microsoft.com/office/drawing/2014/main" id="{FEAB7DDC-E680-E45B-B24A-BF61F57DF241}"/>
              </a:ext>
            </a:extLst>
          </p:cNvPr>
          <p:cNvSpPr txBox="1">
            <a:spLocks/>
          </p:cNvSpPr>
          <p:nvPr/>
        </p:nvSpPr>
        <p:spPr>
          <a:xfrm>
            <a:off x="5089977" y="5517024"/>
            <a:ext cx="2320795" cy="9605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ヘッダー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食事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服薬</a:t>
            </a:r>
            <a:r>
              <a:rPr lang="en-US" altLang="ja-JP" sz="1400" dirty="0">
                <a:latin typeface="+mn-ea"/>
                <a:ea typeface="+mn-ea"/>
              </a:rPr>
              <a:t>/</a:t>
            </a:r>
            <a:r>
              <a:rPr lang="ja-JP" altLang="en-US" sz="1400" dirty="0">
                <a:latin typeface="+mn-ea"/>
                <a:ea typeface="+mn-ea"/>
              </a:rPr>
              <a:t>体調のブロック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が表示されている間は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出続ける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420B8DA8-D606-FA3A-5A27-88C1FF13FEF2}"/>
              </a:ext>
            </a:extLst>
          </p:cNvPr>
          <p:cNvCxnSpPr>
            <a:cxnSpLocks/>
            <a:stCxn id="23" idx="1"/>
            <a:endCxn id="40" idx="3"/>
          </p:cNvCxnSpPr>
          <p:nvPr/>
        </p:nvCxnSpPr>
        <p:spPr>
          <a:xfrm flipH="1">
            <a:off x="2805066" y="5997304"/>
            <a:ext cx="2284911" cy="148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10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コンテンツ プレースホルダー 5">
            <a:extLst>
              <a:ext uri="{FF2B5EF4-FFF2-40B4-BE49-F238E27FC236}">
                <a16:creationId xmlns:a16="http://schemas.microsoft.com/office/drawing/2014/main" id="{1F175466-1A0C-1F6D-21F4-C6912F135BCB}"/>
              </a:ext>
            </a:extLst>
          </p:cNvPr>
          <p:cNvSpPr txBox="1">
            <a:spLocks/>
          </p:cNvSpPr>
          <p:nvPr/>
        </p:nvSpPr>
        <p:spPr>
          <a:xfrm>
            <a:off x="226067" y="1161996"/>
            <a:ext cx="4320000" cy="9360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kumimoji="1"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sz="1637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19C595C5-5167-346D-C532-DE5805BC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592" y="278261"/>
            <a:ext cx="6060489" cy="610203"/>
          </a:xfrm>
        </p:spPr>
        <p:txBody>
          <a:bodyPr>
            <a:normAutofit/>
          </a:bodyPr>
          <a:lstStyle/>
          <a:p>
            <a:pPr algn="ctr"/>
            <a:r>
              <a:rPr lang="ja-JP" altLang="en-US" sz="3600" dirty="0"/>
              <a:t>ホーム画面②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B09CF28-7DF5-FFD7-CB02-6608A7AA5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06" y="1490293"/>
            <a:ext cx="4320000" cy="641551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1737975F-3787-39F5-7BF4-BB4473A17A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011" y="1558820"/>
            <a:ext cx="483662" cy="483662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D56B66C6-CA70-338F-C90A-ECF4279A8CD1}"/>
              </a:ext>
            </a:extLst>
          </p:cNvPr>
          <p:cNvSpPr txBox="1"/>
          <p:nvPr/>
        </p:nvSpPr>
        <p:spPr>
          <a:xfrm>
            <a:off x="341374" y="2157217"/>
            <a:ext cx="1635344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バイタルデータ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65D4D40-5BD3-C262-4A7C-522A7F3286A5}"/>
              </a:ext>
            </a:extLst>
          </p:cNvPr>
          <p:cNvSpPr/>
          <p:nvPr/>
        </p:nvSpPr>
        <p:spPr>
          <a:xfrm>
            <a:off x="321513" y="2681881"/>
            <a:ext cx="4078411" cy="1285001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心拍数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0750ADC1-BD7F-D83E-C932-43D97C4EB6A7}"/>
              </a:ext>
            </a:extLst>
          </p:cNvPr>
          <p:cNvSpPr/>
          <p:nvPr/>
        </p:nvSpPr>
        <p:spPr>
          <a:xfrm>
            <a:off x="440929" y="3137321"/>
            <a:ext cx="83654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8307A18-DC9B-2C0C-4387-7993308CDF36}"/>
              </a:ext>
            </a:extLst>
          </p:cNvPr>
          <p:cNvSpPr/>
          <p:nvPr/>
        </p:nvSpPr>
        <p:spPr>
          <a:xfrm>
            <a:off x="1396887" y="2829641"/>
            <a:ext cx="2852383" cy="993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E42A7013-0FEA-EBC3-26D0-B7834DBAE965}"/>
              </a:ext>
            </a:extLst>
          </p:cNvPr>
          <p:cNvSpPr txBox="1">
            <a:spLocks/>
          </p:cNvSpPr>
          <p:nvPr/>
        </p:nvSpPr>
        <p:spPr>
          <a:xfrm>
            <a:off x="4754610" y="2696461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心拍数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79BD764B-9B0F-DDA6-6773-3F9E41DEAB03}"/>
              </a:ext>
            </a:extLst>
          </p:cNvPr>
          <p:cNvCxnSpPr>
            <a:cxnSpLocks/>
            <a:stCxn id="11" idx="1"/>
            <a:endCxn id="8" idx="3"/>
          </p:cNvCxnSpPr>
          <p:nvPr/>
        </p:nvCxnSpPr>
        <p:spPr>
          <a:xfrm flipH="1">
            <a:off x="1277471" y="2925566"/>
            <a:ext cx="3477139" cy="554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タイトル 1">
            <a:extLst>
              <a:ext uri="{FF2B5EF4-FFF2-40B4-BE49-F238E27FC236}">
                <a16:creationId xmlns:a16="http://schemas.microsoft.com/office/drawing/2014/main" id="{B19F3827-54A9-1E60-60FA-3CE32A8892C7}"/>
              </a:ext>
            </a:extLst>
          </p:cNvPr>
          <p:cNvSpPr txBox="1">
            <a:spLocks/>
          </p:cNvSpPr>
          <p:nvPr/>
        </p:nvSpPr>
        <p:spPr>
          <a:xfrm>
            <a:off x="4754610" y="3246498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①グラフ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１軸折れ線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A3080CA6-767E-0FBB-184F-F7091FE4EBE1}"/>
              </a:ext>
            </a:extLst>
          </p:cNvPr>
          <p:cNvCxnSpPr>
            <a:cxnSpLocks/>
            <a:stCxn id="22" idx="1"/>
            <a:endCxn id="10" idx="3"/>
          </p:cNvCxnSpPr>
          <p:nvPr/>
        </p:nvCxnSpPr>
        <p:spPr>
          <a:xfrm flipH="1" flipV="1">
            <a:off x="4249270" y="3326381"/>
            <a:ext cx="505340" cy="149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0F79F76-1103-D092-84DD-B949581D25B2}"/>
              </a:ext>
            </a:extLst>
          </p:cNvPr>
          <p:cNvSpPr txBox="1"/>
          <p:nvPr/>
        </p:nvSpPr>
        <p:spPr>
          <a:xfrm>
            <a:off x="1434316" y="3528881"/>
            <a:ext cx="2826874" cy="245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3A15B7E0-57A9-2749-4579-AD4335C3190C}"/>
              </a:ext>
            </a:extLst>
          </p:cNvPr>
          <p:cNvSpPr/>
          <p:nvPr/>
        </p:nvSpPr>
        <p:spPr>
          <a:xfrm>
            <a:off x="321513" y="4079584"/>
            <a:ext cx="4078411" cy="1285001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血圧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3937CA72-D797-C14F-B135-6156960B2F13}"/>
              </a:ext>
            </a:extLst>
          </p:cNvPr>
          <p:cNvSpPr/>
          <p:nvPr/>
        </p:nvSpPr>
        <p:spPr>
          <a:xfrm>
            <a:off x="440929" y="4535024"/>
            <a:ext cx="83654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692950EE-C646-9506-31AD-C0C4A3FFABC8}"/>
              </a:ext>
            </a:extLst>
          </p:cNvPr>
          <p:cNvSpPr/>
          <p:nvPr/>
        </p:nvSpPr>
        <p:spPr>
          <a:xfrm>
            <a:off x="1396887" y="4227344"/>
            <a:ext cx="2852383" cy="993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タイトル 1">
            <a:extLst>
              <a:ext uri="{FF2B5EF4-FFF2-40B4-BE49-F238E27FC236}">
                <a16:creationId xmlns:a16="http://schemas.microsoft.com/office/drawing/2014/main" id="{942159E2-84CE-2075-3322-8B342F9140CA}"/>
              </a:ext>
            </a:extLst>
          </p:cNvPr>
          <p:cNvSpPr txBox="1">
            <a:spLocks/>
          </p:cNvSpPr>
          <p:nvPr/>
        </p:nvSpPr>
        <p:spPr>
          <a:xfrm>
            <a:off x="4754610" y="4094164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血圧</a:t>
            </a: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93B80F75-26E4-6434-671F-D5E90620BC5B}"/>
              </a:ext>
            </a:extLst>
          </p:cNvPr>
          <p:cNvCxnSpPr>
            <a:cxnSpLocks/>
            <a:stCxn id="30" idx="1"/>
            <a:endCxn id="28" idx="3"/>
          </p:cNvCxnSpPr>
          <p:nvPr/>
        </p:nvCxnSpPr>
        <p:spPr>
          <a:xfrm flipH="1">
            <a:off x="1277471" y="4323269"/>
            <a:ext cx="3477139" cy="554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タイトル 1">
            <a:extLst>
              <a:ext uri="{FF2B5EF4-FFF2-40B4-BE49-F238E27FC236}">
                <a16:creationId xmlns:a16="http://schemas.microsoft.com/office/drawing/2014/main" id="{33BF5E86-BA77-22F7-577C-966F7E427BAB}"/>
              </a:ext>
            </a:extLst>
          </p:cNvPr>
          <p:cNvSpPr txBox="1">
            <a:spLocks/>
          </p:cNvSpPr>
          <p:nvPr/>
        </p:nvSpPr>
        <p:spPr>
          <a:xfrm>
            <a:off x="4754610" y="4644201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①グラフ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蝋燭図</a:t>
            </a: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F46DA9D-09B2-EFBF-B530-13C69687C015}"/>
              </a:ext>
            </a:extLst>
          </p:cNvPr>
          <p:cNvCxnSpPr>
            <a:cxnSpLocks/>
            <a:stCxn id="32" idx="1"/>
            <a:endCxn id="29" idx="3"/>
          </p:cNvCxnSpPr>
          <p:nvPr/>
        </p:nvCxnSpPr>
        <p:spPr>
          <a:xfrm flipH="1" flipV="1">
            <a:off x="4249270" y="4724084"/>
            <a:ext cx="505340" cy="149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6E00BD6-8819-3F69-B0C2-78DE634817BB}"/>
              </a:ext>
            </a:extLst>
          </p:cNvPr>
          <p:cNvSpPr txBox="1"/>
          <p:nvPr/>
        </p:nvSpPr>
        <p:spPr>
          <a:xfrm>
            <a:off x="1434316" y="4926584"/>
            <a:ext cx="2826874" cy="245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D4FD7327-88B0-AAF3-0EA7-146A8314378F}"/>
              </a:ext>
            </a:extLst>
          </p:cNvPr>
          <p:cNvSpPr/>
          <p:nvPr/>
        </p:nvSpPr>
        <p:spPr>
          <a:xfrm>
            <a:off x="321513" y="6943011"/>
            <a:ext cx="4078411" cy="1285001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ＳＰＯ２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311A8860-06D0-F2AE-0D61-A657461E7658}"/>
              </a:ext>
            </a:extLst>
          </p:cNvPr>
          <p:cNvSpPr/>
          <p:nvPr/>
        </p:nvSpPr>
        <p:spPr>
          <a:xfrm>
            <a:off x="440929" y="7398451"/>
            <a:ext cx="83654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DF60DD4B-01D8-E8F0-5520-DECEEA1AB31F}"/>
              </a:ext>
            </a:extLst>
          </p:cNvPr>
          <p:cNvSpPr/>
          <p:nvPr/>
        </p:nvSpPr>
        <p:spPr>
          <a:xfrm>
            <a:off x="1396887" y="7090771"/>
            <a:ext cx="2852383" cy="993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タイトル 1">
            <a:extLst>
              <a:ext uri="{FF2B5EF4-FFF2-40B4-BE49-F238E27FC236}">
                <a16:creationId xmlns:a16="http://schemas.microsoft.com/office/drawing/2014/main" id="{090C8574-ECE4-255E-F995-9D1825E3674D}"/>
              </a:ext>
            </a:extLst>
          </p:cNvPr>
          <p:cNvSpPr txBox="1">
            <a:spLocks/>
          </p:cNvSpPr>
          <p:nvPr/>
        </p:nvSpPr>
        <p:spPr>
          <a:xfrm>
            <a:off x="4754610" y="6957591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血中酸素濃度</a:t>
            </a: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6DDED9A9-6900-1135-6E0A-30B3CE460165}"/>
              </a:ext>
            </a:extLst>
          </p:cNvPr>
          <p:cNvCxnSpPr>
            <a:cxnSpLocks/>
            <a:stCxn id="44" idx="1"/>
            <a:endCxn id="36" idx="3"/>
          </p:cNvCxnSpPr>
          <p:nvPr/>
        </p:nvCxnSpPr>
        <p:spPr>
          <a:xfrm flipH="1">
            <a:off x="1277471" y="7186696"/>
            <a:ext cx="3477139" cy="554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タイトル 1">
            <a:extLst>
              <a:ext uri="{FF2B5EF4-FFF2-40B4-BE49-F238E27FC236}">
                <a16:creationId xmlns:a16="http://schemas.microsoft.com/office/drawing/2014/main" id="{6D7BAFE1-E80C-F344-B5B2-FABBC8484A96}"/>
              </a:ext>
            </a:extLst>
          </p:cNvPr>
          <p:cNvSpPr txBox="1">
            <a:spLocks/>
          </p:cNvSpPr>
          <p:nvPr/>
        </p:nvSpPr>
        <p:spPr>
          <a:xfrm>
            <a:off x="4754610" y="7507628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①グラフ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２軸折れ線</a:t>
            </a: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BEFF1D18-8CBD-5BAF-9EA1-F0CF7F53D1DB}"/>
              </a:ext>
            </a:extLst>
          </p:cNvPr>
          <p:cNvCxnSpPr>
            <a:cxnSpLocks/>
            <a:stCxn id="48" idx="1"/>
            <a:endCxn id="38" idx="3"/>
          </p:cNvCxnSpPr>
          <p:nvPr/>
        </p:nvCxnSpPr>
        <p:spPr>
          <a:xfrm flipH="1" flipV="1">
            <a:off x="4249270" y="7587511"/>
            <a:ext cx="505340" cy="149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9D32F5C-1FCE-1912-30F5-49F96D96B7B8}"/>
              </a:ext>
            </a:extLst>
          </p:cNvPr>
          <p:cNvSpPr txBox="1"/>
          <p:nvPr/>
        </p:nvSpPr>
        <p:spPr>
          <a:xfrm>
            <a:off x="1434316" y="7790011"/>
            <a:ext cx="2826874" cy="245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36459143-A541-784B-7812-72FCA6AC21CA}"/>
              </a:ext>
            </a:extLst>
          </p:cNvPr>
          <p:cNvSpPr/>
          <p:nvPr/>
        </p:nvSpPr>
        <p:spPr>
          <a:xfrm>
            <a:off x="341374" y="8340714"/>
            <a:ext cx="4078411" cy="1285001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貧血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72B0B6E2-6787-E569-F786-FCAEC1585751}"/>
              </a:ext>
            </a:extLst>
          </p:cNvPr>
          <p:cNvSpPr/>
          <p:nvPr/>
        </p:nvSpPr>
        <p:spPr>
          <a:xfrm>
            <a:off x="460790" y="8796154"/>
            <a:ext cx="83654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CBD0879F-A2DF-DCE3-9C9D-892695346795}"/>
              </a:ext>
            </a:extLst>
          </p:cNvPr>
          <p:cNvSpPr/>
          <p:nvPr/>
        </p:nvSpPr>
        <p:spPr>
          <a:xfrm>
            <a:off x="1416748" y="8488474"/>
            <a:ext cx="2852383" cy="993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タイトル 1">
            <a:extLst>
              <a:ext uri="{FF2B5EF4-FFF2-40B4-BE49-F238E27FC236}">
                <a16:creationId xmlns:a16="http://schemas.microsoft.com/office/drawing/2014/main" id="{3C1F6786-248A-4A47-FE40-717D027AB47A}"/>
              </a:ext>
            </a:extLst>
          </p:cNvPr>
          <p:cNvSpPr txBox="1">
            <a:spLocks/>
          </p:cNvSpPr>
          <p:nvPr/>
        </p:nvSpPr>
        <p:spPr>
          <a:xfrm>
            <a:off x="4774471" y="8355294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貧血</a:t>
            </a:r>
          </a:p>
        </p:txBody>
      </p: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EFBD22AB-D069-2A50-5350-F229B97F2D5C}"/>
              </a:ext>
            </a:extLst>
          </p:cNvPr>
          <p:cNvCxnSpPr>
            <a:cxnSpLocks/>
            <a:stCxn id="54" idx="1"/>
            <a:endCxn id="52" idx="3"/>
          </p:cNvCxnSpPr>
          <p:nvPr/>
        </p:nvCxnSpPr>
        <p:spPr>
          <a:xfrm flipH="1">
            <a:off x="1297332" y="8584399"/>
            <a:ext cx="3477139" cy="554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タイトル 1">
            <a:extLst>
              <a:ext uri="{FF2B5EF4-FFF2-40B4-BE49-F238E27FC236}">
                <a16:creationId xmlns:a16="http://schemas.microsoft.com/office/drawing/2014/main" id="{EDB68D3F-860E-D963-5DC6-3F7B02B6D603}"/>
              </a:ext>
            </a:extLst>
          </p:cNvPr>
          <p:cNvSpPr txBox="1">
            <a:spLocks/>
          </p:cNvSpPr>
          <p:nvPr/>
        </p:nvSpPr>
        <p:spPr>
          <a:xfrm>
            <a:off x="4774471" y="8905331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①グラフ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半円インジケーター</a:t>
            </a:r>
          </a:p>
        </p:txBody>
      </p: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EAEA233D-4BFC-7F41-C3C2-12BF12731F9D}"/>
              </a:ext>
            </a:extLst>
          </p:cNvPr>
          <p:cNvCxnSpPr>
            <a:cxnSpLocks/>
            <a:stCxn id="79" idx="1"/>
            <a:endCxn id="53" idx="3"/>
          </p:cNvCxnSpPr>
          <p:nvPr/>
        </p:nvCxnSpPr>
        <p:spPr>
          <a:xfrm flipH="1" flipV="1">
            <a:off x="4269131" y="8985214"/>
            <a:ext cx="505340" cy="149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四角形: 角を丸くする 81">
            <a:extLst>
              <a:ext uri="{FF2B5EF4-FFF2-40B4-BE49-F238E27FC236}">
                <a16:creationId xmlns:a16="http://schemas.microsoft.com/office/drawing/2014/main" id="{1351C917-6CC5-25AC-7B5D-55A5FE117A6A}"/>
              </a:ext>
            </a:extLst>
          </p:cNvPr>
          <p:cNvSpPr/>
          <p:nvPr/>
        </p:nvSpPr>
        <p:spPr>
          <a:xfrm>
            <a:off x="341374" y="5517817"/>
            <a:ext cx="4078411" cy="1285001"/>
          </a:xfrm>
          <a:prstGeom prst="roundRect">
            <a:avLst>
              <a:gd name="adj" fmla="val 126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呼吸数</a:t>
            </a:r>
            <a:endParaRPr kumimoji="1" lang="ja-JP" altLang="en-US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19B3BA8C-E696-E651-76FD-CD32E5C9E64B}"/>
              </a:ext>
            </a:extLst>
          </p:cNvPr>
          <p:cNvSpPr/>
          <p:nvPr/>
        </p:nvSpPr>
        <p:spPr>
          <a:xfrm>
            <a:off x="460790" y="5973257"/>
            <a:ext cx="83654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四角形: 角を丸くする 83">
            <a:extLst>
              <a:ext uri="{FF2B5EF4-FFF2-40B4-BE49-F238E27FC236}">
                <a16:creationId xmlns:a16="http://schemas.microsoft.com/office/drawing/2014/main" id="{875BF92F-E3C0-74F8-5C70-D93509B94533}"/>
              </a:ext>
            </a:extLst>
          </p:cNvPr>
          <p:cNvSpPr/>
          <p:nvPr/>
        </p:nvSpPr>
        <p:spPr>
          <a:xfrm>
            <a:off x="1416748" y="5665577"/>
            <a:ext cx="2852383" cy="993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タイトル 1">
            <a:extLst>
              <a:ext uri="{FF2B5EF4-FFF2-40B4-BE49-F238E27FC236}">
                <a16:creationId xmlns:a16="http://schemas.microsoft.com/office/drawing/2014/main" id="{BAFC6FFE-1C73-9185-B287-9C58A98BE6CD}"/>
              </a:ext>
            </a:extLst>
          </p:cNvPr>
          <p:cNvSpPr txBox="1">
            <a:spLocks/>
          </p:cNvSpPr>
          <p:nvPr/>
        </p:nvSpPr>
        <p:spPr>
          <a:xfrm>
            <a:off x="4774471" y="5532397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③ピクトアイコン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呼吸数</a:t>
            </a:r>
          </a:p>
        </p:txBody>
      </p:sp>
      <p:cxnSp>
        <p:nvCxnSpPr>
          <p:cNvPr id="96" name="直線矢印コネクタ 95">
            <a:extLst>
              <a:ext uri="{FF2B5EF4-FFF2-40B4-BE49-F238E27FC236}">
                <a16:creationId xmlns:a16="http://schemas.microsoft.com/office/drawing/2014/main" id="{6E2C4BB3-8CB7-919E-BA51-9B5021E412A8}"/>
              </a:ext>
            </a:extLst>
          </p:cNvPr>
          <p:cNvCxnSpPr>
            <a:cxnSpLocks/>
            <a:stCxn id="85" idx="1"/>
            <a:endCxn id="83" idx="3"/>
          </p:cNvCxnSpPr>
          <p:nvPr/>
        </p:nvCxnSpPr>
        <p:spPr>
          <a:xfrm flipH="1">
            <a:off x="1297332" y="5761502"/>
            <a:ext cx="3477139" cy="554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タイトル 1">
            <a:extLst>
              <a:ext uri="{FF2B5EF4-FFF2-40B4-BE49-F238E27FC236}">
                <a16:creationId xmlns:a16="http://schemas.microsoft.com/office/drawing/2014/main" id="{F66F005B-45EF-4C09-9CBA-EF1F3EBA8952}"/>
              </a:ext>
            </a:extLst>
          </p:cNvPr>
          <p:cNvSpPr txBox="1">
            <a:spLocks/>
          </p:cNvSpPr>
          <p:nvPr/>
        </p:nvSpPr>
        <p:spPr>
          <a:xfrm>
            <a:off x="4774471" y="6082434"/>
            <a:ext cx="2320795" cy="4582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①グラフ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　２軸折れ線</a:t>
            </a: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DF868D88-D9C3-8876-11E7-ABC730695885}"/>
              </a:ext>
            </a:extLst>
          </p:cNvPr>
          <p:cNvCxnSpPr>
            <a:cxnSpLocks/>
            <a:stCxn id="99" idx="1"/>
            <a:endCxn id="84" idx="3"/>
          </p:cNvCxnSpPr>
          <p:nvPr/>
        </p:nvCxnSpPr>
        <p:spPr>
          <a:xfrm flipH="1" flipV="1">
            <a:off x="4269131" y="6162317"/>
            <a:ext cx="505340" cy="149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B4BB5A18-C9FB-7A76-88CD-2805B0409ACF}"/>
              </a:ext>
            </a:extLst>
          </p:cNvPr>
          <p:cNvSpPr txBox="1"/>
          <p:nvPr/>
        </p:nvSpPr>
        <p:spPr>
          <a:xfrm>
            <a:off x="1454177" y="6364817"/>
            <a:ext cx="2826874" cy="245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D34814B-06BB-C274-283C-01986DBACD9E}"/>
              </a:ext>
            </a:extLst>
          </p:cNvPr>
          <p:cNvSpPr txBox="1">
            <a:spLocks/>
          </p:cNvSpPr>
          <p:nvPr/>
        </p:nvSpPr>
        <p:spPr>
          <a:xfrm>
            <a:off x="4754610" y="1605252"/>
            <a:ext cx="2320795" cy="96055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rtlCol="0" anchor="t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>
                <a:latin typeface="+mn-ea"/>
                <a:ea typeface="+mn-ea"/>
              </a:rPr>
              <a:t>ヘッダー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バイタルデータが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表示されている間は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出続ける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BECE1485-5CED-D8B2-5499-FB3B814FBAEA}"/>
              </a:ext>
            </a:extLst>
          </p:cNvPr>
          <p:cNvCxnSpPr>
            <a:cxnSpLocks/>
            <a:stCxn id="3" idx="1"/>
            <a:endCxn id="89" idx="3"/>
          </p:cNvCxnSpPr>
          <p:nvPr/>
        </p:nvCxnSpPr>
        <p:spPr>
          <a:xfrm flipH="1">
            <a:off x="1976718" y="2085532"/>
            <a:ext cx="2777892" cy="271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569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9C595C5-5167-346D-C532-DE5805BC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922" y="366411"/>
            <a:ext cx="6060489" cy="610203"/>
          </a:xfrm>
        </p:spPr>
        <p:txBody>
          <a:bodyPr>
            <a:noAutofit/>
          </a:bodyPr>
          <a:lstStyle/>
          <a:p>
            <a:pPr algn="ctr"/>
            <a:r>
              <a:rPr lang="ja-JP" altLang="en-US" sz="3600" dirty="0"/>
              <a:t>記録表画面</a:t>
            </a:r>
          </a:p>
        </p:txBody>
      </p:sp>
      <p:sp>
        <p:nvSpPr>
          <p:cNvPr id="34" name="右中かっこ 33">
            <a:extLst>
              <a:ext uri="{FF2B5EF4-FFF2-40B4-BE49-F238E27FC236}">
                <a16:creationId xmlns:a16="http://schemas.microsoft.com/office/drawing/2014/main" id="{E35D61E5-EE3E-C703-F6CF-8E72A056DA86}"/>
              </a:ext>
            </a:extLst>
          </p:cNvPr>
          <p:cNvSpPr/>
          <p:nvPr/>
        </p:nvSpPr>
        <p:spPr>
          <a:xfrm>
            <a:off x="4630446" y="2916147"/>
            <a:ext cx="342900" cy="615259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コンテンツ プレースホルダー 5">
            <a:extLst>
              <a:ext uri="{FF2B5EF4-FFF2-40B4-BE49-F238E27FC236}">
                <a16:creationId xmlns:a16="http://schemas.microsoft.com/office/drawing/2014/main" id="{5AE16C2A-F89E-C459-A822-8E7FEFEAA2F7}"/>
              </a:ext>
            </a:extLst>
          </p:cNvPr>
          <p:cNvSpPr txBox="1">
            <a:spLocks/>
          </p:cNvSpPr>
          <p:nvPr/>
        </p:nvSpPr>
        <p:spPr>
          <a:xfrm>
            <a:off x="218638" y="1161996"/>
            <a:ext cx="4320000" cy="9360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kumimoji="1"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ja-JP" sz="1637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1A7FAD7A-5DB1-D1CD-2C4C-B2201DE31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53" y="1490293"/>
            <a:ext cx="4320000" cy="641551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165515A6-A8D4-1647-B949-480E241AC4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458" y="1558820"/>
            <a:ext cx="483662" cy="483662"/>
          </a:xfrm>
          <a:prstGeom prst="rect">
            <a:avLst/>
          </a:prstGeom>
        </p:spPr>
      </p:pic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675E3884-3AB8-D456-2F88-3F2E2B4150A0}"/>
              </a:ext>
            </a:extLst>
          </p:cNvPr>
          <p:cNvSpPr/>
          <p:nvPr/>
        </p:nvSpPr>
        <p:spPr>
          <a:xfrm>
            <a:off x="1062285" y="3096395"/>
            <a:ext cx="1794646" cy="60016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D0A13707-450D-B2A7-15CD-D7B9D465C6CA}"/>
              </a:ext>
            </a:extLst>
          </p:cNvPr>
          <p:cNvSpPr txBox="1"/>
          <p:nvPr/>
        </p:nvSpPr>
        <p:spPr>
          <a:xfrm>
            <a:off x="257551" y="2226701"/>
            <a:ext cx="1233533" cy="398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活動記録表 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654C81A7-6C52-25FF-7BCA-0F5B45091BCF}"/>
              </a:ext>
            </a:extLst>
          </p:cNvPr>
          <p:cNvSpPr txBox="1"/>
          <p:nvPr/>
        </p:nvSpPr>
        <p:spPr>
          <a:xfrm>
            <a:off x="247430" y="3096396"/>
            <a:ext cx="96004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1" dirty="0"/>
              <a:t>07</a:t>
            </a:r>
            <a:r>
              <a:rPr lang="ja-JP" altLang="en-US" sz="1600" b="1" dirty="0"/>
              <a:t>月</a:t>
            </a:r>
            <a:endParaRPr lang="en-US" altLang="ja-JP" sz="1600" dirty="0"/>
          </a:p>
          <a:p>
            <a:r>
              <a:rPr lang="en-US" altLang="ja-JP" sz="1600" dirty="0"/>
              <a:t>24(</a:t>
            </a:r>
            <a:r>
              <a:rPr lang="ja-JP" altLang="en-US" sz="1600" dirty="0"/>
              <a:t>月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25(</a:t>
            </a:r>
            <a:r>
              <a:rPr lang="ja-JP" altLang="en-US" sz="1600" dirty="0"/>
              <a:t>火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26(</a:t>
            </a:r>
            <a:r>
              <a:rPr lang="ja-JP" altLang="en-US" sz="1600" dirty="0"/>
              <a:t>水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27(</a:t>
            </a:r>
            <a:r>
              <a:rPr lang="ja-JP" altLang="en-US" sz="1600" dirty="0"/>
              <a:t>木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28(</a:t>
            </a:r>
            <a:r>
              <a:rPr lang="ja-JP" altLang="en-US" sz="1600" dirty="0"/>
              <a:t>金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29(</a:t>
            </a:r>
            <a:r>
              <a:rPr lang="ja-JP" altLang="en-US" sz="1600" dirty="0"/>
              <a:t>土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30(</a:t>
            </a:r>
            <a:r>
              <a:rPr lang="ja-JP" altLang="en-US" sz="1600" dirty="0"/>
              <a:t>日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31(</a:t>
            </a:r>
            <a:r>
              <a:rPr lang="ja-JP" altLang="en-US" sz="1600" dirty="0"/>
              <a:t>月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b="1" dirty="0"/>
              <a:t>08</a:t>
            </a:r>
            <a:r>
              <a:rPr lang="ja-JP" altLang="en-US" sz="1600" b="1" dirty="0"/>
              <a:t>月</a:t>
            </a:r>
            <a:endParaRPr lang="en-US" altLang="ja-JP" sz="1600" b="1" dirty="0"/>
          </a:p>
          <a:p>
            <a:r>
              <a:rPr lang="en-US" altLang="ja-JP" sz="1600" dirty="0"/>
              <a:t>01(</a:t>
            </a:r>
            <a:r>
              <a:rPr lang="ja-JP" altLang="en-US" sz="1600" dirty="0"/>
              <a:t>火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02(</a:t>
            </a:r>
            <a:r>
              <a:rPr lang="ja-JP" altLang="en-US" sz="1600" dirty="0"/>
              <a:t>水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  <a:p>
            <a:r>
              <a:rPr lang="en-US" altLang="ja-JP" sz="1600" dirty="0"/>
              <a:t>03(</a:t>
            </a:r>
            <a:r>
              <a:rPr lang="ja-JP" altLang="en-US" sz="1600" dirty="0"/>
              <a:t>木</a:t>
            </a:r>
            <a:r>
              <a:rPr lang="en-US" altLang="ja-JP" sz="1600" dirty="0"/>
              <a:t>)</a:t>
            </a:r>
          </a:p>
          <a:p>
            <a:endParaRPr lang="en-US" altLang="ja-JP" sz="1600" dirty="0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07FA527D-03A4-7FC0-EC1C-84D62953B071}"/>
              </a:ext>
            </a:extLst>
          </p:cNvPr>
          <p:cNvSpPr/>
          <p:nvPr/>
        </p:nvSpPr>
        <p:spPr>
          <a:xfrm>
            <a:off x="1875642" y="3338439"/>
            <a:ext cx="981290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DF3511C4-7A4C-6F28-A113-8B8255407B80}"/>
              </a:ext>
            </a:extLst>
          </p:cNvPr>
          <p:cNvSpPr/>
          <p:nvPr/>
        </p:nvSpPr>
        <p:spPr>
          <a:xfrm>
            <a:off x="2040507" y="3833124"/>
            <a:ext cx="816424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C944529F-5D9A-105F-BB25-C4F974FE6068}"/>
              </a:ext>
            </a:extLst>
          </p:cNvPr>
          <p:cNvSpPr/>
          <p:nvPr/>
        </p:nvSpPr>
        <p:spPr>
          <a:xfrm>
            <a:off x="2008735" y="4348334"/>
            <a:ext cx="995328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0E674C53-5160-EFBC-B3A2-1A2EE6418E0D}"/>
              </a:ext>
            </a:extLst>
          </p:cNvPr>
          <p:cNvSpPr/>
          <p:nvPr/>
        </p:nvSpPr>
        <p:spPr>
          <a:xfrm>
            <a:off x="2040506" y="4833833"/>
            <a:ext cx="963557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723187EB-61F0-D8B2-63B1-48231951C167}"/>
              </a:ext>
            </a:extLst>
          </p:cNvPr>
          <p:cNvSpPr/>
          <p:nvPr/>
        </p:nvSpPr>
        <p:spPr>
          <a:xfrm>
            <a:off x="2163591" y="5319428"/>
            <a:ext cx="760126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76BFB546-D86C-1BB3-4E37-3F0038481C58}"/>
              </a:ext>
            </a:extLst>
          </p:cNvPr>
          <p:cNvSpPr/>
          <p:nvPr/>
        </p:nvSpPr>
        <p:spPr>
          <a:xfrm>
            <a:off x="2363887" y="5813051"/>
            <a:ext cx="1019409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4896DA51-8262-AA95-6283-C1F166B239E3}"/>
              </a:ext>
            </a:extLst>
          </p:cNvPr>
          <p:cNvSpPr/>
          <p:nvPr/>
        </p:nvSpPr>
        <p:spPr>
          <a:xfrm>
            <a:off x="2288367" y="6285377"/>
            <a:ext cx="960040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0746D133-8213-BACC-4D92-5FF500BFF9AE}"/>
              </a:ext>
            </a:extLst>
          </p:cNvPr>
          <p:cNvSpPr/>
          <p:nvPr/>
        </p:nvSpPr>
        <p:spPr>
          <a:xfrm>
            <a:off x="1909180" y="6768065"/>
            <a:ext cx="1015572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5F5EDCFD-7413-50EF-62E6-DD3C839A8748}"/>
              </a:ext>
            </a:extLst>
          </p:cNvPr>
          <p:cNvSpPr/>
          <p:nvPr/>
        </p:nvSpPr>
        <p:spPr>
          <a:xfrm>
            <a:off x="1753963" y="7502709"/>
            <a:ext cx="1170789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D3B0FA14-A193-3F15-F8C7-24A6518FD553}"/>
              </a:ext>
            </a:extLst>
          </p:cNvPr>
          <p:cNvSpPr/>
          <p:nvPr/>
        </p:nvSpPr>
        <p:spPr>
          <a:xfrm>
            <a:off x="1761450" y="8046868"/>
            <a:ext cx="1170789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84A44218-10F5-5F52-8277-4BBB20F82C2F}"/>
              </a:ext>
            </a:extLst>
          </p:cNvPr>
          <p:cNvSpPr/>
          <p:nvPr/>
        </p:nvSpPr>
        <p:spPr>
          <a:xfrm>
            <a:off x="1976537" y="8524709"/>
            <a:ext cx="1032118" cy="3082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四角形: 角を丸くする 92">
            <a:extLst>
              <a:ext uri="{FF2B5EF4-FFF2-40B4-BE49-F238E27FC236}">
                <a16:creationId xmlns:a16="http://schemas.microsoft.com/office/drawing/2014/main" id="{49ACE939-6E4F-DAE7-F24B-66EE0185D19B}"/>
              </a:ext>
            </a:extLst>
          </p:cNvPr>
          <p:cNvSpPr/>
          <p:nvPr/>
        </p:nvSpPr>
        <p:spPr>
          <a:xfrm>
            <a:off x="263353" y="9201520"/>
            <a:ext cx="4296161" cy="754688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" name="図 2" descr="図形&#10;&#10;低い精度で自動的に生成された説明">
            <a:extLst>
              <a:ext uri="{FF2B5EF4-FFF2-40B4-BE49-F238E27FC236}">
                <a16:creationId xmlns:a16="http://schemas.microsoft.com/office/drawing/2014/main" id="{05B2F16B-225A-87D7-FBA1-90E5ABDD63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323" y="9272554"/>
            <a:ext cx="442645" cy="44264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041ED8-D67F-847D-8027-A98E9B9B951C}"/>
              </a:ext>
            </a:extLst>
          </p:cNvPr>
          <p:cNvSpPr txBox="1"/>
          <p:nvPr/>
        </p:nvSpPr>
        <p:spPr>
          <a:xfrm>
            <a:off x="3099918" y="9641293"/>
            <a:ext cx="706908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共有 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9" name="図 8" descr="図形&#10;&#10;低い精度で自動的に生成された説明">
            <a:extLst>
              <a:ext uri="{FF2B5EF4-FFF2-40B4-BE49-F238E27FC236}">
                <a16:creationId xmlns:a16="http://schemas.microsoft.com/office/drawing/2014/main" id="{5330DAB7-0050-7F59-667E-ACCE829DBF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30" y="9266009"/>
            <a:ext cx="442645" cy="442645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CACC6B8-33B1-C020-EC78-F1EBBE467726}"/>
              </a:ext>
            </a:extLst>
          </p:cNvPr>
          <p:cNvSpPr txBox="1"/>
          <p:nvPr/>
        </p:nvSpPr>
        <p:spPr>
          <a:xfrm>
            <a:off x="1105360" y="9627642"/>
            <a:ext cx="706908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編集 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C321ED-04C7-CD21-9077-63DB06A2B3CE}"/>
              </a:ext>
            </a:extLst>
          </p:cNvPr>
          <p:cNvSpPr txBox="1"/>
          <p:nvPr/>
        </p:nvSpPr>
        <p:spPr>
          <a:xfrm>
            <a:off x="955819" y="2768298"/>
            <a:ext cx="3434016" cy="283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06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149192-0772-CE16-25A7-53870A4924AB}"/>
              </a:ext>
            </a:extLst>
          </p:cNvPr>
          <p:cNvSpPr/>
          <p:nvPr/>
        </p:nvSpPr>
        <p:spPr>
          <a:xfrm>
            <a:off x="1718385" y="3338439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F564E12-C692-704C-B2FF-73784194EB1F}"/>
              </a:ext>
            </a:extLst>
          </p:cNvPr>
          <p:cNvSpPr/>
          <p:nvPr/>
        </p:nvSpPr>
        <p:spPr>
          <a:xfrm>
            <a:off x="1885082" y="3833124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BB07E9-88F5-4D8F-DF82-6415C41B01AB}"/>
              </a:ext>
            </a:extLst>
          </p:cNvPr>
          <p:cNvSpPr/>
          <p:nvPr/>
        </p:nvSpPr>
        <p:spPr>
          <a:xfrm>
            <a:off x="1810921" y="4348334"/>
            <a:ext cx="197814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DB03D14-7E57-57B3-8627-3169F1B219B8}"/>
              </a:ext>
            </a:extLst>
          </p:cNvPr>
          <p:cNvSpPr/>
          <p:nvPr/>
        </p:nvSpPr>
        <p:spPr>
          <a:xfrm>
            <a:off x="1885082" y="4833833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9DEDD3B-4F1C-A793-D509-F21FD1A2F06C}"/>
              </a:ext>
            </a:extLst>
          </p:cNvPr>
          <p:cNvSpPr/>
          <p:nvPr/>
        </p:nvSpPr>
        <p:spPr>
          <a:xfrm>
            <a:off x="2006334" y="5319428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9755888-FC6B-07AD-DA61-629F960F3233}"/>
              </a:ext>
            </a:extLst>
          </p:cNvPr>
          <p:cNvSpPr/>
          <p:nvPr/>
        </p:nvSpPr>
        <p:spPr>
          <a:xfrm>
            <a:off x="2207229" y="5813051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C354AF5-4BF2-7F71-5F8B-CE7547F0C9BD}"/>
              </a:ext>
            </a:extLst>
          </p:cNvPr>
          <p:cNvSpPr/>
          <p:nvPr/>
        </p:nvSpPr>
        <p:spPr>
          <a:xfrm>
            <a:off x="2134884" y="6285377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0964D20-BF6E-6724-8797-9A199E00D894}"/>
              </a:ext>
            </a:extLst>
          </p:cNvPr>
          <p:cNvSpPr/>
          <p:nvPr/>
        </p:nvSpPr>
        <p:spPr>
          <a:xfrm>
            <a:off x="1604791" y="6768065"/>
            <a:ext cx="304387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AB4A345-E1A8-D807-2FFC-718F2834EFDF}"/>
              </a:ext>
            </a:extLst>
          </p:cNvPr>
          <p:cNvSpPr/>
          <p:nvPr/>
        </p:nvSpPr>
        <p:spPr>
          <a:xfrm>
            <a:off x="1598666" y="7502709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6BC6C03-B767-0A06-784A-09F3659D685D}"/>
              </a:ext>
            </a:extLst>
          </p:cNvPr>
          <p:cNvSpPr/>
          <p:nvPr/>
        </p:nvSpPr>
        <p:spPr>
          <a:xfrm>
            <a:off x="1604791" y="8046868"/>
            <a:ext cx="15725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D938CDE-B184-2970-08B6-B733473E35FA}"/>
              </a:ext>
            </a:extLst>
          </p:cNvPr>
          <p:cNvSpPr/>
          <p:nvPr/>
        </p:nvSpPr>
        <p:spPr>
          <a:xfrm>
            <a:off x="1680610" y="8524709"/>
            <a:ext cx="295926" cy="3082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13350C0-8E20-30D4-2203-C182D8676E9F}"/>
              </a:ext>
            </a:extLst>
          </p:cNvPr>
          <p:cNvSpPr/>
          <p:nvPr/>
        </p:nvSpPr>
        <p:spPr>
          <a:xfrm>
            <a:off x="3048591" y="3338439"/>
            <a:ext cx="1294227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59C1D36-F90C-3B05-7C52-FB30E577A009}"/>
              </a:ext>
            </a:extLst>
          </p:cNvPr>
          <p:cNvSpPr/>
          <p:nvPr/>
        </p:nvSpPr>
        <p:spPr>
          <a:xfrm>
            <a:off x="1057795" y="3833124"/>
            <a:ext cx="435811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FE3CDDE-0879-FD43-9656-3F5611B1A1A4}"/>
              </a:ext>
            </a:extLst>
          </p:cNvPr>
          <p:cNvSpPr/>
          <p:nvPr/>
        </p:nvSpPr>
        <p:spPr>
          <a:xfrm>
            <a:off x="3671786" y="3833124"/>
            <a:ext cx="235151" cy="30824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250E82A-6713-3552-A5C4-CD25E488FA38}"/>
              </a:ext>
            </a:extLst>
          </p:cNvPr>
          <p:cNvSpPr/>
          <p:nvPr/>
        </p:nvSpPr>
        <p:spPr>
          <a:xfrm>
            <a:off x="3658196" y="4348334"/>
            <a:ext cx="684622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13AB84E-271B-1774-CBF5-5F3426C12584}"/>
              </a:ext>
            </a:extLst>
          </p:cNvPr>
          <p:cNvSpPr/>
          <p:nvPr/>
        </p:nvSpPr>
        <p:spPr>
          <a:xfrm>
            <a:off x="1057795" y="4833833"/>
            <a:ext cx="684622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D7914A7-FBDF-4DBC-7502-BD6ED425A7C8}"/>
              </a:ext>
            </a:extLst>
          </p:cNvPr>
          <p:cNvSpPr/>
          <p:nvPr/>
        </p:nvSpPr>
        <p:spPr>
          <a:xfrm>
            <a:off x="3091724" y="5319428"/>
            <a:ext cx="1251093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9B4CB9D-3EE1-FD8D-2C94-F4D9383D8619}"/>
              </a:ext>
            </a:extLst>
          </p:cNvPr>
          <p:cNvSpPr/>
          <p:nvPr/>
        </p:nvSpPr>
        <p:spPr>
          <a:xfrm>
            <a:off x="1057795" y="5813051"/>
            <a:ext cx="655962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5AE6A81-8BBF-FBCC-BCA7-61F365F83226}"/>
              </a:ext>
            </a:extLst>
          </p:cNvPr>
          <p:cNvSpPr/>
          <p:nvPr/>
        </p:nvSpPr>
        <p:spPr>
          <a:xfrm>
            <a:off x="3906937" y="5813051"/>
            <a:ext cx="435880" cy="30824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B51B285-72E8-A1DE-45E1-F04442684EF0}"/>
              </a:ext>
            </a:extLst>
          </p:cNvPr>
          <p:cNvSpPr/>
          <p:nvPr/>
        </p:nvSpPr>
        <p:spPr>
          <a:xfrm>
            <a:off x="3764062" y="5813051"/>
            <a:ext cx="142875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FB3374D-15EB-2339-4C2E-5A08E4AF7D51}"/>
              </a:ext>
            </a:extLst>
          </p:cNvPr>
          <p:cNvSpPr/>
          <p:nvPr/>
        </p:nvSpPr>
        <p:spPr>
          <a:xfrm>
            <a:off x="1057795" y="6285377"/>
            <a:ext cx="655962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D0D59974-82E3-18C6-4CA2-E212CB32AB47}"/>
              </a:ext>
            </a:extLst>
          </p:cNvPr>
          <p:cNvSpPr/>
          <p:nvPr/>
        </p:nvSpPr>
        <p:spPr>
          <a:xfrm>
            <a:off x="3091724" y="6768065"/>
            <a:ext cx="1251093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18707B46-1086-105A-6F47-7EA848F26831}"/>
              </a:ext>
            </a:extLst>
          </p:cNvPr>
          <p:cNvSpPr/>
          <p:nvPr/>
        </p:nvSpPr>
        <p:spPr>
          <a:xfrm>
            <a:off x="1057795" y="7502709"/>
            <a:ext cx="157256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D1902E3-8F0C-29E0-24F2-A2AB6F459863}"/>
              </a:ext>
            </a:extLst>
          </p:cNvPr>
          <p:cNvSpPr/>
          <p:nvPr/>
        </p:nvSpPr>
        <p:spPr>
          <a:xfrm>
            <a:off x="3658196" y="7502709"/>
            <a:ext cx="235151" cy="30824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E117757-5BE0-5E62-9FBF-F3F39008BC4D}"/>
              </a:ext>
            </a:extLst>
          </p:cNvPr>
          <p:cNvSpPr/>
          <p:nvPr/>
        </p:nvSpPr>
        <p:spPr>
          <a:xfrm>
            <a:off x="3525368" y="7502709"/>
            <a:ext cx="142875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7E6B3AC-E44F-5956-1A0E-DC6A9FDEE0AF}"/>
              </a:ext>
            </a:extLst>
          </p:cNvPr>
          <p:cNvSpPr/>
          <p:nvPr/>
        </p:nvSpPr>
        <p:spPr>
          <a:xfrm>
            <a:off x="3876956" y="7502709"/>
            <a:ext cx="459723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115A2A04-855C-3A39-4EE1-D03BA3BF1C86}"/>
              </a:ext>
            </a:extLst>
          </p:cNvPr>
          <p:cNvSpPr/>
          <p:nvPr/>
        </p:nvSpPr>
        <p:spPr>
          <a:xfrm>
            <a:off x="1057795" y="8046868"/>
            <a:ext cx="157256" cy="3082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FD2BBF0B-E60D-7919-274E-896CB2F8891E}"/>
              </a:ext>
            </a:extLst>
          </p:cNvPr>
          <p:cNvSpPr/>
          <p:nvPr/>
        </p:nvSpPr>
        <p:spPr>
          <a:xfrm>
            <a:off x="4418410" y="3103769"/>
            <a:ext cx="91808" cy="144688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E147A49-4EE5-99B4-36F0-557324755692}"/>
              </a:ext>
            </a:extLst>
          </p:cNvPr>
          <p:cNvSpPr txBox="1"/>
          <p:nvPr/>
        </p:nvSpPr>
        <p:spPr>
          <a:xfrm>
            <a:off x="5156668" y="5407669"/>
            <a:ext cx="2328265" cy="11695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①グラフ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　１．スケジュール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色彩</a:t>
            </a:r>
            <a:r>
              <a:rPr kumimoji="1" lang="en-US" altLang="ja-JP" sz="1400" dirty="0">
                <a:latin typeface="+mn-ea"/>
              </a:rPr>
              <a:t>/</a:t>
            </a:r>
            <a:r>
              <a:rPr kumimoji="1" lang="ja-JP" altLang="en-US" sz="1400" dirty="0">
                <a:latin typeface="+mn-ea"/>
              </a:rPr>
              <a:t>見栄えの提案を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お願いします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8160CDD-3DDA-BB00-F0DE-52C5A1487E67}"/>
              </a:ext>
            </a:extLst>
          </p:cNvPr>
          <p:cNvSpPr/>
          <p:nvPr/>
        </p:nvSpPr>
        <p:spPr>
          <a:xfrm>
            <a:off x="2578488" y="2280678"/>
            <a:ext cx="218590" cy="2839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66271C78-C012-8CE7-91C5-2B7BCDC4467D}"/>
              </a:ext>
            </a:extLst>
          </p:cNvPr>
          <p:cNvSpPr txBox="1"/>
          <p:nvPr/>
        </p:nvSpPr>
        <p:spPr>
          <a:xfrm>
            <a:off x="2785655" y="2257290"/>
            <a:ext cx="500560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睡眠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F2887D2F-0AD8-A0CF-B90E-ADE611345CB4}"/>
              </a:ext>
            </a:extLst>
          </p:cNvPr>
          <p:cNvSpPr/>
          <p:nvPr/>
        </p:nvSpPr>
        <p:spPr>
          <a:xfrm>
            <a:off x="3253257" y="2291858"/>
            <a:ext cx="218590" cy="2839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EFF99DE-4026-9ADD-4622-E20FB34833EC}"/>
              </a:ext>
            </a:extLst>
          </p:cNvPr>
          <p:cNvSpPr txBox="1"/>
          <p:nvPr/>
        </p:nvSpPr>
        <p:spPr>
          <a:xfrm>
            <a:off x="3460471" y="2257290"/>
            <a:ext cx="462992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外出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0B08C5C1-EC0C-E7B6-CDF4-2B5B90107032}"/>
              </a:ext>
            </a:extLst>
          </p:cNvPr>
          <p:cNvSpPr/>
          <p:nvPr/>
        </p:nvSpPr>
        <p:spPr>
          <a:xfrm>
            <a:off x="3892577" y="2286956"/>
            <a:ext cx="218590" cy="28392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7C1F971E-864E-B48E-7A34-3272FA58C6C8}"/>
              </a:ext>
            </a:extLst>
          </p:cNvPr>
          <p:cNvSpPr/>
          <p:nvPr/>
        </p:nvSpPr>
        <p:spPr>
          <a:xfrm>
            <a:off x="1907387" y="2280678"/>
            <a:ext cx="218590" cy="2839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CCB9D95-8CD9-1D15-82B3-9A934C12F29A}"/>
              </a:ext>
            </a:extLst>
          </p:cNvPr>
          <p:cNvSpPr txBox="1"/>
          <p:nvPr/>
        </p:nvSpPr>
        <p:spPr>
          <a:xfrm>
            <a:off x="2114554" y="2257290"/>
            <a:ext cx="500560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入床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928781C-7221-A04C-6601-B0E2062E527E}"/>
              </a:ext>
            </a:extLst>
          </p:cNvPr>
          <p:cNvSpPr txBox="1"/>
          <p:nvPr/>
        </p:nvSpPr>
        <p:spPr>
          <a:xfrm>
            <a:off x="4086120" y="2256936"/>
            <a:ext cx="500561" cy="303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運動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1411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B9F97914C936849A72028CEF91F02A1" ma:contentTypeVersion="15" ma:contentTypeDescription="新しいドキュメントを作成します。" ma:contentTypeScope="" ma:versionID="a62b408c020dc67cbc7412b4d5c456dc">
  <xsd:schema xmlns:xsd="http://www.w3.org/2001/XMLSchema" xmlns:xs="http://www.w3.org/2001/XMLSchema" xmlns:p="http://schemas.microsoft.com/office/2006/metadata/properties" xmlns:ns2="9972ad26-56ae-42bb-922c-6554b46deb00" xmlns:ns3="849d5b07-952c-4f88-a470-751c62a2d465" targetNamespace="http://schemas.microsoft.com/office/2006/metadata/properties" ma:root="true" ma:fieldsID="0e76c5100e41598a56d129d8e7050bcc" ns2:_="" ns3:_="">
    <xsd:import namespace="9972ad26-56ae-42bb-922c-6554b46deb00"/>
    <xsd:import namespace="849d5b07-952c-4f88-a470-751c62a2d4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72ad26-56ae-42bb-922c-6554b46deb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448a06a7-3e6b-4817-b1bd-8bbd8a4c67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9d5b07-952c-4f88-a470-751c62a2d465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24543B-03C2-4310-A8AF-B47A25AC1C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72ad26-56ae-42bb-922c-6554b46deb00"/>
    <ds:schemaRef ds:uri="849d5b07-952c-4f88-a470-751c62a2d4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3BE3BB-6A29-4D35-9691-B90CFDB197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2152</TotalTime>
  <Words>446</Words>
  <Application>Microsoft Office PowerPoint</Application>
  <PresentationFormat>ユーザー設定</PresentationFormat>
  <Paragraphs>175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BIZ UDPゴシック</vt:lpstr>
      <vt:lpstr>游ゴシック</vt:lpstr>
      <vt:lpstr>Arial</vt:lpstr>
      <vt:lpstr>Calibri</vt:lpstr>
      <vt:lpstr>Calibri Light</vt:lpstr>
      <vt:lpstr>Office テーマ</vt:lpstr>
      <vt:lpstr>心想計β UI案</vt:lpstr>
      <vt:lpstr>依頼物一覧</vt:lpstr>
      <vt:lpstr>ホーム画面①</vt:lpstr>
      <vt:lpstr>ホーム画面②</vt:lpstr>
      <vt:lpstr>記録表画面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心想計β UI案</dc:title>
  <dc:creator>Aki S</dc:creator>
  <cp:lastModifiedBy>藤本 拓真</cp:lastModifiedBy>
  <cp:revision>12</cp:revision>
  <dcterms:created xsi:type="dcterms:W3CDTF">2023-07-31T07:12:39Z</dcterms:created>
  <dcterms:modified xsi:type="dcterms:W3CDTF">2023-08-14T04:31:45Z</dcterms:modified>
</cp:coreProperties>
</file>