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1" r:id="rId3"/>
    <p:sldId id="257" r:id="rId4"/>
    <p:sldId id="264" r:id="rId5"/>
    <p:sldId id="260" r:id="rId6"/>
    <p:sldId id="263" r:id="rId7"/>
    <p:sldId id="262" r:id="rId8"/>
    <p:sldId id="265" r:id="rId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FA82FE-3F7D-F31A-DAEE-7E20665259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916AF11-E074-ED3A-375B-0A84CDB70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7C46C89-BA17-3732-1B82-87C862D99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C030-C546-44BD-B4C7-8623E4BFFC16}" type="datetimeFigureOut">
              <a:rPr kumimoji="1" lang="ja-JP" altLang="en-US" smtClean="0"/>
              <a:t>2025/2/16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ED3BBCB-D25D-E1FD-28A9-2402D70F4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B08E4AB-663F-70AB-3932-9A48B3318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2141-352F-4983-9407-2204BF4866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950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6B11D0-FBF9-D506-4F40-FD23290A6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F002B71-6C64-F98A-3F33-543B8490DE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600A66A-0BF6-3E3D-DF8A-8FF2FC38C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C030-C546-44BD-B4C7-8623E4BFFC16}" type="datetimeFigureOut">
              <a:rPr kumimoji="1" lang="ja-JP" altLang="en-US" smtClean="0"/>
              <a:t>2025/2/16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140E1D6-C926-986A-71CB-E421B54D9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70F84C5-E2DC-9F7E-12DD-243165A86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2141-352F-4983-9407-2204BF4866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8315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1E269F4-86EF-5E27-0D09-0AAEB6E98E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3CA6915-B0BA-502A-AFDD-609FB399E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62E56F2-52E3-4E33-64F8-467712D2B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C030-C546-44BD-B4C7-8623E4BFFC16}" type="datetimeFigureOut">
              <a:rPr kumimoji="1" lang="ja-JP" altLang="en-US" smtClean="0"/>
              <a:t>2025/2/16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A7532B3-DE19-F55F-5849-242D7BC21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6C53B6-47A0-EDEB-C56B-A640DBB05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2141-352F-4983-9407-2204BF4866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6924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9F723F-7F62-62E3-2FDC-FBF7FA38E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980E077-FECC-7C2A-F210-CF01225E9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9C6497-DBF0-F509-F567-5F3634F20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C030-C546-44BD-B4C7-8623E4BFFC16}" type="datetimeFigureOut">
              <a:rPr kumimoji="1" lang="ja-JP" altLang="en-US" smtClean="0"/>
              <a:t>2025/2/16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B4D9E97-35CA-70D6-C617-B8E4863FC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866E6B4-C5FC-6A6D-B812-2B8B5B82F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2141-352F-4983-9407-2204BF4866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9628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9AFC3A-0A4E-7176-6BD8-FCF8231EE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43FCC7B-DB83-2039-5755-2F7D7556B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DA3B95D-C836-13CD-1E7E-7CA3DF443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C030-C546-44BD-B4C7-8623E4BFFC16}" type="datetimeFigureOut">
              <a:rPr kumimoji="1" lang="ja-JP" altLang="en-US" smtClean="0"/>
              <a:t>2025/2/16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8DD62D1-BCFA-4EF4-A44C-0B888CDC1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FB007D-6CE2-2795-D853-A87C67600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2141-352F-4983-9407-2204BF4866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284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4A1556-7B18-CEA0-C65C-CF5373602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940567-A4A6-4C83-35CE-6468058211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0BC8E3F-6C38-1A91-497B-073C099B4A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13FD6AF-5AC1-B8D3-A7F6-40F1113E6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C030-C546-44BD-B4C7-8623E4BFFC16}" type="datetimeFigureOut">
              <a:rPr kumimoji="1" lang="ja-JP" altLang="en-US" smtClean="0"/>
              <a:t>2025/2/16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59E9E52-E5A2-A523-81CC-DCC76BB35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5F24C1A-B65D-C394-54CC-D8B8E3D32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2141-352F-4983-9407-2204BF4866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2719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2E89B8-11A8-3A44-9508-06A6F05D7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5426230-D7B2-2551-C248-B433DC0CB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7BFBFA9-7B1C-3E41-DEA2-5A7E9DF96A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D316F7F-9F77-D966-BC45-0A93FFF861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2321C66-359B-EF01-C9BA-4B5556F7DA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F2ED2A5-9781-E2F5-0AB7-55B1CCC44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C030-C546-44BD-B4C7-8623E4BFFC16}" type="datetimeFigureOut">
              <a:rPr kumimoji="1" lang="ja-JP" altLang="en-US" smtClean="0"/>
              <a:t>2025/2/16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3408D12-C650-8A55-86AE-220D079A7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FD27B25-0751-3036-FDE5-262F4112F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2141-352F-4983-9407-2204BF4866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2423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F2095A-E23C-D538-C92F-02DA97F53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82EB583-656F-3C4B-A854-58C1E07E0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C030-C546-44BD-B4C7-8623E4BFFC16}" type="datetimeFigureOut">
              <a:rPr kumimoji="1" lang="ja-JP" altLang="en-US" smtClean="0"/>
              <a:t>2025/2/16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C24D375-341D-0BE1-36A6-15B35625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853104A-C9B9-5750-1C2B-CC634589B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2141-352F-4983-9407-2204BF4866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8934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128CF3A-150D-578E-7603-F763706EB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C030-C546-44BD-B4C7-8623E4BFFC16}" type="datetimeFigureOut">
              <a:rPr kumimoji="1" lang="ja-JP" altLang="en-US" smtClean="0"/>
              <a:t>2025/2/16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42E0EA1-F361-22B7-F150-6F349CD58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E493145-088E-ECE4-1F2A-CDA4A6794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2141-352F-4983-9407-2204BF4866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1780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A6C3C8-F48C-3B76-E615-8FA1C3086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9A3B7B-D868-6042-3EBC-EE2B88590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7D998A0-31CE-8CAD-B20D-68C78F2D3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917634F-C567-76F2-437F-211F0F2D7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C030-C546-44BD-B4C7-8623E4BFFC16}" type="datetimeFigureOut">
              <a:rPr kumimoji="1" lang="ja-JP" altLang="en-US" smtClean="0"/>
              <a:t>2025/2/16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F48B41E-FE77-C588-240C-90F9ADA29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2D3B28B-D033-A58A-93A8-70EFFFDDB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2141-352F-4983-9407-2204BF4866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8182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EC8B77-130F-9ECE-78E1-AFF572E8D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50D31E5-93F6-08B7-2A4A-5B337EB24D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6BCE4DF-E543-77ED-0C2B-9E3E49E69E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2D84BFF-A060-C6C2-B2A8-E89953293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C030-C546-44BD-B4C7-8623E4BFFC16}" type="datetimeFigureOut">
              <a:rPr kumimoji="1" lang="ja-JP" altLang="en-US" smtClean="0"/>
              <a:t>2025/2/16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0AF5B09-FC98-C6F2-749C-AB41E1909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12C50B-3F77-FE94-1FBB-22E530FB8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2141-352F-4983-9407-2204BF4866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1511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67E0354-DB81-0151-DB24-8EF63FE43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28430C6-4718-0A1B-F574-36234216A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E1AE705-795C-610F-792B-28C65CC047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8C030-C546-44BD-B4C7-8623E4BFFC16}" type="datetimeFigureOut">
              <a:rPr kumimoji="1" lang="ja-JP" altLang="en-US" smtClean="0"/>
              <a:t>2025/2/16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8887AE3-AFAC-CD6B-896B-D72CC6B3F5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68C906A-A974-2E53-1964-B95D6B6A0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72141-352F-4983-9407-2204BF4866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985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poppers_cheer/" TargetMode="External"/><Relationship Id="rId2" Type="http://schemas.openxmlformats.org/officeDocument/2006/relationships/hyperlink" Target="https://popperscheer.studio.site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popperscheer2017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19547AA-E1EF-72F4-74D6-516140BB26A4}"/>
              </a:ext>
            </a:extLst>
          </p:cNvPr>
          <p:cNvSpPr txBox="1"/>
          <p:nvPr/>
        </p:nvSpPr>
        <p:spPr>
          <a:xfrm>
            <a:off x="363793" y="292199"/>
            <a:ext cx="1112028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u="sng" dirty="0"/>
              <a:t>POPPERS Instagram</a:t>
            </a:r>
            <a:r>
              <a:rPr lang="ja-JP" altLang="en-US" sz="2400" b="1" u="sng" dirty="0"/>
              <a:t>投稿画像作成ご依頼書</a:t>
            </a:r>
            <a:endParaRPr lang="en-US" altLang="ja-JP" sz="2400" b="1" u="sng" dirty="0"/>
          </a:p>
          <a:p>
            <a:r>
              <a:rPr kumimoji="1" lang="ja-JP" altLang="en-US" sz="2400" dirty="0"/>
              <a:t>・全</a:t>
            </a:r>
            <a:r>
              <a:rPr kumimoji="1" lang="en-US" altLang="ja-JP" sz="2400" dirty="0"/>
              <a:t>12</a:t>
            </a:r>
            <a:r>
              <a:rPr kumimoji="1" lang="ja-JP" altLang="en-US" sz="2400" dirty="0"/>
              <a:t>枚の制作を希望</a:t>
            </a:r>
            <a:endParaRPr kumimoji="1" lang="en-US" altLang="ja-JP" sz="2400" dirty="0"/>
          </a:p>
          <a:p>
            <a:r>
              <a:rPr kumimoji="1" lang="ja-JP" altLang="en-US" sz="2400" dirty="0"/>
              <a:t>・赤枠のものは</a:t>
            </a:r>
            <a:r>
              <a:rPr kumimoji="1" lang="en-US" altLang="ja-JP" sz="2400" dirty="0" err="1"/>
              <a:t>canva</a:t>
            </a:r>
            <a:r>
              <a:rPr kumimoji="1" lang="ja-JP" altLang="en-US" sz="2400" dirty="0"/>
              <a:t>データでの納品を希望</a:t>
            </a:r>
            <a:endParaRPr kumimoji="1" lang="en-US" altLang="ja-JP" sz="2400" dirty="0"/>
          </a:p>
          <a:p>
            <a:r>
              <a:rPr lang="ja-JP" altLang="en-US" sz="2400" dirty="0"/>
              <a:t>・適宜、写真を入れていただきたいです。</a:t>
            </a:r>
            <a:endParaRPr lang="en-US" altLang="ja-JP" sz="2400" dirty="0"/>
          </a:p>
          <a:p>
            <a:r>
              <a:rPr kumimoji="1" lang="ja-JP" altLang="en-US" sz="2400" dirty="0"/>
              <a:t>　</a:t>
            </a:r>
            <a:r>
              <a:rPr lang="ja-JP" altLang="en-US" sz="2400" dirty="0"/>
              <a:t>→写真はイメージは複数枚お渡しさせていただきます。</a:t>
            </a:r>
            <a:endParaRPr kumimoji="1"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r>
              <a:rPr lang="ja-JP" altLang="en-US" sz="2400" dirty="0"/>
              <a:t>（参考情報）</a:t>
            </a:r>
            <a:endParaRPr lang="en-US" altLang="ja-JP" sz="2400" dirty="0"/>
          </a:p>
          <a:p>
            <a:r>
              <a:rPr lang="ja-JP" altLang="en-US" sz="2400" dirty="0"/>
              <a:t>ホームページ：</a:t>
            </a:r>
            <a:r>
              <a:rPr lang="en-US" altLang="ja-JP" sz="2400" dirty="0">
                <a:hlinkClick r:id="rId2"/>
              </a:rPr>
              <a:t>https://popperscheer.studio.site/</a:t>
            </a:r>
            <a:endParaRPr lang="en-US" altLang="ja-JP" sz="2400" dirty="0"/>
          </a:p>
          <a:p>
            <a:r>
              <a:rPr lang="en-US" altLang="ja-JP" sz="2400" dirty="0"/>
              <a:t>Instagram</a:t>
            </a:r>
            <a:r>
              <a:rPr lang="ja-JP" altLang="en-US" sz="2400" dirty="0"/>
              <a:t>：</a:t>
            </a:r>
            <a:r>
              <a:rPr lang="en-US" altLang="ja-JP" sz="2400" dirty="0">
                <a:hlinkClick r:id="rId3"/>
              </a:rPr>
              <a:t>https://www.instagram.com/poppers_cheer/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ja-JP" altLang="en-US" sz="2400" dirty="0"/>
              <a:t>ロゴ１：</a:t>
            </a:r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r>
              <a:rPr lang="ja-JP" altLang="en-US" sz="2400" dirty="0"/>
              <a:t>ロゴ２：</a:t>
            </a:r>
            <a:endParaRPr lang="en-US" altLang="ja-JP" sz="2400" dirty="0"/>
          </a:p>
          <a:p>
            <a:endParaRPr kumimoji="1" lang="en-US" altLang="ja-JP" sz="240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00394B0-7C73-2212-4ADE-3FFBE3873D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949" y="4186464"/>
            <a:ext cx="2045029" cy="88119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F1198EF-6D5C-D8D2-943B-8139CBE167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508" y="5067656"/>
            <a:ext cx="897818" cy="122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82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8DC97-7FCB-A979-8A11-1FD4BC98F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361F030-8B0A-C848-7287-27AFD20192B1}"/>
              </a:ext>
            </a:extLst>
          </p:cNvPr>
          <p:cNvSpPr/>
          <p:nvPr/>
        </p:nvSpPr>
        <p:spPr>
          <a:xfrm>
            <a:off x="3814916" y="491612"/>
            <a:ext cx="3913239" cy="55060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0E9C95F7-E50E-91CB-180A-B3F2D2AD3755}"/>
              </a:ext>
            </a:extLst>
          </p:cNvPr>
          <p:cNvSpPr/>
          <p:nvPr/>
        </p:nvSpPr>
        <p:spPr>
          <a:xfrm>
            <a:off x="4070555" y="2290916"/>
            <a:ext cx="560439" cy="55060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A3808A9C-F534-C624-A3DA-9D940A3CFFF3}"/>
              </a:ext>
            </a:extLst>
          </p:cNvPr>
          <p:cNvSpPr/>
          <p:nvPr/>
        </p:nvSpPr>
        <p:spPr>
          <a:xfrm>
            <a:off x="4886633" y="2290916"/>
            <a:ext cx="560439" cy="55060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94DF3DA4-84BD-9C39-8E51-D9B2F3B4B214}"/>
              </a:ext>
            </a:extLst>
          </p:cNvPr>
          <p:cNvSpPr/>
          <p:nvPr/>
        </p:nvSpPr>
        <p:spPr>
          <a:xfrm>
            <a:off x="5702711" y="2300748"/>
            <a:ext cx="560439" cy="55060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5160EEBC-A405-7346-CB64-F32D9F38A635}"/>
              </a:ext>
            </a:extLst>
          </p:cNvPr>
          <p:cNvSpPr/>
          <p:nvPr/>
        </p:nvSpPr>
        <p:spPr>
          <a:xfrm>
            <a:off x="6518789" y="2290915"/>
            <a:ext cx="560439" cy="55060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66D0405-D81E-51B2-76D1-760E48D1434A}"/>
              </a:ext>
            </a:extLst>
          </p:cNvPr>
          <p:cNvSpPr txBox="1"/>
          <p:nvPr/>
        </p:nvSpPr>
        <p:spPr>
          <a:xfrm>
            <a:off x="3859160" y="2891041"/>
            <a:ext cx="9537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dirty="0"/>
              <a:t>ﾚｯｽﾝ詳細</a:t>
            </a:r>
            <a:endParaRPr kumimoji="1" lang="ja-JP" altLang="en-US" sz="11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63475A2-6EFE-30F6-244D-E9B4F5FDED8E}"/>
              </a:ext>
            </a:extLst>
          </p:cNvPr>
          <p:cNvSpPr txBox="1"/>
          <p:nvPr/>
        </p:nvSpPr>
        <p:spPr>
          <a:xfrm>
            <a:off x="4660483" y="2866282"/>
            <a:ext cx="9537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/>
              <a:t>体験会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E910E81-BBE5-FD37-DDDD-62DCE44AAD5A}"/>
              </a:ext>
            </a:extLst>
          </p:cNvPr>
          <p:cNvSpPr txBox="1"/>
          <p:nvPr/>
        </p:nvSpPr>
        <p:spPr>
          <a:xfrm>
            <a:off x="5506065" y="2876114"/>
            <a:ext cx="9537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dirty="0"/>
              <a:t>活動風景</a:t>
            </a:r>
            <a:endParaRPr kumimoji="1" lang="ja-JP" altLang="en-US" sz="11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9F67C07-8DD9-F39D-5168-EF09DF6EC7FB}"/>
              </a:ext>
            </a:extLst>
          </p:cNvPr>
          <p:cNvSpPr txBox="1"/>
          <p:nvPr/>
        </p:nvSpPr>
        <p:spPr>
          <a:xfrm>
            <a:off x="6302461" y="2880025"/>
            <a:ext cx="9537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/>
              <a:t>出演情報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0E54EAB-58D3-5639-D9FC-63947234F10E}"/>
              </a:ext>
            </a:extLst>
          </p:cNvPr>
          <p:cNvSpPr/>
          <p:nvPr/>
        </p:nvSpPr>
        <p:spPr>
          <a:xfrm>
            <a:off x="3814916" y="3264310"/>
            <a:ext cx="1268361" cy="14846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3DBDE4B-B2CB-9212-8A48-3DF198029AB4}"/>
              </a:ext>
            </a:extLst>
          </p:cNvPr>
          <p:cNvSpPr/>
          <p:nvPr/>
        </p:nvSpPr>
        <p:spPr>
          <a:xfrm>
            <a:off x="5132435" y="3264310"/>
            <a:ext cx="1268361" cy="14846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D06ACE7-410C-AA61-33B4-23F9905D410E}"/>
              </a:ext>
            </a:extLst>
          </p:cNvPr>
          <p:cNvSpPr/>
          <p:nvPr/>
        </p:nvSpPr>
        <p:spPr>
          <a:xfrm>
            <a:off x="6420454" y="3264310"/>
            <a:ext cx="1268361" cy="14846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B3A4338-3DBB-F4D1-EBEF-EC961E4EE642}"/>
              </a:ext>
            </a:extLst>
          </p:cNvPr>
          <p:cNvSpPr txBox="1"/>
          <p:nvPr/>
        </p:nvSpPr>
        <p:spPr>
          <a:xfrm>
            <a:off x="3846848" y="3552878"/>
            <a:ext cx="1246247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50" dirty="0"/>
              <a:t>＼</a:t>
            </a:r>
            <a:r>
              <a:rPr lang="ja-JP" altLang="en-US" sz="1200" b="1" dirty="0"/>
              <a:t>無料体験会</a:t>
            </a:r>
            <a:r>
              <a:rPr lang="ja-JP" altLang="en-US" sz="1050" dirty="0"/>
              <a:t>／</a:t>
            </a:r>
            <a:endParaRPr lang="en-US" altLang="ja-JP" sz="1050" dirty="0"/>
          </a:p>
          <a:p>
            <a:pPr algn="ctr"/>
            <a:endParaRPr lang="en-US" altLang="ja-JP" sz="600" dirty="0"/>
          </a:p>
          <a:p>
            <a:pPr algn="ctr"/>
            <a:r>
              <a:rPr lang="ja-JP" altLang="en-US" sz="1100" b="1" dirty="0"/>
              <a:t>〇月〇日（〇）</a:t>
            </a:r>
            <a:endParaRPr lang="en-US" altLang="ja-JP" sz="1100" b="1" dirty="0"/>
          </a:p>
          <a:p>
            <a:pPr algn="ctr"/>
            <a:endParaRPr lang="en-US" altLang="ja-JP" sz="1000" b="1" dirty="0"/>
          </a:p>
          <a:p>
            <a:pPr algn="ctr"/>
            <a:r>
              <a:rPr kumimoji="1" lang="ja-JP" altLang="en-US" sz="600" dirty="0"/>
              <a:t>〇：〇〇～〇：○○</a:t>
            </a:r>
            <a:endParaRPr kumimoji="1" lang="en-US" altLang="ja-JP" sz="600" dirty="0"/>
          </a:p>
          <a:p>
            <a:pPr algn="ctr"/>
            <a:r>
              <a:rPr lang="ja-JP" altLang="en-US" sz="600" dirty="0"/>
              <a:t>場所：</a:t>
            </a:r>
            <a:r>
              <a:rPr lang="ja-JP" altLang="en-US" sz="1100" dirty="0"/>
              <a:t>〇〇</a:t>
            </a:r>
            <a:endParaRPr lang="en-US" altLang="ja-JP" sz="1100" dirty="0"/>
          </a:p>
          <a:p>
            <a:pPr algn="ctr"/>
            <a:endParaRPr lang="en-US" altLang="ja-JP" sz="1100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763F6DD-FF7D-595A-1D56-B4E6CC605C13}"/>
              </a:ext>
            </a:extLst>
          </p:cNvPr>
          <p:cNvSpPr/>
          <p:nvPr/>
        </p:nvSpPr>
        <p:spPr>
          <a:xfrm>
            <a:off x="3996814" y="1934747"/>
            <a:ext cx="1086464" cy="2445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</a:rPr>
              <a:t>フォロー中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D7D6446-CD72-F4EB-A279-A2A8A53F3443}"/>
              </a:ext>
            </a:extLst>
          </p:cNvPr>
          <p:cNvSpPr/>
          <p:nvPr/>
        </p:nvSpPr>
        <p:spPr>
          <a:xfrm>
            <a:off x="5223383" y="1943775"/>
            <a:ext cx="1086464" cy="2445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</a:rPr>
              <a:t>メッセージ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9755A76-61B8-AB27-79FE-2D44D4895D94}"/>
              </a:ext>
            </a:extLst>
          </p:cNvPr>
          <p:cNvSpPr txBox="1"/>
          <p:nvPr/>
        </p:nvSpPr>
        <p:spPr>
          <a:xfrm>
            <a:off x="6257014" y="3539184"/>
            <a:ext cx="15670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" dirty="0"/>
              <a:t>子どもたちの成長を</a:t>
            </a:r>
            <a:endParaRPr lang="en-US" altLang="ja-JP" sz="600" dirty="0"/>
          </a:p>
          <a:p>
            <a:pPr algn="ctr"/>
            <a:r>
              <a:rPr lang="ja-JP" altLang="en-US" sz="600" dirty="0"/>
              <a:t>一緒にサポートしませんか？</a:t>
            </a:r>
            <a:endParaRPr lang="en-US" altLang="ja-JP" sz="600" dirty="0"/>
          </a:p>
          <a:p>
            <a:endParaRPr lang="en-US" altLang="ja-JP" sz="100" dirty="0"/>
          </a:p>
          <a:p>
            <a:endParaRPr lang="en-US" altLang="ja-JP" sz="100" dirty="0"/>
          </a:p>
          <a:p>
            <a:pPr algn="ctr"/>
            <a:r>
              <a:rPr lang="ja-JP" altLang="en-US" b="1" dirty="0"/>
              <a:t>コーチ</a:t>
            </a:r>
            <a:endParaRPr lang="en-US" altLang="ja-JP" b="1" dirty="0"/>
          </a:p>
          <a:p>
            <a:pPr algn="ctr"/>
            <a:r>
              <a:rPr lang="ja-JP" altLang="en-US" b="1" dirty="0"/>
              <a:t>募集</a:t>
            </a:r>
            <a:endParaRPr lang="en-US" altLang="ja-JP" b="1" dirty="0"/>
          </a:p>
          <a:p>
            <a:endParaRPr kumimoji="1" lang="ja-JP" altLang="en-US" sz="500" dirty="0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9E3C186D-2398-00BD-0166-BD3F5A7FC5F3}"/>
              </a:ext>
            </a:extLst>
          </p:cNvPr>
          <p:cNvSpPr/>
          <p:nvPr/>
        </p:nvSpPr>
        <p:spPr>
          <a:xfrm>
            <a:off x="7295535" y="2290914"/>
            <a:ext cx="560439" cy="55060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BDA7D6A-B242-7CCD-81E9-34ED1A049D41}"/>
              </a:ext>
            </a:extLst>
          </p:cNvPr>
          <p:cNvSpPr txBox="1"/>
          <p:nvPr/>
        </p:nvSpPr>
        <p:spPr>
          <a:xfrm>
            <a:off x="7172624" y="2902206"/>
            <a:ext cx="9537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dirty="0"/>
              <a:t>コーチ募集</a:t>
            </a:r>
            <a:endParaRPr kumimoji="1" lang="ja-JP" altLang="en-US" sz="110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188F333-5403-BBAA-4F54-AA23CC121529}"/>
              </a:ext>
            </a:extLst>
          </p:cNvPr>
          <p:cNvSpPr txBox="1"/>
          <p:nvPr/>
        </p:nvSpPr>
        <p:spPr>
          <a:xfrm>
            <a:off x="5012001" y="3538742"/>
            <a:ext cx="150922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/>
              <a:t>成功体験を積む！</a:t>
            </a:r>
            <a:endParaRPr lang="en-US" altLang="ja-JP" sz="1000" dirty="0"/>
          </a:p>
          <a:p>
            <a:endParaRPr lang="en-US" altLang="ja-JP" sz="200" dirty="0"/>
          </a:p>
          <a:p>
            <a:endParaRPr lang="en-US" altLang="ja-JP" sz="200" dirty="0"/>
          </a:p>
          <a:p>
            <a:pPr algn="ctr"/>
            <a:r>
              <a:rPr lang="ja-JP" altLang="en-US" sz="800" b="1" dirty="0"/>
              <a:t>キッズ</a:t>
            </a:r>
            <a:endParaRPr lang="en-US" altLang="ja-JP" sz="800" b="1" dirty="0"/>
          </a:p>
          <a:p>
            <a:pPr algn="ctr"/>
            <a:r>
              <a:rPr lang="ja-JP" altLang="en-US" sz="800" b="1" dirty="0"/>
              <a:t>チアリーディングチーム</a:t>
            </a:r>
            <a:endParaRPr lang="en-US" altLang="ja-JP" sz="800" b="1" dirty="0"/>
          </a:p>
          <a:p>
            <a:pPr algn="ctr"/>
            <a:r>
              <a:rPr lang="en-US" altLang="ja-JP" sz="1050" b="1" dirty="0"/>
              <a:t>POPPERS</a:t>
            </a:r>
          </a:p>
          <a:p>
            <a:pPr algn="ctr"/>
            <a:r>
              <a:rPr lang="ja-JP" altLang="en-US" sz="1050" b="1" dirty="0"/>
              <a:t>とは？</a:t>
            </a:r>
            <a:endParaRPr lang="en-US" altLang="ja-JP" sz="1050" b="1" dirty="0"/>
          </a:p>
          <a:p>
            <a:endParaRPr kumimoji="1" lang="ja-JP" altLang="en-US" sz="600" dirty="0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BC319C14-EDAD-99C4-FDC4-FAF2B2B8E3F6}"/>
              </a:ext>
            </a:extLst>
          </p:cNvPr>
          <p:cNvSpPr/>
          <p:nvPr/>
        </p:nvSpPr>
        <p:spPr>
          <a:xfrm>
            <a:off x="7959203" y="3244644"/>
            <a:ext cx="1268361" cy="14846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BFC573F-07E2-E989-0711-43DB7A977FB7}"/>
              </a:ext>
            </a:extLst>
          </p:cNvPr>
          <p:cNvSpPr txBox="1"/>
          <p:nvPr/>
        </p:nvSpPr>
        <p:spPr>
          <a:xfrm>
            <a:off x="7809875" y="3398989"/>
            <a:ext cx="156701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b="1" dirty="0"/>
              <a:t>イベント名</a:t>
            </a:r>
            <a:endParaRPr lang="en-US" altLang="ja-JP" sz="1600" b="1" dirty="0"/>
          </a:p>
          <a:p>
            <a:pPr algn="ctr"/>
            <a:endParaRPr lang="en-US" altLang="ja-JP" sz="1100" b="1" dirty="0"/>
          </a:p>
          <a:p>
            <a:pPr algn="ctr"/>
            <a:r>
              <a:rPr lang="ja-JP" altLang="en-US" sz="1100" b="1" dirty="0"/>
              <a:t>〇月〇日（〇）</a:t>
            </a:r>
            <a:endParaRPr lang="en-US" altLang="ja-JP" sz="1100" b="1" dirty="0"/>
          </a:p>
          <a:p>
            <a:pPr algn="ctr"/>
            <a:r>
              <a:rPr lang="ja-JP" altLang="en-US" sz="1100" b="1" dirty="0"/>
              <a:t>〇：〇〇～</a:t>
            </a:r>
            <a:endParaRPr lang="en-US" altLang="ja-JP" sz="1100" b="1" dirty="0"/>
          </a:p>
          <a:p>
            <a:pPr algn="ctr"/>
            <a:r>
              <a:rPr lang="ja-JP" altLang="en-US" sz="1100" b="1" dirty="0"/>
              <a:t>場所：〇〇</a:t>
            </a:r>
            <a:endParaRPr lang="en-US" altLang="ja-JP" sz="1100" b="1" dirty="0"/>
          </a:p>
          <a:p>
            <a:pPr algn="ctr"/>
            <a:endParaRPr lang="en-US" altLang="ja-JP" sz="600" b="1" dirty="0"/>
          </a:p>
          <a:p>
            <a:pPr algn="ctr"/>
            <a:r>
              <a:rPr lang="ja-JP" altLang="en-US" sz="600" b="1" dirty="0"/>
              <a:t>ぜひ見に来てください♪</a:t>
            </a:r>
            <a:endParaRPr lang="en-US" altLang="ja-JP" b="1" dirty="0"/>
          </a:p>
          <a:p>
            <a:endParaRPr kumimoji="1" lang="ja-JP" altLang="en-US" sz="500" dirty="0"/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85A2C169-E20E-4E5F-020F-4FC7F09B0162}"/>
              </a:ext>
            </a:extLst>
          </p:cNvPr>
          <p:cNvCxnSpPr/>
          <p:nvPr/>
        </p:nvCxnSpPr>
        <p:spPr>
          <a:xfrm>
            <a:off x="7531510" y="3824748"/>
            <a:ext cx="59484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6600D15-1368-ED41-DA25-8168F3629322}"/>
              </a:ext>
            </a:extLst>
          </p:cNvPr>
          <p:cNvSpPr txBox="1"/>
          <p:nvPr/>
        </p:nvSpPr>
        <p:spPr>
          <a:xfrm>
            <a:off x="521110" y="292199"/>
            <a:ext cx="3382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※</a:t>
            </a:r>
            <a:r>
              <a:rPr kumimoji="1" lang="ja-JP" altLang="en-US" dirty="0"/>
              <a:t>参考：トップ画面</a:t>
            </a:r>
          </a:p>
        </p:txBody>
      </p:sp>
    </p:spTree>
    <p:extLst>
      <p:ext uri="{BB962C8B-B14F-4D97-AF65-F5344CB8AC3E}">
        <p14:creationId xmlns:p14="http://schemas.microsoft.com/office/powerpoint/2010/main" val="64455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90AD32D-13AB-0BBC-C1BC-DB17C776DE23}"/>
              </a:ext>
            </a:extLst>
          </p:cNvPr>
          <p:cNvSpPr/>
          <p:nvPr/>
        </p:nvSpPr>
        <p:spPr>
          <a:xfrm>
            <a:off x="255639" y="825909"/>
            <a:ext cx="3913239" cy="55060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B5AD74E-CD04-0504-F3DC-212AB6D266E4}"/>
              </a:ext>
            </a:extLst>
          </p:cNvPr>
          <p:cNvSpPr txBox="1"/>
          <p:nvPr/>
        </p:nvSpPr>
        <p:spPr>
          <a:xfrm>
            <a:off x="35819" y="629265"/>
            <a:ext cx="521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accent1"/>
                </a:solidFill>
              </a:rPr>
              <a:t>①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1597081-9DA5-2808-6247-255AFDCD8D5A}"/>
              </a:ext>
            </a:extLst>
          </p:cNvPr>
          <p:cNvSpPr txBox="1"/>
          <p:nvPr/>
        </p:nvSpPr>
        <p:spPr>
          <a:xfrm>
            <a:off x="358879" y="1250845"/>
            <a:ext cx="3809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レッスンについて</a:t>
            </a:r>
            <a:endParaRPr lang="en-US" altLang="ja-JP" dirty="0"/>
          </a:p>
          <a:p>
            <a:endParaRPr lang="en-US" altLang="ja-JP" sz="2800" dirty="0"/>
          </a:p>
          <a:p>
            <a:r>
              <a:rPr lang="ja-JP" altLang="en-US" sz="2000" dirty="0"/>
              <a:t>場所：布施駅もしくは</a:t>
            </a:r>
            <a:r>
              <a:rPr kumimoji="1" lang="ja-JP" altLang="en-US" sz="2000" dirty="0"/>
              <a:t>河内永和駅</a:t>
            </a:r>
            <a:r>
              <a:rPr lang="ja-JP" altLang="en-US" sz="2000" dirty="0"/>
              <a:t>の最寄施設</a:t>
            </a:r>
            <a:endParaRPr lang="en-US" altLang="ja-JP" sz="2000" dirty="0"/>
          </a:p>
          <a:p>
            <a:r>
              <a:rPr kumimoji="1" lang="ja-JP" altLang="en-US" sz="2000" dirty="0"/>
              <a:t>日時：土曜もしくは日曜 </a:t>
            </a:r>
            <a:r>
              <a:rPr kumimoji="1" lang="en-US" altLang="ja-JP" sz="2000" dirty="0"/>
              <a:t>1</a:t>
            </a:r>
            <a:r>
              <a:rPr kumimoji="1" lang="ja-JP" altLang="en-US" sz="2000" dirty="0"/>
              <a:t>時間～</a:t>
            </a:r>
            <a:r>
              <a:rPr kumimoji="1" lang="en-US" altLang="ja-JP" sz="2000" dirty="0"/>
              <a:t>2</a:t>
            </a:r>
            <a:r>
              <a:rPr kumimoji="1" lang="ja-JP" altLang="en-US" sz="2000" dirty="0"/>
              <a:t>時間</a:t>
            </a:r>
            <a:endParaRPr kumimoji="1" lang="en-US" altLang="ja-JP" sz="2000" dirty="0"/>
          </a:p>
          <a:p>
            <a:endParaRPr kumimoji="1" lang="ja-JP" altLang="en-US" dirty="0"/>
          </a:p>
        </p:txBody>
      </p:sp>
      <p:sp>
        <p:nvSpPr>
          <p:cNvPr id="7" name="フローチャート: 代替処理 6">
            <a:extLst>
              <a:ext uri="{FF2B5EF4-FFF2-40B4-BE49-F238E27FC236}">
                <a16:creationId xmlns:a16="http://schemas.microsoft.com/office/drawing/2014/main" id="{B5BB70AD-E922-C068-5FDD-45EB12BBA6CD}"/>
              </a:ext>
            </a:extLst>
          </p:cNvPr>
          <p:cNvSpPr/>
          <p:nvPr/>
        </p:nvSpPr>
        <p:spPr>
          <a:xfrm>
            <a:off x="816078" y="4345858"/>
            <a:ext cx="2507226" cy="58010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solidFill>
                  <a:sysClr val="windowText" lastClr="000000"/>
                </a:solidFill>
              </a:rPr>
              <a:t>POPPERS</a:t>
            </a:r>
            <a:r>
              <a:rPr kumimoji="1" lang="ja-JP" altLang="en-US" sz="1600" dirty="0">
                <a:solidFill>
                  <a:sysClr val="windowText" lastClr="000000"/>
                </a:solidFill>
              </a:rPr>
              <a:t>について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3DD144FE-EDD0-9CB5-A7C8-EF56557A89B3}"/>
              </a:ext>
            </a:extLst>
          </p:cNvPr>
          <p:cNvSpPr/>
          <p:nvPr/>
        </p:nvSpPr>
        <p:spPr>
          <a:xfrm>
            <a:off x="4468411" y="825909"/>
            <a:ext cx="3913239" cy="55060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7F97C2E3-56A8-5996-6995-881B13C2F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025" y="1627859"/>
            <a:ext cx="2603975" cy="3602282"/>
          </a:xfrm>
          <a:prstGeom prst="rect">
            <a:avLst/>
          </a:prstGeom>
        </p:spPr>
      </p:pic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5C1ACCE7-D62E-F465-729A-9A773DD67849}"/>
              </a:ext>
            </a:extLst>
          </p:cNvPr>
          <p:cNvCxnSpPr/>
          <p:nvPr/>
        </p:nvCxnSpPr>
        <p:spPr>
          <a:xfrm flipH="1">
            <a:off x="4288971" y="533400"/>
            <a:ext cx="4169229" cy="619397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51E79C1-F579-EB5A-DC64-4A6D1E534617}"/>
              </a:ext>
            </a:extLst>
          </p:cNvPr>
          <p:cNvSpPr txBox="1"/>
          <p:nvPr/>
        </p:nvSpPr>
        <p:spPr>
          <a:xfrm>
            <a:off x="363793" y="292199"/>
            <a:ext cx="4316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ハイライト</a:t>
            </a:r>
            <a:r>
              <a:rPr kumimoji="1" lang="en-US" altLang="ja-JP" dirty="0"/>
              <a:t>】</a:t>
            </a:r>
            <a:r>
              <a:rPr lang="ja-JP" altLang="en-US" dirty="0"/>
              <a:t>レッスンについて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7946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A7FAAF-DEFC-4AED-2F96-752421FA9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4CD4F49-D493-9AFC-E5C5-C16D17AE24A2}"/>
              </a:ext>
            </a:extLst>
          </p:cNvPr>
          <p:cNvSpPr txBox="1"/>
          <p:nvPr/>
        </p:nvSpPr>
        <p:spPr>
          <a:xfrm>
            <a:off x="363793" y="292199"/>
            <a:ext cx="3382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ハイライト</a:t>
            </a:r>
            <a:r>
              <a:rPr kumimoji="1" lang="en-US" altLang="ja-JP" dirty="0"/>
              <a:t>】</a:t>
            </a:r>
            <a:r>
              <a:rPr kumimoji="1" lang="ja-JP" altLang="en-US" dirty="0"/>
              <a:t>体験会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E38EBF4-7C38-FA48-607D-95D474E64942}"/>
              </a:ext>
            </a:extLst>
          </p:cNvPr>
          <p:cNvSpPr/>
          <p:nvPr/>
        </p:nvSpPr>
        <p:spPr>
          <a:xfrm>
            <a:off x="4087759" y="973393"/>
            <a:ext cx="3913239" cy="55060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B212126-D79E-2CD4-E798-D8E015182DD7}"/>
              </a:ext>
            </a:extLst>
          </p:cNvPr>
          <p:cNvSpPr txBox="1"/>
          <p:nvPr/>
        </p:nvSpPr>
        <p:spPr>
          <a:xfrm>
            <a:off x="4207078" y="1675340"/>
            <a:ext cx="37617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POPPERS</a:t>
            </a:r>
            <a:r>
              <a:rPr lang="ja-JP" altLang="en-US" dirty="0"/>
              <a:t>は全員が</a:t>
            </a:r>
            <a:endParaRPr lang="en-US" altLang="ja-JP" dirty="0"/>
          </a:p>
          <a:p>
            <a:r>
              <a:rPr lang="ja-JP" altLang="en-US" dirty="0"/>
              <a:t>初心者からのスタート✨</a:t>
            </a:r>
            <a:endParaRPr lang="en-US" altLang="ja-JP" dirty="0"/>
          </a:p>
          <a:p>
            <a:endParaRPr lang="en-US" altLang="ja-JP" sz="1200" dirty="0"/>
          </a:p>
          <a:p>
            <a:r>
              <a:rPr lang="en-US" altLang="ja-JP" sz="1200" dirty="0"/>
              <a:t>※</a:t>
            </a:r>
            <a:r>
              <a:rPr lang="ja-JP" altLang="en-US" sz="1200" dirty="0"/>
              <a:t>体験会ご希望で、</a:t>
            </a:r>
            <a:endParaRPr lang="en-US" altLang="ja-JP" sz="1200" dirty="0"/>
          </a:p>
          <a:p>
            <a:r>
              <a:rPr lang="ja-JP" altLang="en-US" sz="1200" dirty="0"/>
              <a:t>　日程のご都合が合わない場合はご相談ください😊</a:t>
            </a:r>
            <a:endParaRPr kumimoji="1" lang="en-US" altLang="ja-JP" sz="1200" dirty="0"/>
          </a:p>
          <a:p>
            <a:endParaRPr kumimoji="1" lang="ja-JP" altLang="en-US" dirty="0"/>
          </a:p>
        </p:txBody>
      </p:sp>
      <p:sp>
        <p:nvSpPr>
          <p:cNvPr id="11" name="フローチャート: 代替処理 10">
            <a:extLst>
              <a:ext uri="{FF2B5EF4-FFF2-40B4-BE49-F238E27FC236}">
                <a16:creationId xmlns:a16="http://schemas.microsoft.com/office/drawing/2014/main" id="{3C0AF9F5-CD28-D32D-4617-7FC1B52381E2}"/>
              </a:ext>
            </a:extLst>
          </p:cNvPr>
          <p:cNvSpPr/>
          <p:nvPr/>
        </p:nvSpPr>
        <p:spPr>
          <a:xfrm>
            <a:off x="4739145" y="4929788"/>
            <a:ext cx="2507226" cy="58010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ysClr val="windowText" lastClr="000000"/>
                </a:solidFill>
              </a:rPr>
              <a:t>体験会の申し込み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10CDAB9-6B4A-8CE5-E646-EA8CDDE979BA}"/>
              </a:ext>
            </a:extLst>
          </p:cNvPr>
          <p:cNvSpPr/>
          <p:nvPr/>
        </p:nvSpPr>
        <p:spPr>
          <a:xfrm>
            <a:off x="122900" y="973393"/>
            <a:ext cx="3913239" cy="55060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ローチャート: 代替処理 11">
            <a:extLst>
              <a:ext uri="{FF2B5EF4-FFF2-40B4-BE49-F238E27FC236}">
                <a16:creationId xmlns:a16="http://schemas.microsoft.com/office/drawing/2014/main" id="{D5985005-4DEE-BDFE-E681-42C8CCE8BB8A}"/>
              </a:ext>
            </a:extLst>
          </p:cNvPr>
          <p:cNvSpPr/>
          <p:nvPr/>
        </p:nvSpPr>
        <p:spPr>
          <a:xfrm>
            <a:off x="825906" y="4929788"/>
            <a:ext cx="2507226" cy="58010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ysClr val="windowText" lastClr="000000"/>
                </a:solidFill>
              </a:rPr>
              <a:t>体験会の申し込み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0CEDDA88-C090-F4DA-A299-33DABDC93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906" y="1251075"/>
            <a:ext cx="2507227" cy="3445183"/>
          </a:xfrm>
          <a:prstGeom prst="rect">
            <a:avLst/>
          </a:prstGeom>
        </p:spPr>
      </p:pic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57368508-6D87-B5FE-2DA6-57217D90EADA}"/>
              </a:ext>
            </a:extLst>
          </p:cNvPr>
          <p:cNvCxnSpPr/>
          <p:nvPr/>
        </p:nvCxnSpPr>
        <p:spPr>
          <a:xfrm flipH="1">
            <a:off x="-407163" y="629439"/>
            <a:ext cx="4169229" cy="619397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955DE37-B542-4D63-4104-AEAA53506153}"/>
              </a:ext>
            </a:extLst>
          </p:cNvPr>
          <p:cNvSpPr txBox="1"/>
          <p:nvPr/>
        </p:nvSpPr>
        <p:spPr>
          <a:xfrm>
            <a:off x="3943963" y="825910"/>
            <a:ext cx="521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chemeClr val="accent1"/>
                </a:solidFill>
              </a:rPr>
              <a:t>②</a:t>
            </a:r>
            <a:endParaRPr kumimoji="1" lang="ja-JP" alt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938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93628A-B2D5-6D79-90A5-DEDFF5512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D764E61-B942-9A2B-1890-3EAF6FC5C2FF}"/>
              </a:ext>
            </a:extLst>
          </p:cNvPr>
          <p:cNvSpPr/>
          <p:nvPr/>
        </p:nvSpPr>
        <p:spPr>
          <a:xfrm>
            <a:off x="108154" y="875070"/>
            <a:ext cx="3913239" cy="55060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21D34CC-FAC6-6E4D-66E5-ED962113B672}"/>
              </a:ext>
            </a:extLst>
          </p:cNvPr>
          <p:cNvSpPr txBox="1"/>
          <p:nvPr/>
        </p:nvSpPr>
        <p:spPr>
          <a:xfrm>
            <a:off x="363793" y="292199"/>
            <a:ext cx="4011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フィード投稿</a:t>
            </a:r>
            <a:r>
              <a:rPr kumimoji="1" lang="en-US" altLang="ja-JP" dirty="0"/>
              <a:t>】</a:t>
            </a:r>
            <a:r>
              <a:rPr kumimoji="1" lang="ja-JP" altLang="en-US" dirty="0"/>
              <a:t>体験会について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53B5B4C-AFC2-F992-0C64-F47703F9F775}"/>
              </a:ext>
            </a:extLst>
          </p:cNvPr>
          <p:cNvSpPr txBox="1"/>
          <p:nvPr/>
        </p:nvSpPr>
        <p:spPr>
          <a:xfrm>
            <a:off x="292510" y="2329986"/>
            <a:ext cx="386161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＼無料体験会／</a:t>
            </a:r>
            <a:endParaRPr lang="en-US" altLang="ja-JP" sz="3200" dirty="0"/>
          </a:p>
          <a:p>
            <a:endParaRPr lang="en-US" altLang="ja-JP" dirty="0"/>
          </a:p>
          <a:p>
            <a:r>
              <a:rPr lang="ja-JP" altLang="en-US" sz="4000" b="1" dirty="0"/>
              <a:t>〇月〇日（〇）</a:t>
            </a:r>
            <a:endParaRPr lang="en-US" altLang="ja-JP" sz="4000" b="1" dirty="0"/>
          </a:p>
          <a:p>
            <a:endParaRPr lang="en-US" altLang="ja-JP" sz="4000" b="1" dirty="0"/>
          </a:p>
          <a:p>
            <a:r>
              <a:rPr kumimoji="1" lang="ja-JP" altLang="en-US" sz="2400" dirty="0"/>
              <a:t>〇：〇〇～〇：○○</a:t>
            </a:r>
            <a:endParaRPr kumimoji="1" lang="en-US" altLang="ja-JP" sz="2400" dirty="0"/>
          </a:p>
          <a:p>
            <a:r>
              <a:rPr lang="ja-JP" altLang="en-US" sz="2400" dirty="0"/>
              <a:t>場所：〇〇</a:t>
            </a:r>
            <a:endParaRPr lang="en-US" altLang="ja-JP" sz="2400" dirty="0"/>
          </a:p>
          <a:p>
            <a:endParaRPr lang="en-US" altLang="ja-JP" sz="4000" b="1" dirty="0"/>
          </a:p>
          <a:p>
            <a:endParaRPr kumimoji="1" lang="ja-JP" altLang="en-US" dirty="0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C722813-7D83-386A-41C7-AF5A46978CEF}"/>
              </a:ext>
            </a:extLst>
          </p:cNvPr>
          <p:cNvSpPr/>
          <p:nvPr/>
        </p:nvSpPr>
        <p:spPr>
          <a:xfrm>
            <a:off x="4164140" y="864232"/>
            <a:ext cx="3913239" cy="55060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5766B0F-0E9B-33C8-F94E-247D9B5CE40D}"/>
              </a:ext>
            </a:extLst>
          </p:cNvPr>
          <p:cNvSpPr txBox="1"/>
          <p:nvPr/>
        </p:nvSpPr>
        <p:spPr>
          <a:xfrm>
            <a:off x="4349543" y="1152753"/>
            <a:ext cx="352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チアリーディング体験会では</a:t>
            </a:r>
            <a:r>
              <a:rPr lang="en-US" altLang="ja-JP" dirty="0"/>
              <a:t>‥</a:t>
            </a:r>
            <a:endParaRPr kumimoji="1" lang="ja-JP" altLang="en-US" dirty="0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971F9E8F-5CA5-039A-BC90-AEB4695D4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067" y="1566954"/>
            <a:ext cx="1141665" cy="1216446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9DEA94D6-80D5-4216-5827-469E1105B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317" y="2865921"/>
            <a:ext cx="1073415" cy="1025919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4D71A4D-AE1C-45A0-1961-535CEA0E3AE0}"/>
              </a:ext>
            </a:extLst>
          </p:cNvPr>
          <p:cNvSpPr txBox="1"/>
          <p:nvPr/>
        </p:nvSpPr>
        <p:spPr>
          <a:xfrm>
            <a:off x="5528192" y="1755292"/>
            <a:ext cx="2343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スタンツ</a:t>
            </a:r>
            <a:endParaRPr lang="en-US" altLang="ja-JP" dirty="0"/>
          </a:p>
          <a:p>
            <a:r>
              <a:rPr lang="ja-JP" altLang="en-US" dirty="0"/>
              <a:t>（組体操）</a:t>
            </a:r>
            <a:endParaRPr kumimoji="1" lang="ja-JP" altLang="en-US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758FF2A-D29B-8706-C220-CADB12735954}"/>
              </a:ext>
            </a:extLst>
          </p:cNvPr>
          <p:cNvSpPr txBox="1"/>
          <p:nvPr/>
        </p:nvSpPr>
        <p:spPr>
          <a:xfrm>
            <a:off x="5621595" y="3126479"/>
            <a:ext cx="1914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ダンス</a:t>
            </a:r>
            <a:endParaRPr kumimoji="1" lang="en-US" altLang="ja-JP" dirty="0"/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654B3392-187C-3BCC-B9C4-4A733957C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317" y="4084976"/>
            <a:ext cx="1073415" cy="1025919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D2F5B63-402B-8C1E-C146-EE83CB72B8EA}"/>
              </a:ext>
            </a:extLst>
          </p:cNvPr>
          <p:cNvSpPr txBox="1"/>
          <p:nvPr/>
        </p:nvSpPr>
        <p:spPr>
          <a:xfrm>
            <a:off x="5528192" y="4136270"/>
            <a:ext cx="1914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タンブリング</a:t>
            </a:r>
            <a:endParaRPr kumimoji="1" lang="en-US" altLang="ja-JP" dirty="0"/>
          </a:p>
          <a:p>
            <a:r>
              <a:rPr lang="ja-JP" altLang="en-US" dirty="0"/>
              <a:t>（側転・後方転回等）</a:t>
            </a:r>
            <a:endParaRPr kumimoji="1" lang="en-US" altLang="ja-JP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838903C-27BB-39B4-4A3E-F8B24C45756F}"/>
              </a:ext>
            </a:extLst>
          </p:cNvPr>
          <p:cNvSpPr txBox="1"/>
          <p:nvPr/>
        </p:nvSpPr>
        <p:spPr>
          <a:xfrm>
            <a:off x="4546192" y="5191437"/>
            <a:ext cx="352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　　　　を</a:t>
            </a:r>
            <a:r>
              <a:rPr lang="ja-JP" altLang="en-US" dirty="0"/>
              <a:t>体験いただきます♪</a:t>
            </a:r>
            <a:endParaRPr kumimoji="1" lang="ja-JP" altLang="en-US" dirty="0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48AEEB6D-2748-A572-5A60-E5FC795104C5}"/>
              </a:ext>
            </a:extLst>
          </p:cNvPr>
          <p:cNvSpPr/>
          <p:nvPr/>
        </p:nvSpPr>
        <p:spPr>
          <a:xfrm>
            <a:off x="8278761" y="875070"/>
            <a:ext cx="3913239" cy="55060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E467B96-EA6C-CFDF-4007-81C87CE25939}"/>
              </a:ext>
            </a:extLst>
          </p:cNvPr>
          <p:cNvSpPr txBox="1"/>
          <p:nvPr/>
        </p:nvSpPr>
        <p:spPr>
          <a:xfrm>
            <a:off x="8459430" y="1193238"/>
            <a:ext cx="35518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/>
              <a:t>コーチにご興味持っていただいた方は</a:t>
            </a:r>
            <a:endParaRPr kumimoji="1" lang="en-US" altLang="ja-JP" sz="1200" dirty="0"/>
          </a:p>
          <a:p>
            <a:r>
              <a:rPr kumimoji="1" lang="en-US" altLang="ja-JP" b="1" dirty="0">
                <a:solidFill>
                  <a:srgbClr val="0070C0"/>
                </a:solidFill>
              </a:rPr>
              <a:t>DM</a:t>
            </a:r>
            <a:r>
              <a:rPr kumimoji="1" lang="ja-JP" altLang="en-US" dirty="0"/>
              <a:t>もしくは</a:t>
            </a:r>
            <a:endParaRPr kumimoji="1" lang="en-US" altLang="ja-JP" dirty="0"/>
          </a:p>
          <a:p>
            <a:r>
              <a:rPr lang="ja-JP" altLang="en-US" b="1" dirty="0">
                <a:solidFill>
                  <a:srgbClr val="FF0000"/>
                </a:solidFill>
              </a:rPr>
              <a:t>ハイライトの</a:t>
            </a:r>
            <a:r>
              <a:rPr kumimoji="1" lang="ja-JP" altLang="en-US" b="1" dirty="0">
                <a:solidFill>
                  <a:srgbClr val="FF0000"/>
                </a:solidFill>
              </a:rPr>
              <a:t>フォーム</a:t>
            </a:r>
            <a:r>
              <a:rPr kumimoji="1" lang="ja-JP" altLang="en-US" dirty="0"/>
              <a:t>より</a:t>
            </a:r>
            <a:endParaRPr kumimoji="1" lang="en-US" altLang="ja-JP" dirty="0"/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5A6AE4C2-C2F0-13FC-C634-9BAD525B91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2450" y="2116646"/>
            <a:ext cx="2805857" cy="3866286"/>
          </a:xfrm>
          <a:prstGeom prst="rect">
            <a:avLst/>
          </a:prstGeom>
        </p:spPr>
      </p:pic>
      <p:sp>
        <p:nvSpPr>
          <p:cNvPr id="32" name="雲 31">
            <a:extLst>
              <a:ext uri="{FF2B5EF4-FFF2-40B4-BE49-F238E27FC236}">
                <a16:creationId xmlns:a16="http://schemas.microsoft.com/office/drawing/2014/main" id="{3A307AC2-72F5-2BC6-B0CE-0CC4E1267249}"/>
              </a:ext>
            </a:extLst>
          </p:cNvPr>
          <p:cNvSpPr/>
          <p:nvPr/>
        </p:nvSpPr>
        <p:spPr>
          <a:xfrm>
            <a:off x="9498902" y="3299368"/>
            <a:ext cx="570271" cy="657467"/>
          </a:xfrm>
          <a:prstGeom prst="cloud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雲 32">
            <a:extLst>
              <a:ext uri="{FF2B5EF4-FFF2-40B4-BE49-F238E27FC236}">
                <a16:creationId xmlns:a16="http://schemas.microsoft.com/office/drawing/2014/main" id="{64454F70-83C8-0A06-064B-555CB9B1424D}"/>
              </a:ext>
            </a:extLst>
          </p:cNvPr>
          <p:cNvSpPr/>
          <p:nvPr/>
        </p:nvSpPr>
        <p:spPr>
          <a:xfrm>
            <a:off x="9784038" y="2996421"/>
            <a:ext cx="835738" cy="318305"/>
          </a:xfrm>
          <a:prstGeom prst="cloud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0000FF"/>
              </a:highlight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9718ECE-7B0A-9A82-AE75-A4FAC34E1B4E}"/>
              </a:ext>
            </a:extLst>
          </p:cNvPr>
          <p:cNvSpPr txBox="1"/>
          <p:nvPr/>
        </p:nvSpPr>
        <p:spPr>
          <a:xfrm>
            <a:off x="35819" y="629265"/>
            <a:ext cx="521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chemeClr val="accent1"/>
                </a:solidFill>
              </a:rPr>
              <a:t>③</a:t>
            </a:r>
            <a:endParaRPr kumimoji="1" lang="ja-JP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0C1573E-6C8F-E0EB-C9E0-06001138143A}"/>
              </a:ext>
            </a:extLst>
          </p:cNvPr>
          <p:cNvSpPr txBox="1"/>
          <p:nvPr/>
        </p:nvSpPr>
        <p:spPr>
          <a:xfrm>
            <a:off x="4031404" y="593224"/>
            <a:ext cx="521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chemeClr val="accent1"/>
                </a:solidFill>
              </a:rPr>
              <a:t>④</a:t>
            </a:r>
            <a:endParaRPr kumimoji="1" lang="ja-JP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A6A5DDA-CB0B-832F-0548-3E9E87D5658A}"/>
              </a:ext>
            </a:extLst>
          </p:cNvPr>
          <p:cNvSpPr txBox="1"/>
          <p:nvPr/>
        </p:nvSpPr>
        <p:spPr>
          <a:xfrm>
            <a:off x="8108541" y="629264"/>
            <a:ext cx="521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accent1"/>
                </a:solidFill>
              </a:rPr>
              <a:t>⑤</a:t>
            </a:r>
          </a:p>
        </p:txBody>
      </p:sp>
    </p:spTree>
    <p:extLst>
      <p:ext uri="{BB962C8B-B14F-4D97-AF65-F5344CB8AC3E}">
        <p14:creationId xmlns:p14="http://schemas.microsoft.com/office/powerpoint/2010/main" val="3316526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AE7840-2878-829B-35B5-146F42D8C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0BFF3F1-B850-6AD0-7FF9-97156052AFAD}"/>
              </a:ext>
            </a:extLst>
          </p:cNvPr>
          <p:cNvSpPr/>
          <p:nvPr/>
        </p:nvSpPr>
        <p:spPr>
          <a:xfrm>
            <a:off x="108154" y="875070"/>
            <a:ext cx="3913239" cy="55060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27CB5A0-B833-4827-DEB3-A0F1512478FA}"/>
              </a:ext>
            </a:extLst>
          </p:cNvPr>
          <p:cNvSpPr txBox="1"/>
          <p:nvPr/>
        </p:nvSpPr>
        <p:spPr>
          <a:xfrm>
            <a:off x="363793" y="292199"/>
            <a:ext cx="4011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フィード投稿</a:t>
            </a:r>
            <a:r>
              <a:rPr kumimoji="1" lang="en-US" altLang="ja-JP" dirty="0"/>
              <a:t>】POPPERS</a:t>
            </a:r>
            <a:r>
              <a:rPr kumimoji="1" lang="ja-JP" altLang="en-US" dirty="0"/>
              <a:t>とは？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2C64821-7DF0-D104-38A8-4B696F09D7D9}"/>
              </a:ext>
            </a:extLst>
          </p:cNvPr>
          <p:cNvSpPr txBox="1"/>
          <p:nvPr/>
        </p:nvSpPr>
        <p:spPr>
          <a:xfrm>
            <a:off x="108153" y="1674185"/>
            <a:ext cx="39132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/>
              <a:t>成功体験を積む！</a:t>
            </a:r>
            <a:endParaRPr lang="en-US" altLang="ja-JP" sz="3200" dirty="0"/>
          </a:p>
          <a:p>
            <a:endParaRPr lang="en-US" altLang="ja-JP" sz="1100" dirty="0"/>
          </a:p>
          <a:p>
            <a:endParaRPr lang="en-US" altLang="ja-JP" sz="1100" dirty="0"/>
          </a:p>
          <a:p>
            <a:pPr algn="ctr"/>
            <a:r>
              <a:rPr lang="ja-JP" altLang="en-US" sz="2400" b="1" dirty="0"/>
              <a:t>キッズ</a:t>
            </a:r>
            <a:endParaRPr lang="en-US" altLang="ja-JP" sz="2400" b="1" dirty="0"/>
          </a:p>
          <a:p>
            <a:pPr algn="ctr"/>
            <a:r>
              <a:rPr lang="ja-JP" altLang="en-US" sz="2400" b="1" dirty="0"/>
              <a:t>チアリーディングチーム</a:t>
            </a:r>
            <a:endParaRPr lang="en-US" altLang="ja-JP" sz="2400" b="1" dirty="0"/>
          </a:p>
          <a:p>
            <a:pPr algn="ctr"/>
            <a:r>
              <a:rPr lang="en-US" altLang="ja-JP" sz="3600" b="1" dirty="0"/>
              <a:t>POPPERS</a:t>
            </a:r>
          </a:p>
          <a:p>
            <a:pPr algn="ctr"/>
            <a:r>
              <a:rPr lang="ja-JP" altLang="en-US" sz="3600" b="1" dirty="0"/>
              <a:t>とは？</a:t>
            </a:r>
            <a:endParaRPr lang="en-US" altLang="ja-JP" sz="3600" b="1" dirty="0"/>
          </a:p>
          <a:p>
            <a:endParaRPr kumimoji="1"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4D7C6EA-9007-F1AE-3590-EA8F37F32C93}"/>
              </a:ext>
            </a:extLst>
          </p:cNvPr>
          <p:cNvSpPr/>
          <p:nvPr/>
        </p:nvSpPr>
        <p:spPr>
          <a:xfrm>
            <a:off x="8096863" y="875068"/>
            <a:ext cx="3913239" cy="55060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4896FDF2-93C8-0AB6-D46D-B78F42A0F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7212" y="3246838"/>
            <a:ext cx="3652604" cy="2412354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48F61BF-FD1B-C7C8-7BD5-650C9C2D8ED0}"/>
              </a:ext>
            </a:extLst>
          </p:cNvPr>
          <p:cNvSpPr/>
          <p:nvPr/>
        </p:nvSpPr>
        <p:spPr>
          <a:xfrm>
            <a:off x="4272118" y="825909"/>
            <a:ext cx="3913239" cy="55060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F9DF446-05D7-9F95-5FF4-EEB257F121D2}"/>
              </a:ext>
            </a:extLst>
          </p:cNvPr>
          <p:cNvSpPr txBox="1"/>
          <p:nvPr/>
        </p:nvSpPr>
        <p:spPr>
          <a:xfrm>
            <a:off x="4502134" y="1098446"/>
            <a:ext cx="3254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チームの目指す姿</a:t>
            </a:r>
            <a:endParaRPr lang="en-US" altLang="ja-JP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5A66C199-499C-0669-B7DA-933810064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469" y="1467778"/>
            <a:ext cx="3492539" cy="713718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96F46374-DE9E-31B3-F1D4-C97CCBEDF1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7721" y="2215626"/>
            <a:ext cx="3440417" cy="1504726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2070EB05-1BB4-5683-AB98-7BEBAB4B1D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1659" y="3830373"/>
            <a:ext cx="3492540" cy="1559849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7288AC19-8EA7-A706-4F8A-1812D79025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9336" y="2031149"/>
            <a:ext cx="3440417" cy="1166530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644A73F-3F1C-10BF-52AB-B1E041DEBAE2}"/>
              </a:ext>
            </a:extLst>
          </p:cNvPr>
          <p:cNvSpPr txBox="1"/>
          <p:nvPr/>
        </p:nvSpPr>
        <p:spPr>
          <a:xfrm>
            <a:off x="8326879" y="1304853"/>
            <a:ext cx="3254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POPPERS</a:t>
            </a:r>
            <a:r>
              <a:rPr lang="ja-JP" altLang="en-US" dirty="0"/>
              <a:t>とは？</a:t>
            </a:r>
            <a:endParaRPr lang="en-US" altLang="ja-JP" dirty="0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716DB5A5-6A43-8966-9794-A30FEF4696AB}"/>
              </a:ext>
            </a:extLst>
          </p:cNvPr>
          <p:cNvSpPr/>
          <p:nvPr/>
        </p:nvSpPr>
        <p:spPr>
          <a:xfrm>
            <a:off x="12101338" y="967319"/>
            <a:ext cx="3913239" cy="55060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5999230-2F8A-3014-DD46-3A9F828F06BA}"/>
              </a:ext>
            </a:extLst>
          </p:cNvPr>
          <p:cNvSpPr txBox="1"/>
          <p:nvPr/>
        </p:nvSpPr>
        <p:spPr>
          <a:xfrm>
            <a:off x="12204578" y="1392255"/>
            <a:ext cx="3809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レッスンについて</a:t>
            </a:r>
            <a:endParaRPr lang="en-US" altLang="ja-JP" dirty="0"/>
          </a:p>
          <a:p>
            <a:endParaRPr lang="en-US" altLang="ja-JP" sz="2800" dirty="0"/>
          </a:p>
          <a:p>
            <a:r>
              <a:rPr lang="ja-JP" altLang="en-US" sz="2000" dirty="0"/>
              <a:t>場所：布施駅もしくは</a:t>
            </a:r>
            <a:r>
              <a:rPr kumimoji="1" lang="ja-JP" altLang="en-US" sz="2000" dirty="0"/>
              <a:t>河内永和駅</a:t>
            </a:r>
            <a:r>
              <a:rPr lang="ja-JP" altLang="en-US" sz="2000" dirty="0"/>
              <a:t>の最寄施設</a:t>
            </a:r>
            <a:endParaRPr lang="en-US" altLang="ja-JP" sz="2000" dirty="0"/>
          </a:p>
          <a:p>
            <a:r>
              <a:rPr kumimoji="1" lang="ja-JP" altLang="en-US" sz="2000" dirty="0"/>
              <a:t>日時：土曜もしくは日曜 </a:t>
            </a:r>
            <a:r>
              <a:rPr kumimoji="1" lang="en-US" altLang="ja-JP" sz="2000" dirty="0"/>
              <a:t>1</a:t>
            </a:r>
            <a:r>
              <a:rPr kumimoji="1" lang="ja-JP" altLang="en-US" sz="2000" dirty="0"/>
              <a:t>時間～</a:t>
            </a:r>
            <a:r>
              <a:rPr kumimoji="1" lang="en-US" altLang="ja-JP" sz="2000" dirty="0"/>
              <a:t>2</a:t>
            </a:r>
            <a:r>
              <a:rPr kumimoji="1" lang="ja-JP" altLang="en-US" sz="2000" dirty="0"/>
              <a:t>時間</a:t>
            </a:r>
            <a:endParaRPr kumimoji="1" lang="en-US" altLang="ja-JP" sz="2000" dirty="0"/>
          </a:p>
          <a:p>
            <a:endParaRPr kumimoji="1" lang="ja-JP" altLang="en-US" dirty="0"/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728BF942-3AD0-03B3-EC99-F871F3885F70}"/>
              </a:ext>
            </a:extLst>
          </p:cNvPr>
          <p:cNvCxnSpPr/>
          <p:nvPr/>
        </p:nvCxnSpPr>
        <p:spPr>
          <a:xfrm flipH="1">
            <a:off x="11782146" y="825909"/>
            <a:ext cx="4169229" cy="619397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BAD2EB5-1093-E683-19B9-0D8E060C4F4E}"/>
              </a:ext>
            </a:extLst>
          </p:cNvPr>
          <p:cNvSpPr txBox="1"/>
          <p:nvPr/>
        </p:nvSpPr>
        <p:spPr>
          <a:xfrm>
            <a:off x="70290" y="720078"/>
            <a:ext cx="521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chemeClr val="accent1"/>
                </a:solidFill>
              </a:rPr>
              <a:t>⑥</a:t>
            </a:r>
            <a:endParaRPr kumimoji="1" lang="ja-JP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424417C-7783-0BFB-1903-5E24D0370348}"/>
              </a:ext>
            </a:extLst>
          </p:cNvPr>
          <p:cNvSpPr txBox="1"/>
          <p:nvPr/>
        </p:nvSpPr>
        <p:spPr>
          <a:xfrm>
            <a:off x="4114800" y="619149"/>
            <a:ext cx="521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accent1"/>
                </a:solidFill>
              </a:rPr>
              <a:t>⑦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74A57FD-76C4-2D6E-A424-E40221675577}"/>
              </a:ext>
            </a:extLst>
          </p:cNvPr>
          <p:cNvSpPr txBox="1"/>
          <p:nvPr/>
        </p:nvSpPr>
        <p:spPr>
          <a:xfrm>
            <a:off x="8058719" y="600368"/>
            <a:ext cx="521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accent1"/>
                </a:solidFill>
              </a:rPr>
              <a:t>⑧</a:t>
            </a:r>
          </a:p>
        </p:txBody>
      </p:sp>
    </p:spTree>
    <p:extLst>
      <p:ext uri="{BB962C8B-B14F-4D97-AF65-F5344CB8AC3E}">
        <p14:creationId xmlns:p14="http://schemas.microsoft.com/office/powerpoint/2010/main" val="75232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F5F8D-C4F2-4280-A751-A02C2EEA0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8741CF5-99AD-10AF-0DA4-838B8613DA3B}"/>
              </a:ext>
            </a:extLst>
          </p:cNvPr>
          <p:cNvSpPr/>
          <p:nvPr/>
        </p:nvSpPr>
        <p:spPr>
          <a:xfrm>
            <a:off x="108154" y="875070"/>
            <a:ext cx="3913239" cy="55060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7E31B00-00D1-A00C-F722-8774A40170E2}"/>
              </a:ext>
            </a:extLst>
          </p:cNvPr>
          <p:cNvSpPr txBox="1"/>
          <p:nvPr/>
        </p:nvSpPr>
        <p:spPr>
          <a:xfrm>
            <a:off x="363793" y="292199"/>
            <a:ext cx="4011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フィード投稿</a:t>
            </a:r>
            <a:r>
              <a:rPr kumimoji="1" lang="en-US" altLang="ja-JP" dirty="0"/>
              <a:t>】</a:t>
            </a:r>
            <a:r>
              <a:rPr lang="ja-JP" altLang="en-US" dirty="0"/>
              <a:t>コーチ募集</a:t>
            </a:r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6117751-E93D-3BD3-1D4C-BD692D9550AB}"/>
              </a:ext>
            </a:extLst>
          </p:cNvPr>
          <p:cNvSpPr txBox="1"/>
          <p:nvPr/>
        </p:nvSpPr>
        <p:spPr>
          <a:xfrm>
            <a:off x="-43015" y="1976025"/>
            <a:ext cx="41713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/>
              <a:t>子どもたちの成長を</a:t>
            </a:r>
            <a:endParaRPr lang="en-US" altLang="ja-JP" sz="2000" dirty="0"/>
          </a:p>
          <a:p>
            <a:pPr algn="ctr"/>
            <a:r>
              <a:rPr lang="ja-JP" altLang="en-US" sz="2000" dirty="0"/>
              <a:t>一緒にサポートしませんか？</a:t>
            </a:r>
            <a:endParaRPr lang="en-US" altLang="ja-JP" sz="2000" dirty="0"/>
          </a:p>
          <a:p>
            <a:endParaRPr lang="en-US" altLang="ja-JP" sz="1100" dirty="0"/>
          </a:p>
          <a:p>
            <a:endParaRPr lang="en-US" altLang="ja-JP" sz="1100" dirty="0"/>
          </a:p>
          <a:p>
            <a:pPr algn="ctr"/>
            <a:r>
              <a:rPr lang="ja-JP" altLang="en-US" sz="4400" b="1" dirty="0"/>
              <a:t>コーチ</a:t>
            </a:r>
            <a:endParaRPr lang="en-US" altLang="ja-JP" sz="4400" b="1" dirty="0"/>
          </a:p>
          <a:p>
            <a:pPr algn="ctr"/>
            <a:r>
              <a:rPr lang="ja-JP" altLang="en-US" sz="4400" b="1" dirty="0"/>
              <a:t>募集</a:t>
            </a:r>
            <a:endParaRPr lang="en-US" altLang="ja-JP" sz="4400" b="1" dirty="0"/>
          </a:p>
          <a:p>
            <a:endParaRPr kumimoji="1" lang="en-US" altLang="ja-JP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E82320B-2504-68EB-E426-B355D9ADA42A}"/>
              </a:ext>
            </a:extLst>
          </p:cNvPr>
          <p:cNvSpPr/>
          <p:nvPr/>
        </p:nvSpPr>
        <p:spPr>
          <a:xfrm>
            <a:off x="8844988" y="914588"/>
            <a:ext cx="3913239" cy="55060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99EE856-679F-BB0C-056B-C0E65A92C99B}"/>
              </a:ext>
            </a:extLst>
          </p:cNvPr>
          <p:cNvSpPr txBox="1"/>
          <p:nvPr/>
        </p:nvSpPr>
        <p:spPr>
          <a:xfrm>
            <a:off x="9025657" y="1232756"/>
            <a:ext cx="35518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/>
              <a:t>コーチにご興味持っていただいた方は</a:t>
            </a:r>
            <a:endParaRPr kumimoji="1" lang="en-US" altLang="ja-JP" sz="1200" dirty="0"/>
          </a:p>
          <a:p>
            <a:r>
              <a:rPr kumimoji="1" lang="en-US" altLang="ja-JP" b="1" dirty="0">
                <a:solidFill>
                  <a:srgbClr val="0070C0"/>
                </a:solidFill>
              </a:rPr>
              <a:t>DM</a:t>
            </a:r>
            <a:r>
              <a:rPr kumimoji="1" lang="ja-JP" altLang="en-US" dirty="0"/>
              <a:t>もしくは</a:t>
            </a:r>
            <a:endParaRPr kumimoji="1" lang="en-US" altLang="ja-JP" dirty="0"/>
          </a:p>
          <a:p>
            <a:r>
              <a:rPr lang="ja-JP" altLang="en-US" b="1" dirty="0">
                <a:solidFill>
                  <a:srgbClr val="FF0000"/>
                </a:solidFill>
              </a:rPr>
              <a:t>ハイライトの</a:t>
            </a:r>
            <a:r>
              <a:rPr kumimoji="1" lang="ja-JP" altLang="en-US" b="1" dirty="0">
                <a:solidFill>
                  <a:srgbClr val="FF0000"/>
                </a:solidFill>
              </a:rPr>
              <a:t>フォーム</a:t>
            </a:r>
            <a:r>
              <a:rPr kumimoji="1" lang="ja-JP" altLang="en-US" dirty="0"/>
              <a:t>より</a:t>
            </a:r>
            <a:endParaRPr kumimoji="1" lang="en-US" altLang="ja-JP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17D9EE59-A057-C2F8-1EEA-36DEF096C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677" y="2156164"/>
            <a:ext cx="2805857" cy="3866286"/>
          </a:xfrm>
          <a:prstGeom prst="rect">
            <a:avLst/>
          </a:prstGeom>
        </p:spPr>
      </p:pic>
      <p:sp>
        <p:nvSpPr>
          <p:cNvPr id="13" name="雲 12">
            <a:extLst>
              <a:ext uri="{FF2B5EF4-FFF2-40B4-BE49-F238E27FC236}">
                <a16:creationId xmlns:a16="http://schemas.microsoft.com/office/drawing/2014/main" id="{6C360C44-7917-FBE3-C5F0-533B4E715AB7}"/>
              </a:ext>
            </a:extLst>
          </p:cNvPr>
          <p:cNvSpPr/>
          <p:nvPr/>
        </p:nvSpPr>
        <p:spPr>
          <a:xfrm>
            <a:off x="11852455" y="3287618"/>
            <a:ext cx="570271" cy="657467"/>
          </a:xfrm>
          <a:prstGeom prst="cloud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雲 14">
            <a:extLst>
              <a:ext uri="{FF2B5EF4-FFF2-40B4-BE49-F238E27FC236}">
                <a16:creationId xmlns:a16="http://schemas.microsoft.com/office/drawing/2014/main" id="{39C152BD-E17D-CB9B-BB8A-758CD9145D50}"/>
              </a:ext>
            </a:extLst>
          </p:cNvPr>
          <p:cNvSpPr/>
          <p:nvPr/>
        </p:nvSpPr>
        <p:spPr>
          <a:xfrm>
            <a:off x="10350265" y="3035939"/>
            <a:ext cx="835738" cy="318305"/>
          </a:xfrm>
          <a:prstGeom prst="cloud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0000FF"/>
              </a:highlight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D33BF22-D8AC-C44F-D1DC-D9B4BC9D69CB}"/>
              </a:ext>
            </a:extLst>
          </p:cNvPr>
          <p:cNvSpPr/>
          <p:nvPr/>
        </p:nvSpPr>
        <p:spPr>
          <a:xfrm>
            <a:off x="4172562" y="875068"/>
            <a:ext cx="3449716" cy="55060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0D272EE-1476-093E-0E80-40548CBE13DC}"/>
              </a:ext>
            </a:extLst>
          </p:cNvPr>
          <p:cNvSpPr txBox="1"/>
          <p:nvPr/>
        </p:nvSpPr>
        <p:spPr>
          <a:xfrm>
            <a:off x="4395960" y="3078456"/>
            <a:ext cx="1475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動画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540DE2D6-4F3E-8912-36D1-ABE594B1E057}"/>
              </a:ext>
            </a:extLst>
          </p:cNvPr>
          <p:cNvSpPr/>
          <p:nvPr/>
        </p:nvSpPr>
        <p:spPr>
          <a:xfrm>
            <a:off x="5177080" y="914587"/>
            <a:ext cx="3449716" cy="55060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E66B9653-865A-06CC-7FD2-441E7D9B9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4367" y="1607763"/>
            <a:ext cx="3095779" cy="302042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438D59B-3C04-9234-C1EC-BF40D4D5B6D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1819"/>
          <a:stretch/>
        </p:blipFill>
        <p:spPr>
          <a:xfrm>
            <a:off x="5236704" y="4628188"/>
            <a:ext cx="3581890" cy="153391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BE9B6DB-85AC-E007-1606-01A2F748B23A}"/>
              </a:ext>
            </a:extLst>
          </p:cNvPr>
          <p:cNvSpPr txBox="1"/>
          <p:nvPr/>
        </p:nvSpPr>
        <p:spPr>
          <a:xfrm>
            <a:off x="6094623" y="964642"/>
            <a:ext cx="2165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大阪校</a:t>
            </a:r>
            <a:r>
              <a:rPr lang="en-US" altLang="ja-JP" dirty="0"/>
              <a:t>&amp;</a:t>
            </a:r>
            <a:r>
              <a:rPr lang="ja-JP" altLang="en-US" dirty="0"/>
              <a:t>東京校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757F5DD-C772-34A0-697A-52F0505DC863}"/>
              </a:ext>
            </a:extLst>
          </p:cNvPr>
          <p:cNvSpPr txBox="1"/>
          <p:nvPr/>
        </p:nvSpPr>
        <p:spPr>
          <a:xfrm>
            <a:off x="-43015" y="679706"/>
            <a:ext cx="521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chemeClr val="accent1"/>
                </a:solidFill>
              </a:rPr>
              <a:t>⑨</a:t>
            </a:r>
            <a:endParaRPr kumimoji="1" lang="ja-JP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70CFDA7-87FF-44B7-A2FE-AD10D3F0DEFC}"/>
              </a:ext>
            </a:extLst>
          </p:cNvPr>
          <p:cNvSpPr txBox="1"/>
          <p:nvPr/>
        </p:nvSpPr>
        <p:spPr>
          <a:xfrm>
            <a:off x="5447719" y="639887"/>
            <a:ext cx="521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chemeClr val="accent1"/>
                </a:solidFill>
              </a:rPr>
              <a:t>⑩</a:t>
            </a:r>
            <a:endParaRPr kumimoji="1" lang="ja-JP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6999C5E-CE82-D2CD-A12A-69A269791168}"/>
              </a:ext>
            </a:extLst>
          </p:cNvPr>
          <p:cNvSpPr txBox="1"/>
          <p:nvPr/>
        </p:nvSpPr>
        <p:spPr>
          <a:xfrm>
            <a:off x="8818594" y="622199"/>
            <a:ext cx="521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accent1"/>
                </a:solidFill>
              </a:rPr>
              <a:t>⑪</a:t>
            </a:r>
          </a:p>
        </p:txBody>
      </p:sp>
    </p:spTree>
    <p:extLst>
      <p:ext uri="{BB962C8B-B14F-4D97-AF65-F5344CB8AC3E}">
        <p14:creationId xmlns:p14="http://schemas.microsoft.com/office/powerpoint/2010/main" val="1992170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67194-2F7A-6122-E046-C1CDAD5BD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0535E38-5852-0E91-05F9-1AA58B5BF0E9}"/>
              </a:ext>
            </a:extLst>
          </p:cNvPr>
          <p:cNvSpPr/>
          <p:nvPr/>
        </p:nvSpPr>
        <p:spPr>
          <a:xfrm>
            <a:off x="108154" y="875070"/>
            <a:ext cx="3913239" cy="55060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C7EC07A-ADE3-3563-FDE9-815E4ACC2FFB}"/>
              </a:ext>
            </a:extLst>
          </p:cNvPr>
          <p:cNvSpPr txBox="1"/>
          <p:nvPr/>
        </p:nvSpPr>
        <p:spPr>
          <a:xfrm>
            <a:off x="363793" y="292199"/>
            <a:ext cx="4011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フィード投稿</a:t>
            </a:r>
            <a:r>
              <a:rPr kumimoji="1" lang="en-US" altLang="ja-JP" dirty="0"/>
              <a:t>】</a:t>
            </a:r>
            <a:r>
              <a:rPr kumimoji="1" lang="ja-JP" altLang="en-US" dirty="0"/>
              <a:t>イベント告知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551477C-3C3D-5EC3-19F8-6D144E5F0414}"/>
              </a:ext>
            </a:extLst>
          </p:cNvPr>
          <p:cNvSpPr txBox="1"/>
          <p:nvPr/>
        </p:nvSpPr>
        <p:spPr>
          <a:xfrm>
            <a:off x="521109" y="1176898"/>
            <a:ext cx="3005600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/>
              <a:t>＼観覧無料／</a:t>
            </a:r>
            <a:endParaRPr lang="en-US" altLang="ja-JP" sz="2400" dirty="0"/>
          </a:p>
          <a:p>
            <a:pPr algn="ctr"/>
            <a:r>
              <a:rPr lang="ja-JP" altLang="en-US" sz="4000" b="1" dirty="0"/>
              <a:t>イベント名</a:t>
            </a:r>
            <a:endParaRPr lang="en-US" altLang="ja-JP" sz="4000" b="1" dirty="0"/>
          </a:p>
          <a:p>
            <a:pPr algn="ctr"/>
            <a:endParaRPr lang="en-US" altLang="ja-JP" sz="2800" b="1" dirty="0"/>
          </a:p>
          <a:p>
            <a:pPr algn="ctr"/>
            <a:r>
              <a:rPr lang="ja-JP" altLang="en-US" sz="2800" b="1" dirty="0"/>
              <a:t>〇月〇日（〇）</a:t>
            </a:r>
            <a:endParaRPr lang="en-US" altLang="ja-JP" sz="2800" b="1" dirty="0"/>
          </a:p>
          <a:p>
            <a:pPr algn="ctr"/>
            <a:r>
              <a:rPr lang="ja-JP" altLang="en-US" sz="2800" b="1" dirty="0"/>
              <a:t>〇：〇〇～</a:t>
            </a:r>
            <a:endParaRPr lang="en-US" altLang="ja-JP" sz="2800" b="1" dirty="0"/>
          </a:p>
          <a:p>
            <a:pPr algn="ctr"/>
            <a:r>
              <a:rPr lang="ja-JP" altLang="en-US" sz="2800" b="1" dirty="0"/>
              <a:t>場所：〇〇</a:t>
            </a:r>
            <a:endParaRPr lang="en-US" altLang="ja-JP" sz="2800" b="1" dirty="0"/>
          </a:p>
          <a:p>
            <a:pPr algn="ctr"/>
            <a:endParaRPr lang="en-US" altLang="ja-JP" sz="1200" b="1" dirty="0"/>
          </a:p>
          <a:p>
            <a:pPr algn="ctr"/>
            <a:r>
              <a:rPr lang="ja-JP" altLang="en-US" sz="1200" b="1" dirty="0"/>
              <a:t>ぜひ見に来てください♪</a:t>
            </a:r>
            <a:endParaRPr lang="en-US" altLang="ja-JP" sz="4400" b="1" dirty="0"/>
          </a:p>
          <a:p>
            <a:endParaRPr kumimoji="1" lang="ja-JP" altLang="en-US" sz="11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048555E-7BC5-3E36-17F8-C71810089FB0}"/>
              </a:ext>
            </a:extLst>
          </p:cNvPr>
          <p:cNvSpPr txBox="1"/>
          <p:nvPr/>
        </p:nvSpPr>
        <p:spPr>
          <a:xfrm>
            <a:off x="0" y="661531"/>
            <a:ext cx="521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chemeClr val="accent1"/>
                </a:solidFill>
              </a:rPr>
              <a:t>⑫</a:t>
            </a:r>
            <a:endParaRPr kumimoji="1" lang="ja-JP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0A047F5D-7A1A-88C0-96D6-392D8D54A9B3}"/>
              </a:ext>
            </a:extLst>
          </p:cNvPr>
          <p:cNvSpPr/>
          <p:nvPr/>
        </p:nvSpPr>
        <p:spPr>
          <a:xfrm>
            <a:off x="260554" y="4516274"/>
            <a:ext cx="3495369" cy="160922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DD865DF-3E6B-C18C-3E70-D21AFD13FADB}"/>
              </a:ext>
            </a:extLst>
          </p:cNvPr>
          <p:cNvSpPr txBox="1"/>
          <p:nvPr/>
        </p:nvSpPr>
        <p:spPr>
          <a:xfrm>
            <a:off x="231979" y="4678947"/>
            <a:ext cx="3583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Information</a:t>
            </a:r>
          </a:p>
          <a:p>
            <a:endParaRPr kumimoji="1" lang="en-US" altLang="ja-JP" sz="1100" dirty="0"/>
          </a:p>
          <a:p>
            <a:r>
              <a:rPr lang="en-US" altLang="ja-JP" sz="1100" b="1" i="0" dirty="0">
                <a:effectLst/>
              </a:rPr>
              <a:t>POPPERS</a:t>
            </a:r>
            <a:r>
              <a:rPr lang="ja-JP" altLang="en-US" sz="1100" b="1" i="0" dirty="0">
                <a:effectLst/>
              </a:rPr>
              <a:t>では、新メンバーを募集しております！</a:t>
            </a:r>
            <a:endParaRPr lang="en-US" altLang="ja-JP" sz="1100" b="1" i="0" dirty="0">
              <a:effectLst/>
            </a:endParaRPr>
          </a:p>
          <a:p>
            <a:r>
              <a:rPr lang="ja-JP" altLang="en-US" sz="1100" b="1" dirty="0"/>
              <a:t>ぜひ体験にお越しください♪</a:t>
            </a:r>
            <a:endParaRPr lang="en-US" altLang="ja-JP" sz="1100" b="1" dirty="0"/>
          </a:p>
          <a:p>
            <a:endParaRPr lang="en-US" altLang="ja-JP" sz="1100" b="1" dirty="0"/>
          </a:p>
          <a:p>
            <a:r>
              <a:rPr lang="ja-JP" altLang="en-US" sz="1100" b="1" dirty="0"/>
              <a:t>（</a:t>
            </a:r>
            <a:r>
              <a:rPr lang="en-US" altLang="ja-JP" sz="1100" b="1" dirty="0"/>
              <a:t>Instagram</a:t>
            </a:r>
            <a:r>
              <a:rPr lang="ja-JP" altLang="en-US" sz="1100" b="1" dirty="0"/>
              <a:t>マーク）</a:t>
            </a:r>
            <a:r>
              <a:rPr lang="en-US" altLang="ja-JP" sz="1100" b="1" dirty="0" err="1"/>
              <a:t>poppers_cheer</a:t>
            </a:r>
            <a:endParaRPr lang="en-US" altLang="ja-JP" sz="1100" b="1" dirty="0"/>
          </a:p>
          <a:p>
            <a:r>
              <a:rPr lang="ja-JP" altLang="en-US" sz="1100" b="1" dirty="0"/>
              <a:t>（メールマーク）</a:t>
            </a:r>
            <a:r>
              <a:rPr lang="en-US" altLang="ja-JP" sz="1100" b="1" dirty="0">
                <a:hlinkClick r:id="rId2"/>
              </a:rPr>
              <a:t>popperscheer2017@gmail.com</a:t>
            </a:r>
            <a:endParaRPr lang="en-US" altLang="ja-JP" sz="1100" b="1" dirty="0"/>
          </a:p>
          <a:p>
            <a:endParaRPr kumimoji="1"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732569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2832</TotalTime>
  <Words>453</Words>
  <Application>Microsoft Office PowerPoint</Application>
  <PresentationFormat>ワイド画面</PresentationFormat>
  <Paragraphs>134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2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寛子 荒田</dc:creator>
  <cp:lastModifiedBy>寛子 荒田</cp:lastModifiedBy>
  <cp:revision>3</cp:revision>
  <dcterms:created xsi:type="dcterms:W3CDTF">2025-02-14T10:37:14Z</dcterms:created>
  <dcterms:modified xsi:type="dcterms:W3CDTF">2025-02-16T10:12:56Z</dcterms:modified>
</cp:coreProperties>
</file>