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5"/>
  </p:notesMasterIdLst>
  <p:sldIdLst>
    <p:sldId id="276" r:id="rId2"/>
    <p:sldId id="302" r:id="rId3"/>
    <p:sldId id="310" r:id="rId4"/>
    <p:sldId id="312" r:id="rId5"/>
    <p:sldId id="309" r:id="rId6"/>
    <p:sldId id="308" r:id="rId7"/>
    <p:sldId id="296" r:id="rId8"/>
    <p:sldId id="311" r:id="rId9"/>
    <p:sldId id="313" r:id="rId10"/>
    <p:sldId id="314" r:id="rId11"/>
    <p:sldId id="315" r:id="rId12"/>
    <p:sldId id="306" r:id="rId13"/>
    <p:sldId id="307" r:id="rId14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5F6371-28E7-40FF-9B58-1EDB06741AD0}" v="16" dt="2022-09-21T12:52:11.744"/>
    <p1510:client id="{189A8164-972D-4A43-A0DD-49444F2D8245}" v="439" dt="2022-08-04T00:52:38.247"/>
    <p1510:client id="{1DD0AE2A-89B7-4B14-ACD5-41F3B568174D}" v="244" dt="2023-03-21T12:01:39.732"/>
    <p1510:client id="{23447291-3A87-42F0-8F55-C2B9A78F75DA}" v="1" dt="2022-12-14T23:35:18.756"/>
    <p1510:client id="{2FF49FBB-F84B-4B26-8594-F32A525FBEBD}" v="233" dt="2023-05-17T22:32:22.631"/>
    <p1510:client id="{3DB1B2A3-459B-4177-91D0-C7ECF024FBCC}" v="24" dt="2022-09-13T12:57:36.032"/>
    <p1510:client id="{588D1B63-6444-4274-BDB6-15D107D225C8}" v="26" dt="2023-05-10T11:43:20.959"/>
    <p1510:client id="{5BA6CB56-D260-4A3F-8335-CA842493E7A2}" v="4" dt="2023-05-21T08:25:53.972"/>
    <p1510:client id="{60BE0911-B2D2-4B78-B0FA-FD3D95D0051F}" v="112" dt="2022-09-08T22:49:07.448"/>
    <p1510:client id="{62646B7E-89EF-4469-890B-0A84179A500E}" v="2" dt="2022-08-23T12:34:27.984"/>
    <p1510:client id="{6A5FF57E-FB00-4688-B480-C23D0184F3EA}" v="74" dt="2022-08-04T08:28:50.495"/>
    <p1510:client id="{6D43ABCF-4E3C-47AA-A710-6D2A8B935787}" v="7" dt="2022-12-15T10:54:18.065"/>
    <p1510:client id="{6D43E8B9-D787-481B-B18C-01B7A2AA5C8E}" v="192" dt="2022-09-23T14:28:31.352"/>
    <p1510:client id="{79B02BD4-3935-4F50-8C92-E67ACD3274BF}" v="55" dt="2022-12-17T01:18:48.277"/>
    <p1510:client id="{7B82034C-DF4A-46BF-8075-53330AAA0210}" v="115" dt="2022-08-04T02:20:18.829"/>
    <p1510:client id="{81510695-9FEB-42D5-9CA8-7897F1210B65}" v="1" dt="2022-09-10T00:57:49.347"/>
    <p1510:client id="{82B7231E-0FA8-4DFE-9686-82CC63ABD4E1}" v="9" dt="2022-08-04T06:30:55.712"/>
    <p1510:client id="{8AE75C52-EE1B-4A58-A398-518C0EF512DA}" v="56" dt="2022-12-16T17:10:43.267"/>
    <p1510:client id="{8CB6222D-BB08-49D9-9508-A1A65D0B569B}" v="69" dt="2022-12-17T01:14:41.906"/>
    <p1510:client id="{8E2CE176-1368-47F3-B220-400DD314162A}" v="66" dt="2022-12-11T03:47:45.752"/>
    <p1510:client id="{94C922E4-064A-45F9-836E-7E0164359D07}" v="9" dt="2022-09-27T15:21:12.941"/>
    <p1510:client id="{9AED5440-1689-4058-B319-A65838E1D5AA}" v="104" dt="2022-12-16T13:40:24.643"/>
    <p1510:client id="{A266CA4A-E33E-4B4A-8623-67DAD8E46CB3}" v="107" dt="2022-09-23T17:04:20.252"/>
    <p1510:client id="{A45D4CC2-F998-4EAD-B37D-0EC61F2A4F27}" v="6" dt="2022-09-21T10:08:46.766"/>
    <p1510:client id="{A4F7F2E8-5740-4AE3-913C-BCA1AFE1C0A7}" v="16" dt="2022-12-14T14:25:57.406"/>
    <p1510:client id="{AD698C01-2DD2-424F-9992-FB4233443051}" v="118" dt="2022-08-08T13:35:08.504"/>
    <p1510:client id="{BB93D19D-0BB6-4FBE-8001-A1689F175A81}" v="1" dt="2023-07-09T05:14:02.935"/>
    <p1510:client id="{C49DCCEF-3B45-4910-A6D5-40670E24563E}" v="124" dt="2022-12-09T12:28:35.798"/>
    <p1510:client id="{CD0AF93A-E9FA-4A38-A7DD-B07E869755EA}" v="76" dt="2022-12-12T01:00:45.193"/>
    <p1510:client id="{D436CDB6-E623-48DA-9405-A1C897C1737F}" v="56" dt="2022-12-11T05:18:20.872"/>
    <p1510:client id="{D506867F-97AA-4066-8B81-634C44EFA2A6}" v="17" dt="2022-09-11T05:55:28.178"/>
    <p1510:client id="{E2E4C611-9B23-49EF-8C0F-FDD7C29352FA}" v="136" dt="2022-12-14T15:33:50.790"/>
    <p1510:client id="{F4B53424-1802-4343-9011-A0D55A2EC162}" v="80" dt="2022-08-04T14:42:24.055"/>
    <p1510:client id="{F98A1F36-B30A-4E1E-A3AD-1FC90541135E}" v="10" dt="2022-12-16T15:49:48.2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西久保 徹" userId="68aac7f87de16145" providerId="Windows Live" clId="Web-{A4F7F2E8-5740-4AE3-913C-BCA1AFE1C0A7}"/>
    <pc:docChg chg="addSld delSld modSld">
      <pc:chgData name="西久保 徹" userId="68aac7f87de16145" providerId="Windows Live" clId="Web-{A4F7F2E8-5740-4AE3-913C-BCA1AFE1C0A7}" dt="2022-12-14T14:25:56.750" v="2149"/>
      <pc:docMkLst>
        <pc:docMk/>
      </pc:docMkLst>
      <pc:sldChg chg="modNotes">
        <pc:chgData name="西久保 徹" userId="68aac7f87de16145" providerId="Windows Live" clId="Web-{A4F7F2E8-5740-4AE3-913C-BCA1AFE1C0A7}" dt="2022-12-14T13:51:07.486" v="1690"/>
        <pc:sldMkLst>
          <pc:docMk/>
          <pc:sldMk cId="1675850259" sldId="276"/>
        </pc:sldMkLst>
      </pc:sldChg>
      <pc:sldChg chg="del">
        <pc:chgData name="西久保 徹" userId="68aac7f87de16145" providerId="Windows Live" clId="Web-{A4F7F2E8-5740-4AE3-913C-BCA1AFE1C0A7}" dt="2022-12-14T13:58:59.059" v="2087"/>
        <pc:sldMkLst>
          <pc:docMk/>
          <pc:sldMk cId="1115351111" sldId="286"/>
        </pc:sldMkLst>
      </pc:sldChg>
      <pc:sldChg chg="modNotes">
        <pc:chgData name="西久保 徹" userId="68aac7f87de16145" providerId="Windows Live" clId="Web-{A4F7F2E8-5740-4AE3-913C-BCA1AFE1C0A7}" dt="2022-12-14T13:33:22.463" v="457"/>
        <pc:sldMkLst>
          <pc:docMk/>
          <pc:sldMk cId="2283008197" sldId="289"/>
        </pc:sldMkLst>
      </pc:sldChg>
      <pc:sldChg chg="modNotes">
        <pc:chgData name="西久保 徹" userId="68aac7f87de16145" providerId="Windows Live" clId="Web-{A4F7F2E8-5740-4AE3-913C-BCA1AFE1C0A7}" dt="2022-12-14T13:40:39.738" v="826"/>
        <pc:sldMkLst>
          <pc:docMk/>
          <pc:sldMk cId="2102930221" sldId="290"/>
        </pc:sldMkLst>
      </pc:sldChg>
      <pc:sldChg chg="modNotes">
        <pc:chgData name="西久保 徹" userId="68aac7f87de16145" providerId="Windows Live" clId="Web-{A4F7F2E8-5740-4AE3-913C-BCA1AFE1C0A7}" dt="2022-12-14T13:24:02.435" v="249"/>
        <pc:sldMkLst>
          <pc:docMk/>
          <pc:sldMk cId="4176639969" sldId="292"/>
        </pc:sldMkLst>
      </pc:sldChg>
      <pc:sldChg chg="modNotes">
        <pc:chgData name="西久保 徹" userId="68aac7f87de16145" providerId="Windows Live" clId="Web-{A4F7F2E8-5740-4AE3-913C-BCA1AFE1C0A7}" dt="2022-12-14T13:47:03.262" v="1361"/>
        <pc:sldMkLst>
          <pc:docMk/>
          <pc:sldMk cId="3120216066" sldId="293"/>
        </pc:sldMkLst>
      </pc:sldChg>
      <pc:sldChg chg="addSp delSp modSp add replId modNotes">
        <pc:chgData name="西久保 徹" userId="68aac7f87de16145" providerId="Windows Live" clId="Web-{A4F7F2E8-5740-4AE3-913C-BCA1AFE1C0A7}" dt="2022-12-14T14:25:56.750" v="2149"/>
        <pc:sldMkLst>
          <pc:docMk/>
          <pc:sldMk cId="3463997803" sldId="294"/>
        </pc:sldMkLst>
        <pc:picChg chg="del">
          <ac:chgData name="西久保 徹" userId="68aac7f87de16145" providerId="Windows Live" clId="Web-{A4F7F2E8-5740-4AE3-913C-BCA1AFE1C0A7}" dt="2022-12-14T13:51:25.877" v="1692"/>
          <ac:picMkLst>
            <pc:docMk/>
            <pc:sldMk cId="3463997803" sldId="294"/>
            <ac:picMk id="2" creationId="{7EDBAEAA-E911-4791-AD11-4F0E70CD32E0}"/>
          </ac:picMkLst>
        </pc:picChg>
        <pc:picChg chg="add mod">
          <ac:chgData name="西久保 徹" userId="68aac7f87de16145" providerId="Windows Live" clId="Web-{A4F7F2E8-5740-4AE3-913C-BCA1AFE1C0A7}" dt="2022-12-14T13:52:30.863" v="1701" actId="1076"/>
          <ac:picMkLst>
            <pc:docMk/>
            <pc:sldMk cId="3463997803" sldId="294"/>
            <ac:picMk id="3" creationId="{EDD8033A-91B0-EF7E-81B5-AD6A178A161D}"/>
          </ac:picMkLst>
        </pc:picChg>
      </pc:sldChg>
      <pc:sldChg chg="add del replId">
        <pc:chgData name="西久保 徹" userId="68aac7f87de16145" providerId="Windows Live" clId="Web-{A4F7F2E8-5740-4AE3-913C-BCA1AFE1C0A7}" dt="2022-12-14T13:51:44.643" v="1694"/>
        <pc:sldMkLst>
          <pc:docMk/>
          <pc:sldMk cId="2379078112" sldId="295"/>
        </pc:sldMkLst>
      </pc:sldChg>
    </pc:docChg>
  </pc:docChgLst>
  <pc:docChgLst>
    <pc:chgData name="西久保 徹" userId="68aac7f87de16145" providerId="Windows Live" clId="Web-{D1E1A2F0-30B0-422A-901B-FB4894527CC5}"/>
    <pc:docChg chg="modSld">
      <pc:chgData name="西久保 徹" userId="68aac7f87de16145" providerId="Windows Live" clId="Web-{D1E1A2F0-30B0-422A-901B-FB4894527CC5}" dt="2023-05-21T13:27:53.428" v="36"/>
      <pc:docMkLst>
        <pc:docMk/>
      </pc:docMkLst>
      <pc:sldChg chg="modNotes">
        <pc:chgData name="西久保 徹" userId="68aac7f87de16145" providerId="Windows Live" clId="Web-{D1E1A2F0-30B0-422A-901B-FB4894527CC5}" dt="2023-05-21T13:27:53.428" v="36"/>
        <pc:sldMkLst>
          <pc:docMk/>
          <pc:sldMk cId="2901531316" sldId="310"/>
        </pc:sldMkLst>
      </pc:sldChg>
      <pc:sldChg chg="modNotes">
        <pc:chgData name="西久保 徹" userId="68aac7f87de16145" providerId="Windows Live" clId="Web-{D1E1A2F0-30B0-422A-901B-FB4894527CC5}" dt="2023-05-21T11:03:39.291" v="27"/>
        <pc:sldMkLst>
          <pc:docMk/>
          <pc:sldMk cId="2609652419" sldId="312"/>
        </pc:sldMkLst>
      </pc:sldChg>
    </pc:docChg>
  </pc:docChgLst>
  <pc:docChgLst>
    <pc:chgData name="西久保 徹" userId="68aac7f87de16145" providerId="Windows Live" clId="Web-{25EC1017-47A0-44FA-935E-B08111C30B14}"/>
    <pc:docChg chg="modSld">
      <pc:chgData name="西久保 徹" userId="68aac7f87de16145" providerId="Windows Live" clId="Web-{25EC1017-47A0-44FA-935E-B08111C30B14}" dt="2022-09-18T08:22:26.805" v="1"/>
      <pc:docMkLst>
        <pc:docMk/>
      </pc:docMkLst>
      <pc:sldChg chg="modNotes">
        <pc:chgData name="西久保 徹" userId="68aac7f87de16145" providerId="Windows Live" clId="Web-{25EC1017-47A0-44FA-935E-B08111C30B14}" dt="2022-09-18T08:22:26.805" v="1"/>
        <pc:sldMkLst>
          <pc:docMk/>
          <pc:sldMk cId="3573696572" sldId="259"/>
        </pc:sldMkLst>
      </pc:sldChg>
    </pc:docChg>
  </pc:docChgLst>
  <pc:docChgLst>
    <pc:chgData name="西久保 徹" userId="68aac7f87de16145" providerId="Windows Live" clId="Web-{6ECBD94F-AD91-4737-B416-3693E017DFF2}"/>
    <pc:docChg chg="modSld">
      <pc:chgData name="西久保 徹" userId="68aac7f87de16145" providerId="Windows Live" clId="Web-{6ECBD94F-AD91-4737-B416-3693E017DFF2}" dt="2022-08-04T01:04:16.370" v="0"/>
      <pc:docMkLst>
        <pc:docMk/>
      </pc:docMkLst>
      <pc:sldChg chg="modNotes">
        <pc:chgData name="西久保 徹" userId="68aac7f87de16145" providerId="Windows Live" clId="Web-{6ECBD94F-AD91-4737-B416-3693E017DFF2}" dt="2022-08-04T01:04:16.370" v="0"/>
        <pc:sldMkLst>
          <pc:docMk/>
          <pc:sldMk cId="2806805268" sldId="264"/>
        </pc:sldMkLst>
      </pc:sldChg>
    </pc:docChg>
  </pc:docChgLst>
  <pc:docChgLst>
    <pc:chgData name="西久保 徹" userId="68aac7f87de16145" providerId="Windows Live" clId="Web-{189A8164-972D-4A43-A0DD-49444F2D8245}"/>
    <pc:docChg chg="addSld delSld modSld sldOrd">
      <pc:chgData name="西久保 徹" userId="68aac7f87de16145" providerId="Windows Live" clId="Web-{189A8164-972D-4A43-A0DD-49444F2D8245}" dt="2022-08-04T00:54:08.218" v="1431"/>
      <pc:docMkLst>
        <pc:docMk/>
      </pc:docMkLst>
      <pc:sldChg chg="modSp">
        <pc:chgData name="西久保 徹" userId="68aac7f87de16145" providerId="Windows Live" clId="Web-{189A8164-972D-4A43-A0DD-49444F2D8245}" dt="2022-08-02T14:22:07.691" v="9" actId="20577"/>
        <pc:sldMkLst>
          <pc:docMk/>
          <pc:sldMk cId="2128380218" sldId="256"/>
        </pc:sldMkLst>
        <pc:spChg chg="mod">
          <ac:chgData name="西久保 徹" userId="68aac7f87de16145" providerId="Windows Live" clId="Web-{189A8164-972D-4A43-A0DD-49444F2D8245}" dt="2022-08-02T14:22:07.691" v="9" actId="20577"/>
          <ac:spMkLst>
            <pc:docMk/>
            <pc:sldMk cId="2128380218" sldId="256"/>
            <ac:spMk id="2" creationId="{00000000-0000-0000-0000-000000000000}"/>
          </ac:spMkLst>
        </pc:spChg>
      </pc:sldChg>
      <pc:sldChg chg="addSp delSp modSp new add del mod setBg addAnim delAnim modNotes">
        <pc:chgData name="西久保 徹" userId="68aac7f87de16145" providerId="Windows Live" clId="Web-{189A8164-972D-4A43-A0DD-49444F2D8245}" dt="2022-08-04T00:33:39.236" v="830"/>
        <pc:sldMkLst>
          <pc:docMk/>
          <pc:sldMk cId="2965751631" sldId="257"/>
        </pc:sldMkLst>
        <pc:spChg chg="mod ord">
          <ac:chgData name="西久保 徹" userId="68aac7f87de16145" providerId="Windows Live" clId="Web-{189A8164-972D-4A43-A0DD-49444F2D8245}" dt="2022-08-02T14:57:35.345" v="362" actId="1076"/>
          <ac:spMkLst>
            <pc:docMk/>
            <pc:sldMk cId="2965751631" sldId="257"/>
            <ac:spMk id="2" creationId="{5D1E9812-CB70-1412-9F4A-C71D378AAF21}"/>
          </ac:spMkLst>
        </pc:spChg>
        <pc:spChg chg="del">
          <ac:chgData name="西久保 徹" userId="68aac7f87de16145" providerId="Windows Live" clId="Web-{189A8164-972D-4A43-A0DD-49444F2D8245}" dt="2022-08-02T14:24:50.944" v="13"/>
          <ac:spMkLst>
            <pc:docMk/>
            <pc:sldMk cId="2965751631" sldId="257"/>
            <ac:spMk id="3" creationId="{EBBC7277-A153-AC57-5FE0-105A785B20DC}"/>
          </ac:spMkLst>
        </pc:spChg>
        <pc:spChg chg="add del mod">
          <ac:chgData name="西久保 徹" userId="68aac7f87de16145" providerId="Windows Live" clId="Web-{189A8164-972D-4A43-A0DD-49444F2D8245}" dt="2022-08-02T14:24:56.975" v="17"/>
          <ac:spMkLst>
            <pc:docMk/>
            <pc:sldMk cId="2965751631" sldId="257"/>
            <ac:spMk id="4" creationId="{E123B7E7-A9B6-B668-A9A5-07D4C9B73D35}"/>
          </ac:spMkLst>
        </pc:spChg>
        <pc:spChg chg="add del">
          <ac:chgData name="西久保 徹" userId="68aac7f87de16145" providerId="Windows Live" clId="Web-{189A8164-972D-4A43-A0DD-49444F2D8245}" dt="2022-08-02T14:53:26.464" v="343"/>
          <ac:spMkLst>
            <pc:docMk/>
            <pc:sldMk cId="2965751631" sldId="257"/>
            <ac:spMk id="12" creationId="{2151139A-886F-4B97-8815-729AD3831BBD}"/>
          </ac:spMkLst>
        </pc:spChg>
        <pc:spChg chg="add del">
          <ac:chgData name="西久保 徹" userId="68aac7f87de16145" providerId="Windows Live" clId="Web-{189A8164-972D-4A43-A0DD-49444F2D8245}" dt="2022-08-02T14:53:26.464" v="343"/>
          <ac:spMkLst>
            <pc:docMk/>
            <pc:sldMk cId="2965751631" sldId="257"/>
            <ac:spMk id="14" creationId="{AB5E08C4-8CDD-4623-A5B8-E998C6DEE3B7}"/>
          </ac:spMkLst>
        </pc:spChg>
        <pc:spChg chg="add del">
          <ac:chgData name="西久保 徹" userId="68aac7f87de16145" providerId="Windows Live" clId="Web-{189A8164-972D-4A43-A0DD-49444F2D8245}" dt="2022-08-02T14:53:26.464" v="343"/>
          <ac:spMkLst>
            <pc:docMk/>
            <pc:sldMk cId="2965751631" sldId="257"/>
            <ac:spMk id="16" creationId="{15F33878-D502-4FFA-8ACE-F2AECDB2A23F}"/>
          </ac:spMkLst>
        </pc:spChg>
        <pc:spChg chg="add del">
          <ac:chgData name="西久保 徹" userId="68aac7f87de16145" providerId="Windows Live" clId="Web-{189A8164-972D-4A43-A0DD-49444F2D8245}" dt="2022-08-02T14:53:26.464" v="343"/>
          <ac:spMkLst>
            <pc:docMk/>
            <pc:sldMk cId="2965751631" sldId="257"/>
            <ac:spMk id="18" creationId="{D3539FEE-81D3-4406-802E-60B20B16F4F6}"/>
          </ac:spMkLst>
        </pc:spChg>
        <pc:spChg chg="add del">
          <ac:chgData name="西久保 徹" userId="68aac7f87de16145" providerId="Windows Live" clId="Web-{189A8164-972D-4A43-A0DD-49444F2D8245}" dt="2022-08-02T14:53:26.464" v="343"/>
          <ac:spMkLst>
            <pc:docMk/>
            <pc:sldMk cId="2965751631" sldId="257"/>
            <ac:spMk id="20" creationId="{DC701763-729E-462F-A5A8-E0DEFEB1E2E4}"/>
          </ac:spMkLst>
        </pc:spChg>
        <pc:spChg chg="add del">
          <ac:chgData name="西久保 徹" userId="68aac7f87de16145" providerId="Windows Live" clId="Web-{189A8164-972D-4A43-A0DD-49444F2D8245}" dt="2022-08-02T14:53:26.449" v="342"/>
          <ac:spMkLst>
            <pc:docMk/>
            <pc:sldMk cId="2965751631" sldId="257"/>
            <ac:spMk id="25" creationId="{928F64C6-FE22-4FC1-A763-DFCC514811BD}"/>
          </ac:spMkLst>
        </pc:spChg>
        <pc:spChg chg="add">
          <ac:chgData name="西久保 徹" userId="68aac7f87de16145" providerId="Windows Live" clId="Web-{189A8164-972D-4A43-A0DD-49444F2D8245}" dt="2022-08-02T14:53:26.464" v="343"/>
          <ac:spMkLst>
            <pc:docMk/>
            <pc:sldMk cId="2965751631" sldId="257"/>
            <ac:spMk id="29" creationId="{A4AC5506-6312-4701-8D3C-40187889A947}"/>
          </ac:spMkLst>
        </pc:spChg>
        <pc:picChg chg="add mod ord">
          <ac:chgData name="西久保 徹" userId="68aac7f87de16145" providerId="Windows Live" clId="Web-{189A8164-972D-4A43-A0DD-49444F2D8245}" dt="2022-08-02T15:10:32.408" v="473" actId="1076"/>
          <ac:picMkLst>
            <pc:docMk/>
            <pc:sldMk cId="2965751631" sldId="257"/>
            <ac:picMk id="5" creationId="{9563C3BA-3B8D-6AFF-F152-D5CB124D9C33}"/>
          </ac:picMkLst>
        </pc:picChg>
        <pc:picChg chg="add mod">
          <ac:chgData name="西久保 徹" userId="68aac7f87de16145" providerId="Windows Live" clId="Web-{189A8164-972D-4A43-A0DD-49444F2D8245}" dt="2022-08-02T14:55:55.468" v="348" actId="1076"/>
          <ac:picMkLst>
            <pc:docMk/>
            <pc:sldMk cId="2965751631" sldId="257"/>
            <ac:picMk id="7" creationId="{CF96C9FF-1702-F53B-2E4E-0C7F17701D51}"/>
          </ac:picMkLst>
        </pc:picChg>
        <pc:picChg chg="add mod ord">
          <ac:chgData name="西久保 徹" userId="68aac7f87de16145" providerId="Windows Live" clId="Web-{189A8164-972D-4A43-A0DD-49444F2D8245}" dt="2022-08-02T16:03:34.902" v="610" actId="1076"/>
          <ac:picMkLst>
            <pc:docMk/>
            <pc:sldMk cId="2965751631" sldId="257"/>
            <ac:picMk id="9" creationId="{4CBB1E38-1ED5-F210-346D-958D7F73CA9B}"/>
          </ac:picMkLst>
        </pc:picChg>
        <pc:picChg chg="add mod ord">
          <ac:chgData name="西久保 徹" userId="68aac7f87de16145" providerId="Windows Live" clId="Web-{189A8164-972D-4A43-A0DD-49444F2D8245}" dt="2022-08-02T15:10:30.830" v="472" actId="1076"/>
          <ac:picMkLst>
            <pc:docMk/>
            <pc:sldMk cId="2965751631" sldId="257"/>
            <ac:picMk id="10" creationId="{4381394E-14B7-4660-C72A-8B3985BF4D83}"/>
          </ac:picMkLst>
        </pc:picChg>
        <pc:picChg chg="add mod ord">
          <ac:chgData name="西久保 徹" userId="68aac7f87de16145" providerId="Windows Live" clId="Web-{189A8164-972D-4A43-A0DD-49444F2D8245}" dt="2022-08-02T15:10:35.017" v="474" actId="1076"/>
          <ac:picMkLst>
            <pc:docMk/>
            <pc:sldMk cId="2965751631" sldId="257"/>
            <ac:picMk id="11" creationId="{A15140ED-EC53-014D-02D6-1B3F83DA5314}"/>
          </ac:picMkLst>
        </pc:picChg>
        <pc:cxnChg chg="add del">
          <ac:chgData name="西久保 徹" userId="68aac7f87de16145" providerId="Windows Live" clId="Web-{189A8164-972D-4A43-A0DD-49444F2D8245}" dt="2022-08-02T14:53:26.449" v="342"/>
          <ac:cxnSpMkLst>
            <pc:docMk/>
            <pc:sldMk cId="2965751631" sldId="257"/>
            <ac:cxnSpMk id="27" creationId="{5C34627B-48E6-4F4D-B843-97717A86B490}"/>
          </ac:cxnSpMkLst>
        </pc:cxnChg>
      </pc:sldChg>
      <pc:sldChg chg="addSp delSp modSp new add del">
        <pc:chgData name="西久保 徹" userId="68aac7f87de16145" providerId="Windows Live" clId="Web-{189A8164-972D-4A43-A0DD-49444F2D8245}" dt="2022-08-02T14:57:39.157" v="364"/>
        <pc:sldMkLst>
          <pc:docMk/>
          <pc:sldMk cId="963060088" sldId="258"/>
        </pc:sldMkLst>
        <pc:spChg chg="mod">
          <ac:chgData name="西久保 徹" userId="68aac7f87de16145" providerId="Windows Live" clId="Web-{189A8164-972D-4A43-A0DD-49444F2D8245}" dt="2022-08-02T14:27:44.260" v="42" actId="20577"/>
          <ac:spMkLst>
            <pc:docMk/>
            <pc:sldMk cId="963060088" sldId="258"/>
            <ac:spMk id="2" creationId="{8F9E087B-222D-2CB6-0334-2CB3D17387CC}"/>
          </ac:spMkLst>
        </pc:spChg>
        <pc:spChg chg="del">
          <ac:chgData name="西久保 徹" userId="68aac7f87de16145" providerId="Windows Live" clId="Web-{189A8164-972D-4A43-A0DD-49444F2D8245}" dt="2022-08-02T14:26:55.915" v="28"/>
          <ac:spMkLst>
            <pc:docMk/>
            <pc:sldMk cId="963060088" sldId="258"/>
            <ac:spMk id="3" creationId="{7C4E144A-5F65-9612-B458-2C3AC88158ED}"/>
          </ac:spMkLst>
        </pc:spChg>
        <pc:spChg chg="add del mod">
          <ac:chgData name="西久保 徹" userId="68aac7f87de16145" providerId="Windows Live" clId="Web-{189A8164-972D-4A43-A0DD-49444F2D8245}" dt="2022-08-02T14:26:59.134" v="31"/>
          <ac:spMkLst>
            <pc:docMk/>
            <pc:sldMk cId="963060088" sldId="258"/>
            <ac:spMk id="4" creationId="{780CA18D-93F8-0DE2-593A-EAD3276C6512}"/>
          </ac:spMkLst>
        </pc:spChg>
        <pc:spChg chg="add del mod">
          <ac:chgData name="西久保 徹" userId="68aac7f87de16145" providerId="Windows Live" clId="Web-{189A8164-972D-4A43-A0DD-49444F2D8245}" dt="2022-08-02T14:28:06.198" v="47"/>
          <ac:spMkLst>
            <pc:docMk/>
            <pc:sldMk cId="963060088" sldId="258"/>
            <ac:spMk id="6" creationId="{6D417CA5-C5DD-E051-B02A-349B0DADFCEB}"/>
          </ac:spMkLst>
        </pc:spChg>
        <pc:picChg chg="add del mod">
          <ac:chgData name="西久保 徹" userId="68aac7f87de16145" providerId="Windows Live" clId="Web-{189A8164-972D-4A43-A0DD-49444F2D8245}" dt="2022-08-02T14:50:54.414" v="330"/>
          <ac:picMkLst>
            <pc:docMk/>
            <pc:sldMk cId="963060088" sldId="258"/>
            <ac:picMk id="5" creationId="{F5E87A46-6CF5-E19C-591F-3AF5FC16563C}"/>
          </ac:picMkLst>
        </pc:picChg>
        <pc:picChg chg="add del mod">
          <ac:chgData name="西久保 徹" userId="68aac7f87de16145" providerId="Windows Live" clId="Web-{189A8164-972D-4A43-A0DD-49444F2D8245}" dt="2022-08-02T14:51:07.211" v="334"/>
          <ac:picMkLst>
            <pc:docMk/>
            <pc:sldMk cId="963060088" sldId="258"/>
            <ac:picMk id="7" creationId="{48886343-61DE-2A24-B068-2698AABA937B}"/>
          </ac:picMkLst>
        </pc:picChg>
      </pc:sldChg>
      <pc:sldChg chg="addSp delSp modSp new ord modNotes">
        <pc:chgData name="西久保 徹" userId="68aac7f87de16145" providerId="Windows Live" clId="Web-{189A8164-972D-4A43-A0DD-49444F2D8245}" dt="2022-08-04T00:52:36.591" v="1346"/>
        <pc:sldMkLst>
          <pc:docMk/>
          <pc:sldMk cId="3573696572" sldId="259"/>
        </pc:sldMkLst>
        <pc:spChg chg="mod">
          <ac:chgData name="西久保 徹" userId="68aac7f87de16145" providerId="Windows Live" clId="Web-{189A8164-972D-4A43-A0DD-49444F2D8245}" dt="2022-08-04T00:44:38.829" v="1165" actId="20577"/>
          <ac:spMkLst>
            <pc:docMk/>
            <pc:sldMk cId="3573696572" sldId="259"/>
            <ac:spMk id="2" creationId="{BEABF241-7930-DF10-703F-3C518702A3CD}"/>
          </ac:spMkLst>
        </pc:spChg>
        <pc:spChg chg="del">
          <ac:chgData name="西久保 徹" userId="68aac7f87de16145" providerId="Windows Live" clId="Web-{189A8164-972D-4A43-A0DD-49444F2D8245}" dt="2022-08-02T14:28:56.262" v="53"/>
          <ac:spMkLst>
            <pc:docMk/>
            <pc:sldMk cId="3573696572" sldId="259"/>
            <ac:spMk id="3" creationId="{1676885C-E295-0B41-3636-A6570A576821}"/>
          </ac:spMkLst>
        </pc:spChg>
        <pc:picChg chg="add mod">
          <ac:chgData name="西久保 徹" userId="68aac7f87de16145" providerId="Windows Live" clId="Web-{189A8164-972D-4A43-A0DD-49444F2D8245}" dt="2022-08-02T14:29:35.278" v="61" actId="1076"/>
          <ac:picMkLst>
            <pc:docMk/>
            <pc:sldMk cId="3573696572" sldId="259"/>
            <ac:picMk id="4" creationId="{B8EB567D-3FE3-693D-F9FE-59507F66159C}"/>
          </ac:picMkLst>
        </pc:picChg>
        <pc:picChg chg="add mod">
          <ac:chgData name="西久保 徹" userId="68aac7f87de16145" providerId="Windows Live" clId="Web-{189A8164-972D-4A43-A0DD-49444F2D8245}" dt="2022-08-02T14:29:33.137" v="60" actId="1076"/>
          <ac:picMkLst>
            <pc:docMk/>
            <pc:sldMk cId="3573696572" sldId="259"/>
            <ac:picMk id="5" creationId="{78261BAD-3263-6FA1-8AD7-E6DB95ACCCD3}"/>
          </ac:picMkLst>
        </pc:picChg>
        <pc:picChg chg="add mod">
          <ac:chgData name="西久保 徹" userId="68aac7f87de16145" providerId="Windows Live" clId="Web-{189A8164-972D-4A43-A0DD-49444F2D8245}" dt="2022-08-02T14:35:05.004" v="146" actId="1076"/>
          <ac:picMkLst>
            <pc:docMk/>
            <pc:sldMk cId="3573696572" sldId="259"/>
            <ac:picMk id="6" creationId="{FE7489B3-8B3E-B315-63AD-C6AEF5A42A46}"/>
          </ac:picMkLst>
        </pc:picChg>
        <pc:picChg chg="add mod">
          <ac:chgData name="西久保 徹" userId="68aac7f87de16145" providerId="Windows Live" clId="Web-{189A8164-972D-4A43-A0DD-49444F2D8245}" dt="2022-08-02T14:35:20.723" v="150" actId="1076"/>
          <ac:picMkLst>
            <pc:docMk/>
            <pc:sldMk cId="3573696572" sldId="259"/>
            <ac:picMk id="7" creationId="{655BE089-5869-6688-31C1-856037CFD957}"/>
          </ac:picMkLst>
        </pc:picChg>
        <pc:picChg chg="add mod">
          <ac:chgData name="西久保 徹" userId="68aac7f87de16145" providerId="Windows Live" clId="Web-{189A8164-972D-4A43-A0DD-49444F2D8245}" dt="2022-08-02T14:41:12.636" v="188" actId="1076"/>
          <ac:picMkLst>
            <pc:docMk/>
            <pc:sldMk cId="3573696572" sldId="259"/>
            <ac:picMk id="8" creationId="{36007E80-3F13-56D6-BCE6-1E199868CDE0}"/>
          </ac:picMkLst>
        </pc:picChg>
      </pc:sldChg>
      <pc:sldChg chg="modSp new modNotes">
        <pc:chgData name="西久保 徹" userId="68aac7f87de16145" providerId="Windows Live" clId="Web-{189A8164-972D-4A43-A0DD-49444F2D8245}" dt="2022-08-04T00:34:48.378" v="851"/>
        <pc:sldMkLst>
          <pc:docMk/>
          <pc:sldMk cId="1442297784" sldId="260"/>
        </pc:sldMkLst>
        <pc:spChg chg="mod">
          <ac:chgData name="西久保 徹" userId="68aac7f87de16145" providerId="Windows Live" clId="Web-{189A8164-972D-4A43-A0DD-49444F2D8245}" dt="2022-08-02T16:22:51.004" v="765" actId="20577"/>
          <ac:spMkLst>
            <pc:docMk/>
            <pc:sldMk cId="1442297784" sldId="260"/>
            <ac:spMk id="2" creationId="{A4D5783E-350A-C190-2E27-5D821EEBD641}"/>
          </ac:spMkLst>
        </pc:spChg>
        <pc:spChg chg="mod">
          <ac:chgData name="西久保 徹" userId="68aac7f87de16145" providerId="Windows Live" clId="Web-{189A8164-972D-4A43-A0DD-49444F2D8245}" dt="2022-08-04T00:34:12.174" v="846" actId="20577"/>
          <ac:spMkLst>
            <pc:docMk/>
            <pc:sldMk cId="1442297784" sldId="260"/>
            <ac:spMk id="3" creationId="{713D49C7-BB8D-EDB6-2926-E39BC04E17AD}"/>
          </ac:spMkLst>
        </pc:spChg>
      </pc:sldChg>
      <pc:sldChg chg="modSp new">
        <pc:chgData name="西久保 徹" userId="68aac7f87de16145" providerId="Windows Live" clId="Web-{189A8164-972D-4A43-A0DD-49444F2D8245}" dt="2022-08-02T16:23:03.395" v="778" actId="20577"/>
        <pc:sldMkLst>
          <pc:docMk/>
          <pc:sldMk cId="683140041" sldId="261"/>
        </pc:sldMkLst>
        <pc:spChg chg="mod">
          <ac:chgData name="西久保 徹" userId="68aac7f87de16145" providerId="Windows Live" clId="Web-{189A8164-972D-4A43-A0DD-49444F2D8245}" dt="2022-08-02T16:23:03.395" v="778" actId="20577"/>
          <ac:spMkLst>
            <pc:docMk/>
            <pc:sldMk cId="683140041" sldId="261"/>
            <ac:spMk id="2" creationId="{66FA0D53-F1EE-B63E-44AA-416C710721C7}"/>
          </ac:spMkLst>
        </pc:spChg>
      </pc:sldChg>
      <pc:sldChg chg="modSp new">
        <pc:chgData name="西久保 徹" userId="68aac7f87de16145" providerId="Windows Live" clId="Web-{189A8164-972D-4A43-A0DD-49444F2D8245}" dt="2022-08-02T16:23:53.146" v="801" actId="20577"/>
        <pc:sldMkLst>
          <pc:docMk/>
          <pc:sldMk cId="8153700" sldId="262"/>
        </pc:sldMkLst>
        <pc:spChg chg="mod">
          <ac:chgData name="西久保 徹" userId="68aac7f87de16145" providerId="Windows Live" clId="Web-{189A8164-972D-4A43-A0DD-49444F2D8245}" dt="2022-08-02T16:23:38.474" v="780" actId="20577"/>
          <ac:spMkLst>
            <pc:docMk/>
            <pc:sldMk cId="8153700" sldId="262"/>
            <ac:spMk id="2" creationId="{2A9B2917-EDBC-2242-5146-CA4526FBB8D3}"/>
          </ac:spMkLst>
        </pc:spChg>
        <pc:spChg chg="mod">
          <ac:chgData name="西久保 徹" userId="68aac7f87de16145" providerId="Windows Live" clId="Web-{189A8164-972D-4A43-A0DD-49444F2D8245}" dt="2022-08-02T16:23:53.146" v="801" actId="20577"/>
          <ac:spMkLst>
            <pc:docMk/>
            <pc:sldMk cId="8153700" sldId="262"/>
            <ac:spMk id="3" creationId="{18A3D229-4F8B-1717-A547-AAF8408EB36E}"/>
          </ac:spMkLst>
        </pc:spChg>
      </pc:sldChg>
      <pc:sldChg chg="modSp new ord">
        <pc:chgData name="西久保 徹" userId="68aac7f87de16145" providerId="Windows Live" clId="Web-{189A8164-972D-4A43-A0DD-49444F2D8245}" dt="2022-08-02T16:24:04.553" v="807" actId="20577"/>
        <pc:sldMkLst>
          <pc:docMk/>
          <pc:sldMk cId="472767632" sldId="263"/>
        </pc:sldMkLst>
        <pc:spChg chg="mod">
          <ac:chgData name="西久保 徹" userId="68aac7f87de16145" providerId="Windows Live" clId="Web-{189A8164-972D-4A43-A0DD-49444F2D8245}" dt="2022-08-02T16:24:04.553" v="807" actId="20577"/>
          <ac:spMkLst>
            <pc:docMk/>
            <pc:sldMk cId="472767632" sldId="263"/>
            <ac:spMk id="2" creationId="{D756BDA8-A2A4-4827-7550-39E8D185E7B2}"/>
          </ac:spMkLst>
        </pc:spChg>
      </pc:sldChg>
      <pc:sldChg chg="addSp delSp modSp add del replId">
        <pc:chgData name="西久保 徹" userId="68aac7f87de16145" providerId="Windows Live" clId="Web-{189A8164-972D-4A43-A0DD-49444F2D8245}" dt="2022-08-04T00:37:49.711" v="855"/>
        <pc:sldMkLst>
          <pc:docMk/>
          <pc:sldMk cId="694777664" sldId="264"/>
        </pc:sldMkLst>
        <pc:spChg chg="add del">
          <ac:chgData name="西久保 徹" userId="68aac7f87de16145" providerId="Windows Live" clId="Web-{189A8164-972D-4A43-A0DD-49444F2D8245}" dt="2022-08-04T00:37:47.586" v="854"/>
          <ac:spMkLst>
            <pc:docMk/>
            <pc:sldMk cId="694777664" sldId="264"/>
            <ac:spMk id="2" creationId="{BEABF241-7930-DF10-703F-3C518702A3CD}"/>
          </ac:spMkLst>
        </pc:spChg>
        <pc:spChg chg="add del mod">
          <ac:chgData name="西久保 徹" userId="68aac7f87de16145" providerId="Windows Live" clId="Web-{189A8164-972D-4A43-A0DD-49444F2D8245}" dt="2022-08-04T00:37:47.586" v="854"/>
          <ac:spMkLst>
            <pc:docMk/>
            <pc:sldMk cId="694777664" sldId="264"/>
            <ac:spMk id="9" creationId="{526C17A4-29C4-44DB-F969-6EC9CC2FF90E}"/>
          </ac:spMkLst>
        </pc:spChg>
      </pc:sldChg>
      <pc:sldChg chg="add replId modNotes">
        <pc:chgData name="西久保 徹" userId="68aac7f87de16145" providerId="Windows Live" clId="Web-{189A8164-972D-4A43-A0DD-49444F2D8245}" dt="2022-08-04T00:54:08.218" v="1431"/>
        <pc:sldMkLst>
          <pc:docMk/>
          <pc:sldMk cId="2806805268" sldId="264"/>
        </pc:sldMkLst>
      </pc:sldChg>
    </pc:docChg>
  </pc:docChgLst>
  <pc:docChgLst>
    <pc:chgData name="西久保 徹" userId="68aac7f87de16145" providerId="Windows Live" clId="Web-{5BA6CB56-D260-4A3F-8335-CA842493E7A2}"/>
    <pc:docChg chg="delSld modSld">
      <pc:chgData name="西久保 徹" userId="68aac7f87de16145" providerId="Windows Live" clId="Web-{5BA6CB56-D260-4A3F-8335-CA842493E7A2}" dt="2023-05-21T08:26:14.394" v="114"/>
      <pc:docMkLst>
        <pc:docMk/>
      </pc:docMkLst>
      <pc:sldChg chg="del modNotes">
        <pc:chgData name="西久保 徹" userId="68aac7f87de16145" providerId="Windows Live" clId="Web-{5BA6CB56-D260-4A3F-8335-CA842493E7A2}" dt="2023-05-21T00:42:50.148" v="8"/>
        <pc:sldMkLst>
          <pc:docMk/>
          <pc:sldMk cId="1185352971" sldId="287"/>
        </pc:sldMkLst>
      </pc:sldChg>
      <pc:sldChg chg="modNotes">
        <pc:chgData name="西久保 徹" userId="68aac7f87de16145" providerId="Windows Live" clId="Web-{5BA6CB56-D260-4A3F-8335-CA842493E7A2}" dt="2023-05-21T08:26:03.957" v="113"/>
        <pc:sldMkLst>
          <pc:docMk/>
          <pc:sldMk cId="1841499096" sldId="296"/>
        </pc:sldMkLst>
      </pc:sldChg>
      <pc:sldChg chg="modNotes">
        <pc:chgData name="西久保 徹" userId="68aac7f87de16145" providerId="Windows Live" clId="Web-{5BA6CB56-D260-4A3F-8335-CA842493E7A2}" dt="2023-05-21T00:43:24.414" v="10"/>
        <pc:sldMkLst>
          <pc:docMk/>
          <pc:sldMk cId="2069357135" sldId="302"/>
        </pc:sldMkLst>
      </pc:sldChg>
      <pc:sldChg chg="modNotes">
        <pc:chgData name="西久保 徹" userId="68aac7f87de16145" providerId="Windows Live" clId="Web-{5BA6CB56-D260-4A3F-8335-CA842493E7A2}" dt="2023-05-21T00:52:03.548" v="110"/>
        <pc:sldMkLst>
          <pc:docMk/>
          <pc:sldMk cId="1040382845" sldId="307"/>
        </pc:sldMkLst>
      </pc:sldChg>
      <pc:sldChg chg="modNotes">
        <pc:chgData name="西久保 徹" userId="68aac7f87de16145" providerId="Windows Live" clId="Web-{5BA6CB56-D260-4A3F-8335-CA842493E7A2}" dt="2023-05-21T00:46:57.996" v="46"/>
        <pc:sldMkLst>
          <pc:docMk/>
          <pc:sldMk cId="2071223610" sldId="308"/>
        </pc:sldMkLst>
      </pc:sldChg>
      <pc:sldChg chg="modNotes">
        <pc:chgData name="西久保 徹" userId="68aac7f87de16145" providerId="Windows Live" clId="Web-{5BA6CB56-D260-4A3F-8335-CA842493E7A2}" dt="2023-05-21T00:46:45.762" v="45"/>
        <pc:sldMkLst>
          <pc:docMk/>
          <pc:sldMk cId="1688691015" sldId="309"/>
        </pc:sldMkLst>
      </pc:sldChg>
      <pc:sldChg chg="modNotes">
        <pc:chgData name="西久保 徹" userId="68aac7f87de16145" providerId="Windows Live" clId="Web-{5BA6CB56-D260-4A3F-8335-CA842493E7A2}" dt="2023-05-21T08:25:48.425" v="112"/>
        <pc:sldMkLst>
          <pc:docMk/>
          <pc:sldMk cId="2901531316" sldId="310"/>
        </pc:sldMkLst>
      </pc:sldChg>
      <pc:sldChg chg="modNotes">
        <pc:chgData name="西久保 徹" userId="68aac7f87de16145" providerId="Windows Live" clId="Web-{5BA6CB56-D260-4A3F-8335-CA842493E7A2}" dt="2023-05-21T08:26:14.394" v="114"/>
        <pc:sldMkLst>
          <pc:docMk/>
          <pc:sldMk cId="440441297" sldId="311"/>
        </pc:sldMkLst>
      </pc:sldChg>
      <pc:sldChg chg="modNotes">
        <pc:chgData name="西久保 徹" userId="68aac7f87de16145" providerId="Windows Live" clId="Web-{5BA6CB56-D260-4A3F-8335-CA842493E7A2}" dt="2023-05-21T00:46:18.152" v="42"/>
        <pc:sldMkLst>
          <pc:docMk/>
          <pc:sldMk cId="2609652419" sldId="312"/>
        </pc:sldMkLst>
      </pc:sldChg>
      <pc:sldChg chg="modNotes">
        <pc:chgData name="西久保 徹" userId="68aac7f87de16145" providerId="Windows Live" clId="Web-{5BA6CB56-D260-4A3F-8335-CA842493E7A2}" dt="2023-05-21T00:48:17.669" v="57"/>
        <pc:sldMkLst>
          <pc:docMk/>
          <pc:sldMk cId="3808233521" sldId="314"/>
        </pc:sldMkLst>
      </pc:sldChg>
      <pc:sldChg chg="modNotes">
        <pc:chgData name="西久保 徹" userId="68aac7f87de16145" providerId="Windows Live" clId="Web-{5BA6CB56-D260-4A3F-8335-CA842493E7A2}" dt="2023-05-21T00:48:45.514" v="59"/>
        <pc:sldMkLst>
          <pc:docMk/>
          <pc:sldMk cId="2534011049" sldId="315"/>
        </pc:sldMkLst>
      </pc:sldChg>
    </pc:docChg>
  </pc:docChgLst>
  <pc:docChgLst>
    <pc:chgData name="西久保 徹" userId="68aac7f87de16145" providerId="Windows Live" clId="Web-{BB93D19D-0BB6-4FBE-8001-A1689F175A81}"/>
    <pc:docChg chg="modSld">
      <pc:chgData name="西久保 徹" userId="68aac7f87de16145" providerId="Windows Live" clId="Web-{BB93D19D-0BB6-4FBE-8001-A1689F175A81}" dt="2023-07-09T05:18:57.056" v="49"/>
      <pc:docMkLst>
        <pc:docMk/>
      </pc:docMkLst>
      <pc:sldChg chg="modNotes">
        <pc:chgData name="西久保 徹" userId="68aac7f87de16145" providerId="Windows Live" clId="Web-{BB93D19D-0BB6-4FBE-8001-A1689F175A81}" dt="2023-07-09T05:18:57.056" v="49"/>
        <pc:sldMkLst>
          <pc:docMk/>
          <pc:sldMk cId="1675850259" sldId="276"/>
        </pc:sldMkLst>
      </pc:sldChg>
      <pc:sldChg chg="delSp">
        <pc:chgData name="西久保 徹" userId="68aac7f87de16145" providerId="Windows Live" clId="Web-{BB93D19D-0BB6-4FBE-8001-A1689F175A81}" dt="2023-07-09T05:14:02.935" v="0"/>
        <pc:sldMkLst>
          <pc:docMk/>
          <pc:sldMk cId="2069357135" sldId="302"/>
        </pc:sldMkLst>
        <pc:picChg chg="del">
          <ac:chgData name="西久保 徹" userId="68aac7f87de16145" providerId="Windows Live" clId="Web-{BB93D19D-0BB6-4FBE-8001-A1689F175A81}" dt="2023-07-09T05:14:02.935" v="0"/>
          <ac:picMkLst>
            <pc:docMk/>
            <pc:sldMk cId="2069357135" sldId="302"/>
            <ac:picMk id="3" creationId="{10E4C43C-E571-2DE4-EC77-7385994B4A16}"/>
          </ac:picMkLst>
        </pc:picChg>
      </pc:sldChg>
    </pc:docChg>
  </pc:docChgLst>
  <pc:docChgLst>
    <pc:chgData name="西久保 徹" userId="68aac7f87de16145" providerId="Windows Live" clId="Web-{D506867F-97AA-4066-8B81-634C44EFA2A6}"/>
    <pc:docChg chg="addSld modSld">
      <pc:chgData name="西久保 徹" userId="68aac7f87de16145" providerId="Windows Live" clId="Web-{D506867F-97AA-4066-8B81-634C44EFA2A6}" dt="2022-09-11T05:55:28.178" v="214"/>
      <pc:docMkLst>
        <pc:docMk/>
      </pc:docMkLst>
      <pc:sldChg chg="modNotes">
        <pc:chgData name="西久保 徹" userId="68aac7f87de16145" providerId="Windows Live" clId="Web-{D506867F-97AA-4066-8B81-634C44EFA2A6}" dt="2022-09-10T05:02:21.815" v="200"/>
        <pc:sldMkLst>
          <pc:docMk/>
          <pc:sldMk cId="3573696572" sldId="259"/>
        </pc:sldMkLst>
      </pc:sldChg>
      <pc:sldChg chg="addSp modSp">
        <pc:chgData name="西久保 徹" userId="68aac7f87de16145" providerId="Windows Live" clId="Web-{D506867F-97AA-4066-8B81-634C44EFA2A6}" dt="2022-09-11T05:55:08.803" v="213" actId="1076"/>
        <pc:sldMkLst>
          <pc:docMk/>
          <pc:sldMk cId="995473129" sldId="270"/>
        </pc:sldMkLst>
        <pc:picChg chg="add mod">
          <ac:chgData name="西久保 徹" userId="68aac7f87de16145" providerId="Windows Live" clId="Web-{D506867F-97AA-4066-8B81-634C44EFA2A6}" dt="2022-09-11T05:55:08.803" v="213" actId="1076"/>
          <ac:picMkLst>
            <pc:docMk/>
            <pc:sldMk cId="995473129" sldId="270"/>
            <ac:picMk id="3" creationId="{ED3C51CF-11BA-72E7-7653-129DDC634B81}"/>
          </ac:picMkLst>
        </pc:picChg>
      </pc:sldChg>
      <pc:sldChg chg="addSp delSp modSp">
        <pc:chgData name="西久保 徹" userId="68aac7f87de16145" providerId="Windows Live" clId="Web-{D506867F-97AA-4066-8B81-634C44EFA2A6}" dt="2022-09-10T05:06:18.460" v="209" actId="14100"/>
        <pc:sldMkLst>
          <pc:docMk/>
          <pc:sldMk cId="3614623545" sldId="271"/>
        </pc:sldMkLst>
        <pc:picChg chg="del">
          <ac:chgData name="西久保 徹" userId="68aac7f87de16145" providerId="Windows Live" clId="Web-{D506867F-97AA-4066-8B81-634C44EFA2A6}" dt="2022-09-10T05:05:49.912" v="205"/>
          <ac:picMkLst>
            <pc:docMk/>
            <pc:sldMk cId="3614623545" sldId="271"/>
            <ac:picMk id="3" creationId="{1576DCF3-F1BC-E138-2AB7-F95AED5F992D}"/>
          </ac:picMkLst>
        </pc:picChg>
        <pc:picChg chg="add mod">
          <ac:chgData name="西久保 徹" userId="68aac7f87de16145" providerId="Windows Live" clId="Web-{D506867F-97AA-4066-8B81-634C44EFA2A6}" dt="2022-09-10T05:06:18.460" v="209" actId="14100"/>
          <ac:picMkLst>
            <pc:docMk/>
            <pc:sldMk cId="3614623545" sldId="271"/>
            <ac:picMk id="6" creationId="{ECEC07CD-AF4A-B8B9-C2DF-4EF224C359FD}"/>
          </ac:picMkLst>
        </pc:picChg>
      </pc:sldChg>
      <pc:sldChg chg="modNotes">
        <pc:chgData name="西久保 徹" userId="68aac7f87de16145" providerId="Windows Live" clId="Web-{D506867F-97AA-4066-8B81-634C44EFA2A6}" dt="2022-09-10T05:02:30.346" v="201"/>
        <pc:sldMkLst>
          <pc:docMk/>
          <pc:sldMk cId="1308764677" sldId="272"/>
        </pc:sldMkLst>
      </pc:sldChg>
      <pc:sldChg chg="modNotes">
        <pc:chgData name="西久保 徹" userId="68aac7f87de16145" providerId="Windows Live" clId="Web-{D506867F-97AA-4066-8B81-634C44EFA2A6}" dt="2022-09-10T04:55:03.037" v="177"/>
        <pc:sldMkLst>
          <pc:docMk/>
          <pc:sldMk cId="1675850259" sldId="276"/>
        </pc:sldMkLst>
      </pc:sldChg>
      <pc:sldChg chg="modNotes">
        <pc:chgData name="西久保 徹" userId="68aac7f87de16145" providerId="Windows Live" clId="Web-{D506867F-97AA-4066-8B81-634C44EFA2A6}" dt="2022-09-10T05:05:16.599" v="204"/>
        <pc:sldMkLst>
          <pc:docMk/>
          <pc:sldMk cId="4232540229" sldId="277"/>
        </pc:sldMkLst>
      </pc:sldChg>
      <pc:sldChg chg="delSp modNotes">
        <pc:chgData name="西久保 徹" userId="68aac7f87de16145" providerId="Windows Live" clId="Web-{D506867F-97AA-4066-8B81-634C44EFA2A6}" dt="2022-09-10T05:04:27.848" v="203"/>
        <pc:sldMkLst>
          <pc:docMk/>
          <pc:sldMk cId="270872196" sldId="278"/>
        </pc:sldMkLst>
        <pc:picChg chg="del">
          <ac:chgData name="西久保 徹" userId="68aac7f87de16145" providerId="Windows Live" clId="Web-{D506867F-97AA-4066-8B81-634C44EFA2A6}" dt="2022-09-10T05:04:27.848" v="203"/>
          <ac:picMkLst>
            <pc:docMk/>
            <pc:sldMk cId="270872196" sldId="278"/>
            <ac:picMk id="7" creationId="{D4068FA8-04CC-AAC3-312C-E94041A948BE}"/>
          </ac:picMkLst>
        </pc:picChg>
      </pc:sldChg>
      <pc:sldChg chg="add">
        <pc:chgData name="西久保 徹" userId="68aac7f87de16145" providerId="Windows Live" clId="Web-{D506867F-97AA-4066-8B81-634C44EFA2A6}" dt="2022-09-11T05:55:28.178" v="214"/>
        <pc:sldMkLst>
          <pc:docMk/>
          <pc:sldMk cId="757641226" sldId="282"/>
        </pc:sldMkLst>
      </pc:sldChg>
    </pc:docChg>
  </pc:docChgLst>
  <pc:docChgLst>
    <pc:chgData name="西久保 徹" userId="68aac7f87de16145" providerId="Windows Live" clId="Web-{81510695-9FEB-42D5-9CA8-7897F1210B65}"/>
    <pc:docChg chg="modSld">
      <pc:chgData name="西久保 徹" userId="68aac7f87de16145" providerId="Windows Live" clId="Web-{81510695-9FEB-42D5-9CA8-7897F1210B65}" dt="2022-09-10T01:08:12.406" v="192"/>
      <pc:docMkLst>
        <pc:docMk/>
      </pc:docMkLst>
      <pc:sldChg chg="modNotes">
        <pc:chgData name="西久保 徹" userId="68aac7f87de16145" providerId="Windows Live" clId="Web-{81510695-9FEB-42D5-9CA8-7897F1210B65}" dt="2022-09-10T00:57:47.519" v="1"/>
        <pc:sldMkLst>
          <pc:docMk/>
          <pc:sldMk cId="3614623545" sldId="271"/>
        </pc:sldMkLst>
      </pc:sldChg>
      <pc:sldChg chg="modNotes">
        <pc:chgData name="西久保 徹" userId="68aac7f87de16145" providerId="Windows Live" clId="Web-{81510695-9FEB-42D5-9CA8-7897F1210B65}" dt="2022-09-10T00:57:55.738" v="3"/>
        <pc:sldMkLst>
          <pc:docMk/>
          <pc:sldMk cId="1675850259" sldId="276"/>
        </pc:sldMkLst>
      </pc:sldChg>
      <pc:sldChg chg="modNotes">
        <pc:chgData name="西久保 徹" userId="68aac7f87de16145" providerId="Windows Live" clId="Web-{81510695-9FEB-42D5-9CA8-7897F1210B65}" dt="2022-09-10T01:08:12.406" v="192"/>
        <pc:sldMkLst>
          <pc:docMk/>
          <pc:sldMk cId="4232540229" sldId="277"/>
        </pc:sldMkLst>
      </pc:sldChg>
    </pc:docChg>
  </pc:docChgLst>
  <pc:docChgLst>
    <pc:chgData name="西久保 徹" userId="68aac7f87de16145" providerId="Windows Live" clId="Web-{6D43ABCF-4E3C-47AA-A710-6D2A8B935787}"/>
    <pc:docChg chg="modSld">
      <pc:chgData name="西久保 徹" userId="68aac7f87de16145" providerId="Windows Live" clId="Web-{6D43ABCF-4E3C-47AA-A710-6D2A8B935787}" dt="2022-12-15T10:54:18.065" v="5" actId="14100"/>
      <pc:docMkLst>
        <pc:docMk/>
      </pc:docMkLst>
      <pc:sldChg chg="addSp delSp modSp">
        <pc:chgData name="西久保 徹" userId="68aac7f87de16145" providerId="Windows Live" clId="Web-{6D43ABCF-4E3C-47AA-A710-6D2A8B935787}" dt="2022-12-15T10:54:18.065" v="5" actId="14100"/>
        <pc:sldMkLst>
          <pc:docMk/>
          <pc:sldMk cId="3573696572" sldId="259"/>
        </pc:sldMkLst>
        <pc:picChg chg="add mod">
          <ac:chgData name="西久保 徹" userId="68aac7f87de16145" providerId="Windows Live" clId="Web-{6D43ABCF-4E3C-47AA-A710-6D2A8B935787}" dt="2022-12-15T10:54:18.065" v="5" actId="14100"/>
          <ac:picMkLst>
            <pc:docMk/>
            <pc:sldMk cId="3573696572" sldId="259"/>
            <ac:picMk id="2" creationId="{5D355494-59D6-0E97-53D9-17889AE4AF98}"/>
          </ac:picMkLst>
        </pc:picChg>
        <pc:picChg chg="del">
          <ac:chgData name="西久保 徹" userId="68aac7f87de16145" providerId="Windows Live" clId="Web-{6D43ABCF-4E3C-47AA-A710-6D2A8B935787}" dt="2022-12-15T10:54:12.565" v="3"/>
          <ac:picMkLst>
            <pc:docMk/>
            <pc:sldMk cId="3573696572" sldId="259"/>
            <ac:picMk id="4" creationId="{B8EB567D-3FE3-693D-F9FE-59507F66159C}"/>
          </ac:picMkLst>
        </pc:picChg>
        <pc:picChg chg="del">
          <ac:chgData name="西久保 徹" userId="68aac7f87de16145" providerId="Windows Live" clId="Web-{6D43ABCF-4E3C-47AA-A710-6D2A8B935787}" dt="2022-12-15T10:54:11.143" v="2"/>
          <ac:picMkLst>
            <pc:docMk/>
            <pc:sldMk cId="3573696572" sldId="259"/>
            <ac:picMk id="5" creationId="{78261BAD-3263-6FA1-8AD7-E6DB95ACCCD3}"/>
          </ac:picMkLst>
        </pc:picChg>
        <pc:picChg chg="del">
          <ac:chgData name="西久保 徹" userId="68aac7f87de16145" providerId="Windows Live" clId="Web-{6D43ABCF-4E3C-47AA-A710-6D2A8B935787}" dt="2022-12-15T10:54:01.377" v="1"/>
          <ac:picMkLst>
            <pc:docMk/>
            <pc:sldMk cId="3573696572" sldId="259"/>
            <ac:picMk id="7" creationId="{73F2D529-62E7-3B47-DB22-2BC3338C8F9C}"/>
          </ac:picMkLst>
        </pc:picChg>
      </pc:sldChg>
    </pc:docChg>
  </pc:docChgLst>
  <pc:docChgLst>
    <pc:chgData name="西久保 徹" userId="68aac7f87de16145" providerId="Windows Live" clId="Web-{1DD0AE2A-89B7-4B14-ACD5-41F3B568174D}"/>
    <pc:docChg chg="addSld delSld modSld">
      <pc:chgData name="西久保 徹" userId="68aac7f87de16145" providerId="Windows Live" clId="Web-{1DD0AE2A-89B7-4B14-ACD5-41F3B568174D}" dt="2023-03-21T12:01:39.732" v="1854"/>
      <pc:docMkLst>
        <pc:docMk/>
      </pc:docMkLst>
      <pc:sldChg chg="del modNotes">
        <pc:chgData name="西久保 徹" userId="68aac7f87de16145" providerId="Windows Live" clId="Web-{1DD0AE2A-89B7-4B14-ACD5-41F3B568174D}" dt="2023-03-20T22:31:38.691" v="142"/>
        <pc:sldMkLst>
          <pc:docMk/>
          <pc:sldMk cId="3573696572" sldId="259"/>
        </pc:sldMkLst>
      </pc:sldChg>
      <pc:sldChg chg="del">
        <pc:chgData name="西久保 徹" userId="68aac7f87de16145" providerId="Windows Live" clId="Web-{1DD0AE2A-89B7-4B14-ACD5-41F3B568174D}" dt="2023-03-21T12:01:39.732" v="1854"/>
        <pc:sldMkLst>
          <pc:docMk/>
          <pc:sldMk cId="2283691190" sldId="273"/>
        </pc:sldMkLst>
      </pc:sldChg>
      <pc:sldChg chg="modNotes">
        <pc:chgData name="西久保 徹" userId="68aac7f87de16145" providerId="Windows Live" clId="Web-{1DD0AE2A-89B7-4B14-ACD5-41F3B568174D}" dt="2023-03-21T11:59:27.869" v="1759"/>
        <pc:sldMkLst>
          <pc:docMk/>
          <pc:sldMk cId="1675850259" sldId="276"/>
        </pc:sldMkLst>
      </pc:sldChg>
      <pc:sldChg chg="addSp delSp modSp mod setBg modNotes">
        <pc:chgData name="西久保 徹" userId="68aac7f87de16145" providerId="Windows Live" clId="Web-{1DD0AE2A-89B7-4B14-ACD5-41F3B568174D}" dt="2023-03-20T22:35:13.523" v="347"/>
        <pc:sldMkLst>
          <pc:docMk/>
          <pc:sldMk cId="1185352971" sldId="287"/>
        </pc:sldMkLst>
        <pc:spChg chg="mod ord">
          <ac:chgData name="西久保 徹" userId="68aac7f87de16145" providerId="Windows Live" clId="Web-{1DD0AE2A-89B7-4B14-ACD5-41F3B568174D}" dt="2023-03-20T22:35:08.882" v="346"/>
          <ac:spMkLst>
            <pc:docMk/>
            <pc:sldMk cId="1185352971" sldId="287"/>
            <ac:spMk id="2" creationId="{822F5CCD-302C-0CA7-3D45-80F3C9C3C182}"/>
          </ac:spMkLst>
        </pc:spChg>
        <pc:spChg chg="add del">
          <ac:chgData name="西久保 徹" userId="68aac7f87de16145" providerId="Windows Live" clId="Web-{1DD0AE2A-89B7-4B14-ACD5-41F3B568174D}" dt="2023-03-20T22:35:08.882" v="346"/>
          <ac:spMkLst>
            <pc:docMk/>
            <pc:sldMk cId="1185352971" sldId="287"/>
            <ac:spMk id="17" creationId="{AC8EEB0F-BA72-49AC-956F-331B60FDE79E}"/>
          </ac:spMkLst>
        </pc:spChg>
        <pc:spChg chg="add del">
          <ac:chgData name="西久保 徹" userId="68aac7f87de16145" providerId="Windows Live" clId="Web-{1DD0AE2A-89B7-4B14-ACD5-41F3B568174D}" dt="2023-03-20T22:35:08.882" v="346"/>
          <ac:spMkLst>
            <pc:docMk/>
            <pc:sldMk cId="1185352971" sldId="287"/>
            <ac:spMk id="19" creationId="{8CC700D5-9809-43F4-89D5-7DBBCB0DCC10}"/>
          </ac:spMkLst>
        </pc:spChg>
        <pc:spChg chg="add del">
          <ac:chgData name="西久保 徹" userId="68aac7f87de16145" providerId="Windows Live" clId="Web-{1DD0AE2A-89B7-4B14-ACD5-41F3B568174D}" dt="2023-03-20T22:35:08.882" v="346"/>
          <ac:spMkLst>
            <pc:docMk/>
            <pc:sldMk cId="1185352971" sldId="287"/>
            <ac:spMk id="21" creationId="{C7163242-6303-46DC-BAC1-2A204F061321}"/>
          </ac:spMkLst>
        </pc:spChg>
        <pc:spChg chg="add del">
          <ac:chgData name="西久保 徹" userId="68aac7f87de16145" providerId="Windows Live" clId="Web-{1DD0AE2A-89B7-4B14-ACD5-41F3B568174D}" dt="2023-03-20T22:35:08.882" v="346"/>
          <ac:spMkLst>
            <pc:docMk/>
            <pc:sldMk cId="1185352971" sldId="287"/>
            <ac:spMk id="23" creationId="{9A5160F0-6244-48E8-9E71-1F51EA90C9E2}"/>
          </ac:spMkLst>
        </pc:spChg>
        <pc:spChg chg="add del">
          <ac:chgData name="西久保 徹" userId="68aac7f87de16145" providerId="Windows Live" clId="Web-{1DD0AE2A-89B7-4B14-ACD5-41F3B568174D}" dt="2023-03-20T22:35:08.882" v="346"/>
          <ac:spMkLst>
            <pc:docMk/>
            <pc:sldMk cId="1185352971" sldId="287"/>
            <ac:spMk id="25" creationId="{9BDFF5CA-602C-465F-8BC3-59C9963028BE}"/>
          </ac:spMkLst>
        </pc:spChg>
        <pc:spChg chg="add del">
          <ac:chgData name="西久保 徹" userId="68aac7f87de16145" providerId="Windows Live" clId="Web-{1DD0AE2A-89B7-4B14-ACD5-41F3B568174D}" dt="2023-03-20T22:35:08.882" v="346"/>
          <ac:spMkLst>
            <pc:docMk/>
            <pc:sldMk cId="1185352971" sldId="287"/>
            <ac:spMk id="27" creationId="{D289228A-771B-48F6-B5DF-7A63EA32421C}"/>
          </ac:spMkLst>
        </pc:spChg>
        <pc:spChg chg="add del">
          <ac:chgData name="西久保 徹" userId="68aac7f87de16145" providerId="Windows Live" clId="Web-{1DD0AE2A-89B7-4B14-ACD5-41F3B568174D}" dt="2023-03-20T22:35:08.882" v="346"/>
          <ac:spMkLst>
            <pc:docMk/>
            <pc:sldMk cId="1185352971" sldId="287"/>
            <ac:spMk id="29" creationId="{31D5EF21-94C4-481A-BD01-3D29FB305BD9}"/>
          </ac:spMkLst>
        </pc:spChg>
        <pc:spChg chg="add del">
          <ac:chgData name="西久保 徹" userId="68aac7f87de16145" providerId="Windows Live" clId="Web-{1DD0AE2A-89B7-4B14-ACD5-41F3B568174D}" dt="2023-03-20T22:35:08.882" v="346"/>
          <ac:spMkLst>
            <pc:docMk/>
            <pc:sldMk cId="1185352971" sldId="287"/>
            <ac:spMk id="31" creationId="{805C4C40-D70E-4C4F-B228-98A0A6132603}"/>
          </ac:spMkLst>
        </pc:spChg>
        <pc:picChg chg="del">
          <ac:chgData name="西久保 徹" userId="68aac7f87de16145" providerId="Windows Live" clId="Web-{1DD0AE2A-89B7-4B14-ACD5-41F3B568174D}" dt="2023-03-20T22:35:00.695" v="340"/>
          <ac:picMkLst>
            <pc:docMk/>
            <pc:sldMk cId="1185352971" sldId="287"/>
            <ac:picMk id="4" creationId="{B8EB567D-3FE3-693D-F9FE-59507F66159C}"/>
          </ac:picMkLst>
        </pc:picChg>
        <pc:picChg chg="del">
          <ac:chgData name="西久保 徹" userId="68aac7f87de16145" providerId="Windows Live" clId="Web-{1DD0AE2A-89B7-4B14-ACD5-41F3B568174D}" dt="2023-03-20T22:35:01.773" v="341"/>
          <ac:picMkLst>
            <pc:docMk/>
            <pc:sldMk cId="1185352971" sldId="287"/>
            <ac:picMk id="5" creationId="{78261BAD-3263-6FA1-8AD7-E6DB95ACCCD3}"/>
          </ac:picMkLst>
        </pc:picChg>
        <pc:picChg chg="add mod ord">
          <ac:chgData name="西久保 徹" userId="68aac7f87de16145" providerId="Windows Live" clId="Web-{1DD0AE2A-89B7-4B14-ACD5-41F3B568174D}" dt="2023-03-20T22:35:13.523" v="347"/>
          <ac:picMkLst>
            <pc:docMk/>
            <pc:sldMk cId="1185352971" sldId="287"/>
            <ac:picMk id="6" creationId="{8F382192-0BDD-8733-B347-8B22EAB1323C}"/>
          </ac:picMkLst>
        </pc:picChg>
        <pc:picChg chg="del">
          <ac:chgData name="西久保 徹" userId="68aac7f87de16145" providerId="Windows Live" clId="Web-{1DD0AE2A-89B7-4B14-ACD5-41F3B568174D}" dt="2023-03-20T22:34:59.304" v="339"/>
          <ac:picMkLst>
            <pc:docMk/>
            <pc:sldMk cId="1185352971" sldId="287"/>
            <ac:picMk id="7" creationId="{73F2D529-62E7-3B47-DB22-2BC3338C8F9C}"/>
          </ac:picMkLst>
        </pc:picChg>
        <pc:picChg chg="add mod ord">
          <ac:chgData name="西久保 徹" userId="68aac7f87de16145" providerId="Windows Live" clId="Web-{1DD0AE2A-89B7-4B14-ACD5-41F3B568174D}" dt="2023-03-20T22:35:08.882" v="346"/>
          <ac:picMkLst>
            <pc:docMk/>
            <pc:sldMk cId="1185352971" sldId="287"/>
            <ac:picMk id="9" creationId="{F3BFA4B9-1222-8202-AB37-4B981FE490A9}"/>
          </ac:picMkLst>
        </pc:picChg>
        <pc:picChg chg="del">
          <ac:chgData name="西久保 徹" userId="68aac7f87de16145" providerId="Windows Live" clId="Web-{1DD0AE2A-89B7-4B14-ACD5-41F3B568174D}" dt="2023-03-20T22:31:43.160" v="144"/>
          <ac:picMkLst>
            <pc:docMk/>
            <pc:sldMk cId="1185352971" sldId="287"/>
            <ac:picMk id="11" creationId="{A677DC92-F8BF-B759-7A7B-87870DC927AD}"/>
          </ac:picMkLst>
        </pc:picChg>
        <pc:picChg chg="add mod">
          <ac:chgData name="西久保 徹" userId="68aac7f87de16145" providerId="Windows Live" clId="Web-{1DD0AE2A-89B7-4B14-ACD5-41F3B568174D}" dt="2023-03-20T22:35:08.882" v="346"/>
          <ac:picMkLst>
            <pc:docMk/>
            <pc:sldMk cId="1185352971" sldId="287"/>
            <ac:picMk id="12" creationId="{88103772-9F94-6F3D-51CF-D723DC72B6E3}"/>
          </ac:picMkLst>
        </pc:picChg>
      </pc:sldChg>
      <pc:sldChg chg="del">
        <pc:chgData name="西久保 徹" userId="68aac7f87de16145" providerId="Windows Live" clId="Web-{1DD0AE2A-89B7-4B14-ACD5-41F3B568174D}" dt="2023-03-20T22:52:53.456" v="772"/>
        <pc:sldMkLst>
          <pc:docMk/>
          <pc:sldMk cId="3149150689" sldId="288"/>
        </pc:sldMkLst>
      </pc:sldChg>
      <pc:sldChg chg="del">
        <pc:chgData name="西久保 徹" userId="68aac7f87de16145" providerId="Windows Live" clId="Web-{1DD0AE2A-89B7-4B14-ACD5-41F3B568174D}" dt="2023-03-20T22:35:28.398" v="350"/>
        <pc:sldMkLst>
          <pc:docMk/>
          <pc:sldMk cId="2843788235" sldId="291"/>
        </pc:sldMkLst>
      </pc:sldChg>
      <pc:sldChg chg="del">
        <pc:chgData name="西久保 徹" userId="68aac7f87de16145" providerId="Windows Live" clId="Web-{1DD0AE2A-89B7-4B14-ACD5-41F3B568174D}" dt="2023-03-21T11:29:33.471" v="1457"/>
        <pc:sldMkLst>
          <pc:docMk/>
          <pc:sldMk cId="3463997803" sldId="294"/>
        </pc:sldMkLst>
      </pc:sldChg>
      <pc:sldChg chg="addSp delSp modSp modNotes">
        <pc:chgData name="西久保 徹" userId="68aac7f87de16145" providerId="Windows Live" clId="Web-{1DD0AE2A-89B7-4B14-ACD5-41F3B568174D}" dt="2023-03-21T00:47:51.226" v="961"/>
        <pc:sldMkLst>
          <pc:docMk/>
          <pc:sldMk cId="1841499096" sldId="296"/>
        </pc:sldMkLst>
        <pc:spChg chg="del mod">
          <ac:chgData name="西久保 徹" userId="68aac7f87de16145" providerId="Windows Live" clId="Web-{1DD0AE2A-89B7-4B14-ACD5-41F3B568174D}" dt="2023-03-21T00:46:42.865" v="902"/>
          <ac:spMkLst>
            <pc:docMk/>
            <pc:sldMk cId="1841499096" sldId="296"/>
            <ac:spMk id="2" creationId="{3024EB46-04BB-A2E7-AED6-5150C6FB7216}"/>
          </ac:spMkLst>
        </pc:spChg>
        <pc:picChg chg="del">
          <ac:chgData name="西久保 徹" userId="68aac7f87de16145" providerId="Windows Live" clId="Web-{1DD0AE2A-89B7-4B14-ACD5-41F3B568174D}" dt="2023-03-21T00:45:25.957" v="864"/>
          <ac:picMkLst>
            <pc:docMk/>
            <pc:sldMk cId="1841499096" sldId="296"/>
            <ac:picMk id="3" creationId="{456E5A15-A711-8375-9E99-95BED131F70C}"/>
          </ac:picMkLst>
        </pc:picChg>
        <pc:picChg chg="add del mod">
          <ac:chgData name="西久保 徹" userId="68aac7f87de16145" providerId="Windows Live" clId="Web-{1DD0AE2A-89B7-4B14-ACD5-41F3B568174D}" dt="2023-03-21T00:25:14.569" v="825"/>
          <ac:picMkLst>
            <pc:docMk/>
            <pc:sldMk cId="1841499096" sldId="296"/>
            <ac:picMk id="4" creationId="{930373FE-5831-509E-01B1-AD7A43B61427}"/>
          </ac:picMkLst>
        </pc:picChg>
        <pc:picChg chg="add del mod">
          <ac:chgData name="西久保 徹" userId="68aac7f87de16145" providerId="Windows Live" clId="Web-{1DD0AE2A-89B7-4B14-ACD5-41F3B568174D}" dt="2023-03-21T00:32:43.814" v="843"/>
          <ac:picMkLst>
            <pc:docMk/>
            <pc:sldMk cId="1841499096" sldId="296"/>
            <ac:picMk id="5" creationId="{4E243D5E-20F5-52B3-79F8-F79587607A6A}"/>
          </ac:picMkLst>
        </pc:picChg>
        <pc:picChg chg="add del mod">
          <ac:chgData name="西久保 徹" userId="68aac7f87de16145" providerId="Windows Live" clId="Web-{1DD0AE2A-89B7-4B14-ACD5-41F3B568174D}" dt="2023-03-21T00:45:01.456" v="857"/>
          <ac:picMkLst>
            <pc:docMk/>
            <pc:sldMk cId="1841499096" sldId="296"/>
            <ac:picMk id="6" creationId="{695EAC8F-0B10-6AEE-3935-B668B326A049}"/>
          </ac:picMkLst>
        </pc:picChg>
        <pc:picChg chg="add del mod">
          <ac:chgData name="西久保 徹" userId="68aac7f87de16145" providerId="Windows Live" clId="Web-{1DD0AE2A-89B7-4B14-ACD5-41F3B568174D}" dt="2023-03-21T00:45:02.034" v="858"/>
          <ac:picMkLst>
            <pc:docMk/>
            <pc:sldMk cId="1841499096" sldId="296"/>
            <ac:picMk id="7" creationId="{DBDA4DB3-A4A0-25FB-DE15-DDA7AA721952}"/>
          </ac:picMkLst>
        </pc:picChg>
        <pc:picChg chg="add mod">
          <ac:chgData name="西久保 徹" userId="68aac7f87de16145" providerId="Windows Live" clId="Web-{1DD0AE2A-89B7-4B14-ACD5-41F3B568174D}" dt="2023-03-21T00:46:45.068" v="903" actId="1076"/>
          <ac:picMkLst>
            <pc:docMk/>
            <pc:sldMk cId="1841499096" sldId="296"/>
            <ac:picMk id="8" creationId="{44EFFDBA-6669-144D-6A0F-EB36142006FB}"/>
          </ac:picMkLst>
        </pc:picChg>
        <pc:picChg chg="add mod">
          <ac:chgData name="西久保 徹" userId="68aac7f87de16145" providerId="Windows Live" clId="Web-{1DD0AE2A-89B7-4B14-ACD5-41F3B568174D}" dt="2023-03-21T00:46:48.177" v="904" actId="1076"/>
          <ac:picMkLst>
            <pc:docMk/>
            <pc:sldMk cId="1841499096" sldId="296"/>
            <ac:picMk id="9" creationId="{71CD8649-0942-BDB5-795B-F4234642F732}"/>
          </ac:picMkLst>
        </pc:picChg>
        <pc:picChg chg="add mod">
          <ac:chgData name="西久保 徹" userId="68aac7f87de16145" providerId="Windows Live" clId="Web-{1DD0AE2A-89B7-4B14-ACD5-41F3B568174D}" dt="2023-03-21T00:46:49.599" v="905" actId="1076"/>
          <ac:picMkLst>
            <pc:docMk/>
            <pc:sldMk cId="1841499096" sldId="296"/>
            <ac:picMk id="10" creationId="{8A61DC8B-D343-7285-4770-EE60CC38B7A7}"/>
          </ac:picMkLst>
        </pc:picChg>
        <pc:picChg chg="add ord">
          <ac:chgData name="西久保 徹" userId="68aac7f87de16145" providerId="Windows Live" clId="Web-{1DD0AE2A-89B7-4B14-ACD5-41F3B568174D}" dt="2023-03-21T00:45:36.254" v="868"/>
          <ac:picMkLst>
            <pc:docMk/>
            <pc:sldMk cId="1841499096" sldId="296"/>
            <ac:picMk id="12" creationId="{6BF09146-5356-FB04-2942-C3FB1619DF26}"/>
          </ac:picMkLst>
        </pc:picChg>
        <pc:picChg chg="add ord">
          <ac:chgData name="西久保 徹" userId="68aac7f87de16145" providerId="Windows Live" clId="Web-{1DD0AE2A-89B7-4B14-ACD5-41F3B568174D}" dt="2023-03-21T00:45:36.363" v="872"/>
          <ac:picMkLst>
            <pc:docMk/>
            <pc:sldMk cId="1841499096" sldId="296"/>
            <ac:picMk id="14" creationId="{2EDC2F7D-F5CC-4EEA-DA74-82CBCD24153C}"/>
          </ac:picMkLst>
        </pc:picChg>
        <pc:picChg chg="add mod ord">
          <ac:chgData name="西久保 徹" userId="68aac7f87de16145" providerId="Windows Live" clId="Web-{1DD0AE2A-89B7-4B14-ACD5-41F3B568174D}" dt="2023-03-21T00:45:40.551" v="877" actId="1076"/>
          <ac:picMkLst>
            <pc:docMk/>
            <pc:sldMk cId="1841499096" sldId="296"/>
            <ac:picMk id="16" creationId="{34F05ED2-380F-A615-96BD-05F538C6B9E6}"/>
          </ac:picMkLst>
        </pc:picChg>
        <pc:picChg chg="add mod">
          <ac:chgData name="西久保 徹" userId="68aac7f87de16145" providerId="Windows Live" clId="Web-{1DD0AE2A-89B7-4B14-ACD5-41F3B568174D}" dt="2023-03-21T00:47:07.397" v="912" actId="14100"/>
          <ac:picMkLst>
            <pc:docMk/>
            <pc:sldMk cId="1841499096" sldId="296"/>
            <ac:picMk id="17" creationId="{91F26720-53BC-4571-3429-14942C41441B}"/>
          </ac:picMkLst>
        </pc:picChg>
        <pc:picChg chg="add del mod">
          <ac:chgData name="西久保 徹" userId="68aac7f87de16145" providerId="Windows Live" clId="Web-{1DD0AE2A-89B7-4B14-ACD5-41F3B568174D}" dt="2023-03-21T00:47:02.412" v="910"/>
          <ac:picMkLst>
            <pc:docMk/>
            <pc:sldMk cId="1841499096" sldId="296"/>
            <ac:picMk id="18" creationId="{3DB147BE-9DC1-A518-359B-26AF07C7F4A9}"/>
          </ac:picMkLst>
        </pc:picChg>
      </pc:sldChg>
      <pc:sldChg chg="del">
        <pc:chgData name="西久保 徹" userId="68aac7f87de16145" providerId="Windows Live" clId="Web-{1DD0AE2A-89B7-4B14-ACD5-41F3B568174D}" dt="2023-03-20T22:52:53.456" v="774"/>
        <pc:sldMkLst>
          <pc:docMk/>
          <pc:sldMk cId="742937298" sldId="300"/>
        </pc:sldMkLst>
      </pc:sldChg>
      <pc:sldChg chg="del">
        <pc:chgData name="西久保 徹" userId="68aac7f87de16145" providerId="Windows Live" clId="Web-{1DD0AE2A-89B7-4B14-ACD5-41F3B568174D}" dt="2023-03-20T22:52:53.456" v="773"/>
        <pc:sldMkLst>
          <pc:docMk/>
          <pc:sldMk cId="330357299" sldId="301"/>
        </pc:sldMkLst>
      </pc:sldChg>
      <pc:sldChg chg="modSp add replId modNotes">
        <pc:chgData name="西久保 徹" userId="68aac7f87de16145" providerId="Windows Live" clId="Web-{1DD0AE2A-89B7-4B14-ACD5-41F3B568174D}" dt="2023-03-21T01:01:46.198" v="1065"/>
        <pc:sldMkLst>
          <pc:docMk/>
          <pc:sldMk cId="2069357135" sldId="302"/>
        </pc:sldMkLst>
        <pc:spChg chg="mod">
          <ac:chgData name="西久保 徹" userId="68aac7f87de16145" providerId="Windows Live" clId="Web-{1DD0AE2A-89B7-4B14-ACD5-41F3B568174D}" dt="2023-03-20T22:35:25.398" v="349" actId="20577"/>
          <ac:spMkLst>
            <pc:docMk/>
            <pc:sldMk cId="2069357135" sldId="302"/>
            <ac:spMk id="2" creationId="{822F5CCD-302C-0CA7-3D45-80F3C9C3C182}"/>
          </ac:spMkLst>
        </pc:spChg>
      </pc:sldChg>
      <pc:sldChg chg="addSp delSp modSp add replId modNotes">
        <pc:chgData name="西久保 徹" userId="68aac7f87de16145" providerId="Windows Live" clId="Web-{1DD0AE2A-89B7-4B14-ACD5-41F3B568174D}" dt="2023-03-21T12:00:25.996" v="1797"/>
        <pc:sldMkLst>
          <pc:docMk/>
          <pc:sldMk cId="2069292327" sldId="303"/>
        </pc:sldMkLst>
        <pc:spChg chg="ord">
          <ac:chgData name="西久保 徹" userId="68aac7f87de16145" providerId="Windows Live" clId="Web-{1DD0AE2A-89B7-4B14-ACD5-41F3B568174D}" dt="2023-03-21T00:45:48.379" v="882"/>
          <ac:spMkLst>
            <pc:docMk/>
            <pc:sldMk cId="2069292327" sldId="303"/>
            <ac:spMk id="2" creationId="{3024EB46-04BB-A2E7-AED6-5150C6FB7216}"/>
          </ac:spMkLst>
        </pc:spChg>
        <pc:picChg chg="del">
          <ac:chgData name="西久保 徹" userId="68aac7f87de16145" providerId="Windows Live" clId="Web-{1DD0AE2A-89B7-4B14-ACD5-41F3B568174D}" dt="2023-03-21T00:45:44.660" v="878"/>
          <ac:picMkLst>
            <pc:docMk/>
            <pc:sldMk cId="2069292327" sldId="303"/>
            <ac:picMk id="3" creationId="{456E5A15-A711-8375-9E99-95BED131F70C}"/>
          </ac:picMkLst>
        </pc:picChg>
        <pc:picChg chg="del ord">
          <ac:chgData name="西久保 徹" userId="68aac7f87de16145" providerId="Windows Live" clId="Web-{1DD0AE2A-89B7-4B14-ACD5-41F3B568174D}" dt="2023-03-21T00:46:53.193" v="906"/>
          <ac:picMkLst>
            <pc:docMk/>
            <pc:sldMk cId="2069292327" sldId="303"/>
            <ac:picMk id="4" creationId="{930373FE-5831-509E-01B1-AD7A43B61427}"/>
          </ac:picMkLst>
        </pc:picChg>
        <pc:picChg chg="add">
          <ac:chgData name="西久保 徹" userId="68aac7f87de16145" providerId="Windows Live" clId="Web-{1DD0AE2A-89B7-4B14-ACD5-41F3B568174D}" dt="2023-03-21T00:45:45.629" v="879"/>
          <ac:picMkLst>
            <pc:docMk/>
            <pc:sldMk cId="2069292327" sldId="303"/>
            <ac:picMk id="6" creationId="{2A79B82D-B7FE-2018-6B2B-3737DDEEB9EC}"/>
          </ac:picMkLst>
        </pc:picChg>
        <pc:picChg chg="add">
          <ac:chgData name="西久保 徹" userId="68aac7f87de16145" providerId="Windows Live" clId="Web-{1DD0AE2A-89B7-4B14-ACD5-41F3B568174D}" dt="2023-03-21T00:45:45.801" v="880"/>
          <ac:picMkLst>
            <pc:docMk/>
            <pc:sldMk cId="2069292327" sldId="303"/>
            <ac:picMk id="8" creationId="{4C4B7800-258F-9113-8DA0-941DAF8F0041}"/>
          </ac:picMkLst>
        </pc:picChg>
        <pc:picChg chg="add mod">
          <ac:chgData name="西久保 徹" userId="68aac7f87de16145" providerId="Windows Live" clId="Web-{1DD0AE2A-89B7-4B14-ACD5-41F3B568174D}" dt="2023-03-21T00:45:51.285" v="884" actId="1076"/>
          <ac:picMkLst>
            <pc:docMk/>
            <pc:sldMk cId="2069292327" sldId="303"/>
            <ac:picMk id="10" creationId="{1B04F306-5AB7-831C-80F2-4C0428A580BF}"/>
          </ac:picMkLst>
        </pc:picChg>
      </pc:sldChg>
      <pc:sldChg chg="addSp modSp add replId modNotes">
        <pc:chgData name="西久保 徹" userId="68aac7f87de16145" providerId="Windows Live" clId="Web-{1DD0AE2A-89B7-4B14-ACD5-41F3B568174D}" dt="2023-03-21T01:40:53.464" v="1223"/>
        <pc:sldMkLst>
          <pc:docMk/>
          <pc:sldMk cId="487116522" sldId="304"/>
        </pc:sldMkLst>
        <pc:spChg chg="mod">
          <ac:chgData name="西久保 徹" userId="68aac7f87de16145" providerId="Windows Live" clId="Web-{1DD0AE2A-89B7-4B14-ACD5-41F3B568174D}" dt="2023-03-21T01:11:08.789" v="1091" actId="20577"/>
          <ac:spMkLst>
            <pc:docMk/>
            <pc:sldMk cId="487116522" sldId="304"/>
            <ac:spMk id="2" creationId="{3024EB46-04BB-A2E7-AED6-5150C6FB7216}"/>
          </ac:spMkLst>
        </pc:spChg>
        <pc:picChg chg="add mod">
          <ac:chgData name="西久保 徹" userId="68aac7f87de16145" providerId="Windows Live" clId="Web-{1DD0AE2A-89B7-4B14-ACD5-41F3B568174D}" dt="2023-03-21T01:11:10.602" v="1093" actId="1076"/>
          <ac:picMkLst>
            <pc:docMk/>
            <pc:sldMk cId="487116522" sldId="304"/>
            <ac:picMk id="3" creationId="{FD8A5810-40A4-A42E-A547-A36F0610CE48}"/>
          </ac:picMkLst>
        </pc:picChg>
      </pc:sldChg>
      <pc:sldChg chg="add replId modNotes">
        <pc:chgData name="西久保 徹" userId="68aac7f87de16145" providerId="Windows Live" clId="Web-{1DD0AE2A-89B7-4B14-ACD5-41F3B568174D}" dt="2023-03-21T12:00:53.137" v="1814"/>
        <pc:sldMkLst>
          <pc:docMk/>
          <pc:sldMk cId="3919042233" sldId="305"/>
        </pc:sldMkLst>
      </pc:sldChg>
      <pc:sldChg chg="addSp delSp modSp add replId modNotes">
        <pc:chgData name="西久保 徹" userId="68aac7f87de16145" providerId="Windows Live" clId="Web-{1DD0AE2A-89B7-4B14-ACD5-41F3B568174D}" dt="2023-03-21T12:01:33.154" v="1853"/>
        <pc:sldMkLst>
          <pc:docMk/>
          <pc:sldMk cId="3130461785" sldId="306"/>
        </pc:sldMkLst>
        <pc:spChg chg="mod">
          <ac:chgData name="西久保 徹" userId="68aac7f87de16145" providerId="Windows Live" clId="Web-{1DD0AE2A-89B7-4B14-ACD5-41F3B568174D}" dt="2023-03-21T01:46:58.660" v="1226" actId="20577"/>
          <ac:spMkLst>
            <pc:docMk/>
            <pc:sldMk cId="3130461785" sldId="306"/>
            <ac:spMk id="2" creationId="{3024EB46-04BB-A2E7-AED6-5150C6FB7216}"/>
          </ac:spMkLst>
        </pc:spChg>
        <pc:spChg chg="add mod ord">
          <ac:chgData name="西久保 徹" userId="68aac7f87de16145" providerId="Windows Live" clId="Web-{1DD0AE2A-89B7-4B14-ACD5-41F3B568174D}" dt="2023-03-21T01:48:32.256" v="1251"/>
          <ac:spMkLst>
            <pc:docMk/>
            <pc:sldMk cId="3130461785" sldId="306"/>
            <ac:spMk id="11" creationId="{34D739D2-3516-26BC-0A54-EC37B8B84FF3}"/>
          </ac:spMkLst>
        </pc:spChg>
        <pc:picChg chg="add mod">
          <ac:chgData name="西久保 徹" userId="68aac7f87de16145" providerId="Windows Live" clId="Web-{1DD0AE2A-89B7-4B14-ACD5-41F3B568174D}" dt="2023-03-21T11:24:18.137" v="1302" actId="1076"/>
          <ac:picMkLst>
            <pc:docMk/>
            <pc:sldMk cId="3130461785" sldId="306"/>
            <ac:picMk id="3" creationId="{686E63F9-77E5-6175-B86B-E6FDE6F57CC1}"/>
          </ac:picMkLst>
        </pc:picChg>
        <pc:picChg chg="del">
          <ac:chgData name="西久保 徹" userId="68aac7f87de16145" providerId="Windows Live" clId="Web-{1DD0AE2A-89B7-4B14-ACD5-41F3B568174D}" dt="2023-03-21T01:47:00.426" v="1227"/>
          <ac:picMkLst>
            <pc:docMk/>
            <pc:sldMk cId="3130461785" sldId="306"/>
            <ac:picMk id="3" creationId="{FD8A5810-40A4-A42E-A547-A36F0610CE48}"/>
          </ac:picMkLst>
        </pc:picChg>
        <pc:picChg chg="add del mod">
          <ac:chgData name="西久保 徹" userId="68aac7f87de16145" providerId="Windows Live" clId="Web-{1DD0AE2A-89B7-4B14-ACD5-41F3B568174D}" dt="2023-03-21T11:24:02.293" v="1296"/>
          <ac:picMkLst>
            <pc:docMk/>
            <pc:sldMk cId="3130461785" sldId="306"/>
            <ac:picMk id="4" creationId="{637704F3-DC11-BF71-8F45-3C50DE8B228D}"/>
          </ac:picMkLst>
        </pc:picChg>
        <pc:picChg chg="add mod">
          <ac:chgData name="西久保 徹" userId="68aac7f87de16145" providerId="Windows Live" clId="Web-{1DD0AE2A-89B7-4B14-ACD5-41F3B568174D}" dt="2023-03-21T01:47:21.723" v="1234" actId="14100"/>
          <ac:picMkLst>
            <pc:docMk/>
            <pc:sldMk cId="3130461785" sldId="306"/>
            <ac:picMk id="5" creationId="{13BB6151-94FC-36D9-F952-F20788EE95C5}"/>
          </ac:picMkLst>
        </pc:picChg>
        <pc:picChg chg="add mod ord">
          <ac:chgData name="西久保 徹" userId="68aac7f87de16145" providerId="Windows Live" clId="Web-{1DD0AE2A-89B7-4B14-ACD5-41F3B568174D}" dt="2023-03-21T11:24:11.355" v="1299"/>
          <ac:picMkLst>
            <pc:docMk/>
            <pc:sldMk cId="3130461785" sldId="306"/>
            <ac:picMk id="7" creationId="{3BE3458E-099D-AA21-A51A-F6B655A297AB}"/>
          </ac:picMkLst>
        </pc:picChg>
        <pc:picChg chg="add mod">
          <ac:chgData name="西久保 徹" userId="68aac7f87de16145" providerId="Windows Live" clId="Web-{1DD0AE2A-89B7-4B14-ACD5-41F3B568174D}" dt="2023-03-21T01:47:55.505" v="1246" actId="1076"/>
          <ac:picMkLst>
            <pc:docMk/>
            <pc:sldMk cId="3130461785" sldId="306"/>
            <ac:picMk id="9" creationId="{CA8B7C36-8253-551A-8511-5BDE76631934}"/>
          </ac:picMkLst>
        </pc:picChg>
      </pc:sldChg>
      <pc:sldChg chg="delSp modSp add replId modNotes">
        <pc:chgData name="西久保 徹" userId="68aac7f87de16145" providerId="Windows Live" clId="Web-{1DD0AE2A-89B7-4B14-ACD5-41F3B568174D}" dt="2023-03-21T11:59:13.072" v="1757"/>
        <pc:sldMkLst>
          <pc:docMk/>
          <pc:sldMk cId="1040382845" sldId="307"/>
        </pc:sldMkLst>
        <pc:spChg chg="mod">
          <ac:chgData name="西久保 徹" userId="68aac7f87de16145" providerId="Windows Live" clId="Web-{1DD0AE2A-89B7-4B14-ACD5-41F3B568174D}" dt="2023-03-21T11:57:32.554" v="1637" actId="20577"/>
          <ac:spMkLst>
            <pc:docMk/>
            <pc:sldMk cId="1040382845" sldId="307"/>
            <ac:spMk id="2" creationId="{3024EB46-04BB-A2E7-AED6-5150C6FB7216}"/>
          </ac:spMkLst>
        </pc:spChg>
        <pc:spChg chg="del">
          <ac:chgData name="西久保 徹" userId="68aac7f87de16145" providerId="Windows Live" clId="Web-{1DD0AE2A-89B7-4B14-ACD5-41F3B568174D}" dt="2023-03-21T11:30:21.910" v="1497"/>
          <ac:spMkLst>
            <pc:docMk/>
            <pc:sldMk cId="1040382845" sldId="307"/>
            <ac:spMk id="11" creationId="{34D739D2-3516-26BC-0A54-EC37B8B84FF3}"/>
          </ac:spMkLst>
        </pc:spChg>
        <pc:picChg chg="del">
          <ac:chgData name="西久保 徹" userId="68aac7f87de16145" providerId="Windows Live" clId="Web-{1DD0AE2A-89B7-4B14-ACD5-41F3B568174D}" dt="2023-03-21T11:30:18.176" v="1494"/>
          <ac:picMkLst>
            <pc:docMk/>
            <pc:sldMk cId="1040382845" sldId="307"/>
            <ac:picMk id="3" creationId="{686E63F9-77E5-6175-B86B-E6FDE6F57CC1}"/>
          </ac:picMkLst>
        </pc:picChg>
        <pc:picChg chg="del">
          <ac:chgData name="西久保 徹" userId="68aac7f87de16145" providerId="Windows Live" clId="Web-{1DD0AE2A-89B7-4B14-ACD5-41F3B568174D}" dt="2023-03-21T11:30:20.988" v="1496"/>
          <ac:picMkLst>
            <pc:docMk/>
            <pc:sldMk cId="1040382845" sldId="307"/>
            <ac:picMk id="5" creationId="{13BB6151-94FC-36D9-F952-F20788EE95C5}"/>
          </ac:picMkLst>
        </pc:picChg>
        <pc:picChg chg="del">
          <ac:chgData name="西久保 徹" userId="68aac7f87de16145" providerId="Windows Live" clId="Web-{1DD0AE2A-89B7-4B14-ACD5-41F3B568174D}" dt="2023-03-21T11:30:20.613" v="1495"/>
          <ac:picMkLst>
            <pc:docMk/>
            <pc:sldMk cId="1040382845" sldId="307"/>
            <ac:picMk id="7" creationId="{3BE3458E-099D-AA21-A51A-F6B655A297AB}"/>
          </ac:picMkLst>
        </pc:picChg>
        <pc:picChg chg="del">
          <ac:chgData name="西久保 徹" userId="68aac7f87de16145" providerId="Windows Live" clId="Web-{1DD0AE2A-89B7-4B14-ACD5-41F3B568174D}" dt="2023-03-21T11:30:22.363" v="1498"/>
          <ac:picMkLst>
            <pc:docMk/>
            <pc:sldMk cId="1040382845" sldId="307"/>
            <ac:picMk id="9" creationId="{CA8B7C36-8253-551A-8511-5BDE76631934}"/>
          </ac:picMkLst>
        </pc:picChg>
      </pc:sldChg>
    </pc:docChg>
  </pc:docChgLst>
  <pc:docChgLst>
    <pc:chgData name="西久保 徹" userId="68aac7f87de16145" providerId="Windows Live" clId="Web-{82B7231E-0FA8-4DFE-9686-82CC63ABD4E1}"/>
    <pc:docChg chg="addSld modSld">
      <pc:chgData name="西久保 徹" userId="68aac7f87de16145" providerId="Windows Live" clId="Web-{82B7231E-0FA8-4DFE-9686-82CC63ABD4E1}" dt="2022-08-04T07:00:09.423" v="204"/>
      <pc:docMkLst>
        <pc:docMk/>
      </pc:docMkLst>
      <pc:sldChg chg="addSp delSp modSp add replId modNotes">
        <pc:chgData name="西久保 徹" userId="68aac7f87de16145" providerId="Windows Live" clId="Web-{82B7231E-0FA8-4DFE-9686-82CC63ABD4E1}" dt="2022-08-04T07:00:09.423" v="204"/>
        <pc:sldMkLst>
          <pc:docMk/>
          <pc:sldMk cId="995473129" sldId="270"/>
        </pc:sldMkLst>
        <pc:spChg chg="mod">
          <ac:chgData name="西久保 徹" userId="68aac7f87de16145" providerId="Windows Live" clId="Web-{82B7231E-0FA8-4DFE-9686-82CC63ABD4E1}" dt="2022-08-04T06:30:46.181" v="4" actId="20577"/>
          <ac:spMkLst>
            <pc:docMk/>
            <pc:sldMk cId="995473129" sldId="270"/>
            <ac:spMk id="2" creationId="{D756BDA8-A2A4-4827-7550-39E8D185E7B2}"/>
          </ac:spMkLst>
        </pc:spChg>
        <pc:picChg chg="del">
          <ac:chgData name="西久保 徹" userId="68aac7f87de16145" providerId="Windows Live" clId="Web-{82B7231E-0FA8-4DFE-9686-82CC63ABD4E1}" dt="2022-08-04T06:30:51.212" v="5"/>
          <ac:picMkLst>
            <pc:docMk/>
            <pc:sldMk cId="995473129" sldId="270"/>
            <ac:picMk id="3" creationId="{40C7FB22-57E2-8307-F890-47989551E6A3}"/>
          </ac:picMkLst>
        </pc:picChg>
        <pc:picChg chg="del">
          <ac:chgData name="西久保 徹" userId="68aac7f87de16145" providerId="Windows Live" clId="Web-{82B7231E-0FA8-4DFE-9686-82CC63ABD4E1}" dt="2022-08-04T06:30:51.228" v="6"/>
          <ac:picMkLst>
            <pc:docMk/>
            <pc:sldMk cId="995473129" sldId="270"/>
            <ac:picMk id="4" creationId="{A87461BE-DBD1-2084-B3B6-A97CE2E1897C}"/>
          </ac:picMkLst>
        </pc:picChg>
        <pc:picChg chg="add mod">
          <ac:chgData name="西久保 徹" userId="68aac7f87de16145" providerId="Windows Live" clId="Web-{82B7231E-0FA8-4DFE-9686-82CC63ABD4E1}" dt="2022-08-04T06:30:55.712" v="8" actId="1076"/>
          <ac:picMkLst>
            <pc:docMk/>
            <pc:sldMk cId="995473129" sldId="270"/>
            <ac:picMk id="7" creationId="{D4068FA8-04CC-AAC3-312C-E94041A948BE}"/>
          </ac:picMkLst>
        </pc:picChg>
      </pc:sldChg>
    </pc:docChg>
  </pc:docChgLst>
  <pc:docChgLst>
    <pc:chgData name="西久保 徹" userId="68aac7f87de16145" providerId="Windows Live" clId="Web-{8E2CE176-1368-47F3-B220-400DD314162A}"/>
    <pc:docChg chg="addSld delSld modSld">
      <pc:chgData name="西久保 徹" userId="68aac7f87de16145" providerId="Windows Live" clId="Web-{8E2CE176-1368-47F3-B220-400DD314162A}" dt="2022-12-11T03:50:48.183" v="167"/>
      <pc:docMkLst>
        <pc:docMk/>
      </pc:docMkLst>
      <pc:sldChg chg="addSp delSp modSp">
        <pc:chgData name="西久保 徹" userId="68aac7f87de16145" providerId="Windows Live" clId="Web-{8E2CE176-1368-47F3-B220-400DD314162A}" dt="2022-12-11T03:46:25.266" v="85" actId="1076"/>
        <pc:sldMkLst>
          <pc:docMk/>
          <pc:sldMk cId="3573696572" sldId="259"/>
        </pc:sldMkLst>
        <pc:spChg chg="del ord">
          <ac:chgData name="西久保 徹" userId="68aac7f87de16145" providerId="Windows Live" clId="Web-{8E2CE176-1368-47F3-B220-400DD314162A}" dt="2022-12-11T03:41:54.338" v="36"/>
          <ac:spMkLst>
            <pc:docMk/>
            <pc:sldMk cId="3573696572" sldId="259"/>
            <ac:spMk id="2" creationId="{BEABF241-7930-DF10-703F-3C518702A3CD}"/>
          </ac:spMkLst>
        </pc:spChg>
        <pc:spChg chg="add del mod">
          <ac:chgData name="西久保 徹" userId="68aac7f87de16145" providerId="Windows Live" clId="Web-{8E2CE176-1368-47F3-B220-400DD314162A}" dt="2022-12-11T03:43:47.403" v="58"/>
          <ac:spMkLst>
            <pc:docMk/>
            <pc:sldMk cId="3573696572" sldId="259"/>
            <ac:spMk id="9" creationId="{FAECACFC-9980-2717-851B-76AF04F5F38A}"/>
          </ac:spMkLst>
        </pc:spChg>
        <pc:picChg chg="del mod">
          <ac:chgData name="西久保 徹" userId="68aac7f87de16145" providerId="Windows Live" clId="Web-{8E2CE176-1368-47F3-B220-400DD314162A}" dt="2022-12-11T03:40:44.274" v="28"/>
          <ac:picMkLst>
            <pc:docMk/>
            <pc:sldMk cId="3573696572" sldId="259"/>
            <ac:picMk id="3" creationId="{7176EAB2-348D-6270-CB37-285BE3FF4124}"/>
          </ac:picMkLst>
        </pc:picChg>
        <pc:picChg chg="mod ord">
          <ac:chgData name="西久保 徹" userId="68aac7f87de16145" providerId="Windows Live" clId="Web-{8E2CE176-1368-47F3-B220-400DD314162A}" dt="2022-12-11T03:46:25.266" v="85" actId="1076"/>
          <ac:picMkLst>
            <pc:docMk/>
            <pc:sldMk cId="3573696572" sldId="259"/>
            <ac:picMk id="4" creationId="{B8EB567D-3FE3-693D-F9FE-59507F66159C}"/>
          </ac:picMkLst>
        </pc:picChg>
        <pc:picChg chg="add del mod ord">
          <ac:chgData name="西久保 徹" userId="68aac7f87de16145" providerId="Windows Live" clId="Web-{8E2CE176-1368-47F3-B220-400DD314162A}" dt="2022-12-11T03:42:38.183" v="44" actId="1076"/>
          <ac:picMkLst>
            <pc:docMk/>
            <pc:sldMk cId="3573696572" sldId="259"/>
            <ac:picMk id="5" creationId="{78261BAD-3263-6FA1-8AD7-E6DB95ACCCD3}"/>
          </ac:picMkLst>
        </pc:picChg>
        <pc:picChg chg="add del mod ord">
          <ac:chgData name="西久保 徹" userId="68aac7f87de16145" providerId="Windows Live" clId="Web-{8E2CE176-1368-47F3-B220-400DD314162A}" dt="2022-12-11T03:40:43.274" v="27"/>
          <ac:picMkLst>
            <pc:docMk/>
            <pc:sldMk cId="3573696572" sldId="259"/>
            <ac:picMk id="6" creationId="{BDDE1CBB-DDDD-BE6A-CB41-0ECFE74C12B0}"/>
          </ac:picMkLst>
        </pc:picChg>
        <pc:picChg chg="add mod ord">
          <ac:chgData name="西久保 徹" userId="68aac7f87de16145" providerId="Windows Live" clId="Web-{8E2CE176-1368-47F3-B220-400DD314162A}" dt="2022-12-11T03:46:10.343" v="80" actId="1076"/>
          <ac:picMkLst>
            <pc:docMk/>
            <pc:sldMk cId="3573696572" sldId="259"/>
            <ac:picMk id="7" creationId="{73F2D529-62E7-3B47-DB22-2BC3338C8F9C}"/>
          </ac:picMkLst>
        </pc:picChg>
        <pc:picChg chg="add del mod">
          <ac:chgData name="西久保 徹" userId="68aac7f87de16145" providerId="Windows Live" clId="Web-{8E2CE176-1368-47F3-B220-400DD314162A}" dt="2022-12-11T03:46:01.453" v="75"/>
          <ac:picMkLst>
            <pc:docMk/>
            <pc:sldMk cId="3573696572" sldId="259"/>
            <ac:picMk id="11" creationId="{A677DC92-F8BF-B759-7A7B-87870DC927AD}"/>
          </ac:picMkLst>
        </pc:picChg>
      </pc:sldChg>
      <pc:sldChg chg="modNotes">
        <pc:chgData name="西久保 徹" userId="68aac7f87de16145" providerId="Windows Live" clId="Web-{8E2CE176-1368-47F3-B220-400DD314162A}" dt="2022-12-10T00:14:45.700" v="24"/>
        <pc:sldMkLst>
          <pc:docMk/>
          <pc:sldMk cId="1675850259" sldId="276"/>
        </pc:sldMkLst>
      </pc:sldChg>
      <pc:sldChg chg="add del modNotes">
        <pc:chgData name="西久保 徹" userId="68aac7f87de16145" providerId="Windows Live" clId="Web-{8E2CE176-1368-47F3-B220-400DD314162A}" dt="2022-12-11T03:47:45.720" v="100"/>
        <pc:sldMkLst>
          <pc:docMk/>
          <pc:sldMk cId="1560234858" sldId="280"/>
        </pc:sldMkLst>
      </pc:sldChg>
      <pc:sldChg chg="add replId modNotes">
        <pc:chgData name="西久保 徹" userId="68aac7f87de16145" providerId="Windows Live" clId="Web-{8E2CE176-1368-47F3-B220-400DD314162A}" dt="2022-12-11T03:50:48.183" v="167"/>
        <pc:sldMkLst>
          <pc:docMk/>
          <pc:sldMk cId="1185352971" sldId="287"/>
        </pc:sldMkLst>
      </pc:sldChg>
    </pc:docChg>
  </pc:docChgLst>
  <pc:docChgLst>
    <pc:chgData name="西久保 徹" userId="68aac7f87de16145" providerId="Windows Live" clId="Web-{CD0AF93A-E9FA-4A38-A7DD-B07E869755EA}"/>
    <pc:docChg chg="addSld delSld modSld sldOrd">
      <pc:chgData name="西久保 徹" userId="68aac7f87de16145" providerId="Windows Live" clId="Web-{CD0AF93A-E9FA-4A38-A7DD-B07E869755EA}" dt="2022-12-12T01:03:18.322" v="1033"/>
      <pc:docMkLst>
        <pc:docMk/>
      </pc:docMkLst>
      <pc:sldChg chg="del">
        <pc:chgData name="西久保 徹" userId="68aac7f87de16145" providerId="Windows Live" clId="Web-{CD0AF93A-E9FA-4A38-A7DD-B07E869755EA}" dt="2022-12-11T13:52:02.875" v="2"/>
        <pc:sldMkLst>
          <pc:docMk/>
          <pc:sldMk cId="329901041" sldId="283"/>
        </pc:sldMkLst>
      </pc:sldChg>
      <pc:sldChg chg="del">
        <pc:chgData name="西久保 徹" userId="68aac7f87de16145" providerId="Windows Live" clId="Web-{CD0AF93A-E9FA-4A38-A7DD-B07E869755EA}" dt="2022-12-11T13:51:59.875" v="0"/>
        <pc:sldMkLst>
          <pc:docMk/>
          <pc:sldMk cId="261677487" sldId="284"/>
        </pc:sldMkLst>
      </pc:sldChg>
      <pc:sldChg chg="del">
        <pc:chgData name="西久保 徹" userId="68aac7f87de16145" providerId="Windows Live" clId="Web-{CD0AF93A-E9FA-4A38-A7DD-B07E869755EA}" dt="2022-12-11T13:52:01.250" v="1"/>
        <pc:sldMkLst>
          <pc:docMk/>
          <pc:sldMk cId="3141528680" sldId="285"/>
        </pc:sldMkLst>
      </pc:sldChg>
      <pc:sldChg chg="modNotes">
        <pc:chgData name="西久保 徹" userId="68aac7f87de16145" providerId="Windows Live" clId="Web-{CD0AF93A-E9FA-4A38-A7DD-B07E869755EA}" dt="2022-12-11T14:04:03.687" v="44"/>
        <pc:sldMkLst>
          <pc:docMk/>
          <pc:sldMk cId="3149150689" sldId="288"/>
        </pc:sldMkLst>
      </pc:sldChg>
      <pc:sldChg chg="addSp modSp modNotes">
        <pc:chgData name="西久保 徹" userId="68aac7f87de16145" providerId="Windows Live" clId="Web-{CD0AF93A-E9FA-4A38-A7DD-B07E869755EA}" dt="2022-12-12T00:10:55.698" v="337"/>
        <pc:sldMkLst>
          <pc:docMk/>
          <pc:sldMk cId="2283008197" sldId="289"/>
        </pc:sldMkLst>
        <pc:spChg chg="add mod">
          <ac:chgData name="西久保 徹" userId="68aac7f87de16145" providerId="Windows Live" clId="Web-{CD0AF93A-E9FA-4A38-A7DD-B07E869755EA}" dt="2022-12-12T00:08:35.116" v="289" actId="1076"/>
          <ac:spMkLst>
            <pc:docMk/>
            <pc:sldMk cId="2283008197" sldId="289"/>
            <ac:spMk id="2" creationId="{EBEDDB16-3A41-406C-E1DF-006D7D64D513}"/>
          </ac:spMkLst>
        </pc:spChg>
        <pc:picChg chg="mod">
          <ac:chgData name="西久保 徹" userId="68aac7f87de16145" providerId="Windows Live" clId="Web-{CD0AF93A-E9FA-4A38-A7DD-B07E869755EA}" dt="2022-12-12T00:07:36.553" v="273" actId="1076"/>
          <ac:picMkLst>
            <pc:docMk/>
            <pc:sldMk cId="2283008197" sldId="289"/>
            <ac:picMk id="3" creationId="{CE6AADAA-8B07-AFAA-B272-89F512971136}"/>
          </ac:picMkLst>
        </pc:picChg>
        <pc:picChg chg="ord">
          <ac:chgData name="西久保 徹" userId="68aac7f87de16145" providerId="Windows Live" clId="Web-{CD0AF93A-E9FA-4A38-A7DD-B07E869755EA}" dt="2022-12-12T00:07:33.693" v="272"/>
          <ac:picMkLst>
            <pc:docMk/>
            <pc:sldMk cId="2283008197" sldId="289"/>
            <ac:picMk id="4" creationId="{B8EB567D-3FE3-693D-F9FE-59507F66159C}"/>
          </ac:picMkLst>
        </pc:picChg>
      </pc:sldChg>
      <pc:sldChg chg="addSp delSp modSp add ord replId modNotes">
        <pc:chgData name="西久保 徹" userId="68aac7f87de16145" providerId="Windows Live" clId="Web-{CD0AF93A-E9FA-4A38-A7DD-B07E869755EA}" dt="2022-12-12T00:09:08.351" v="293" actId="20577"/>
        <pc:sldMkLst>
          <pc:docMk/>
          <pc:sldMk cId="2102930221" sldId="290"/>
        </pc:sldMkLst>
        <pc:spChg chg="add mod">
          <ac:chgData name="西久保 徹" userId="68aac7f87de16145" providerId="Windows Live" clId="Web-{CD0AF93A-E9FA-4A38-A7DD-B07E869755EA}" dt="2022-12-12T00:09:08.351" v="293" actId="20577"/>
          <ac:spMkLst>
            <pc:docMk/>
            <pc:sldMk cId="2102930221" sldId="290"/>
            <ac:spMk id="6" creationId="{0F6CBD1D-8140-065B-1C34-BFE066390EF7}"/>
          </ac:spMkLst>
        </pc:spChg>
        <pc:picChg chg="add mod">
          <ac:chgData name="西久保 徹" userId="68aac7f87de16145" providerId="Windows Live" clId="Web-{CD0AF93A-E9FA-4A38-A7DD-B07E869755EA}" dt="2022-12-12T00:08:36.757" v="290" actId="1076"/>
          <ac:picMkLst>
            <pc:docMk/>
            <pc:sldMk cId="2102930221" sldId="290"/>
            <ac:picMk id="2" creationId="{A03240F0-A253-4998-8D2A-2F1BE7DC287C}"/>
          </ac:picMkLst>
        </pc:picChg>
        <pc:picChg chg="del">
          <ac:chgData name="西久保 徹" userId="68aac7f87de16145" providerId="Windows Live" clId="Web-{CD0AF93A-E9FA-4A38-A7DD-B07E869755EA}" dt="2022-12-11T13:55:14.254" v="5"/>
          <ac:picMkLst>
            <pc:docMk/>
            <pc:sldMk cId="2102930221" sldId="290"/>
            <ac:picMk id="3" creationId="{CE6AADAA-8B07-AFAA-B272-89F512971136}"/>
          </ac:picMkLst>
        </pc:picChg>
        <pc:picChg chg="mod ord">
          <ac:chgData name="西久保 徹" userId="68aac7f87de16145" providerId="Windows Live" clId="Web-{CD0AF93A-E9FA-4A38-A7DD-B07E869755EA}" dt="2022-12-11T13:55:39.770" v="11" actId="1076"/>
          <ac:picMkLst>
            <pc:docMk/>
            <pc:sldMk cId="2102930221" sldId="290"/>
            <ac:picMk id="4" creationId="{B8EB567D-3FE3-693D-F9FE-59507F66159C}"/>
          </ac:picMkLst>
        </pc:picChg>
      </pc:sldChg>
      <pc:sldChg chg="addSp delSp modSp add ord replId modNotes">
        <pc:chgData name="西久保 徹" userId="68aac7f87de16145" providerId="Windows Live" clId="Web-{CD0AF93A-E9FA-4A38-A7DD-B07E869755EA}" dt="2022-12-12T01:00:42.880" v="968"/>
        <pc:sldMkLst>
          <pc:docMk/>
          <pc:sldMk cId="2843788235" sldId="291"/>
        </pc:sldMkLst>
        <pc:picChg chg="del">
          <ac:chgData name="西久保 徹" userId="68aac7f87de16145" providerId="Windows Live" clId="Web-{CD0AF93A-E9FA-4A38-A7DD-B07E869755EA}" dt="2022-12-11T13:56:37.490" v="14"/>
          <ac:picMkLst>
            <pc:docMk/>
            <pc:sldMk cId="2843788235" sldId="291"/>
            <ac:picMk id="2" creationId="{A03240F0-A253-4998-8D2A-2F1BE7DC287C}"/>
          </ac:picMkLst>
        </pc:picChg>
        <pc:picChg chg="add mod">
          <ac:chgData name="西久保 徹" userId="68aac7f87de16145" providerId="Windows Live" clId="Web-{CD0AF93A-E9FA-4A38-A7DD-B07E869755EA}" dt="2022-12-11T13:59:40.166" v="19" actId="14100"/>
          <ac:picMkLst>
            <pc:docMk/>
            <pc:sldMk cId="2843788235" sldId="291"/>
            <ac:picMk id="3" creationId="{0813FCF8-EDA2-6CCB-EEC7-81254B1A4493}"/>
          </ac:picMkLst>
        </pc:picChg>
      </pc:sldChg>
      <pc:sldChg chg="addSp delSp modSp add ord replId modNotes">
        <pc:chgData name="西久保 徹" userId="68aac7f87de16145" providerId="Windows Live" clId="Web-{CD0AF93A-E9FA-4A38-A7DD-B07E869755EA}" dt="2022-12-12T01:03:18.322" v="1033"/>
        <pc:sldMkLst>
          <pc:docMk/>
          <pc:sldMk cId="4176639969" sldId="292"/>
        </pc:sldMkLst>
        <pc:picChg chg="del">
          <ac:chgData name="西久保 徹" userId="68aac7f87de16145" providerId="Windows Live" clId="Web-{CD0AF93A-E9FA-4A38-A7DD-B07E869755EA}" dt="2022-12-11T13:56:38.724" v="15"/>
          <ac:picMkLst>
            <pc:docMk/>
            <pc:sldMk cId="4176639969" sldId="292"/>
            <ac:picMk id="2" creationId="{A03240F0-A253-4998-8D2A-2F1BE7DC287C}"/>
          </ac:picMkLst>
        </pc:picChg>
        <pc:picChg chg="add mod">
          <ac:chgData name="西久保 徹" userId="68aac7f87de16145" providerId="Windows Live" clId="Web-{CD0AF93A-E9FA-4A38-A7DD-B07E869755EA}" dt="2022-12-11T14:01:49.497" v="22" actId="14100"/>
          <ac:picMkLst>
            <pc:docMk/>
            <pc:sldMk cId="4176639969" sldId="292"/>
            <ac:picMk id="3" creationId="{CD890723-8D42-56F9-5821-C1DE5B732E63}"/>
          </ac:picMkLst>
        </pc:picChg>
      </pc:sldChg>
      <pc:sldChg chg="addSp modSp add replId modNotes">
        <pc:chgData name="西久保 徹" userId="68aac7f87de16145" providerId="Windows Live" clId="Web-{CD0AF93A-E9FA-4A38-A7DD-B07E869755EA}" dt="2022-12-11T23:59:01.432" v="270"/>
        <pc:sldMkLst>
          <pc:docMk/>
          <pc:sldMk cId="3120216066" sldId="293"/>
        </pc:sldMkLst>
        <pc:picChg chg="add mod">
          <ac:chgData name="西久保 徹" userId="68aac7f87de16145" providerId="Windows Live" clId="Web-{CD0AF93A-E9FA-4A38-A7DD-B07E869755EA}" dt="2022-12-11T14:02:08.950" v="27" actId="14100"/>
          <ac:picMkLst>
            <pc:docMk/>
            <pc:sldMk cId="3120216066" sldId="293"/>
            <ac:picMk id="2" creationId="{7EDBAEAA-E911-4791-AD11-4F0E70CD32E0}"/>
          </ac:picMkLst>
        </pc:picChg>
        <pc:picChg chg="mod">
          <ac:chgData name="西久保 徹" userId="68aac7f87de16145" providerId="Windows Live" clId="Web-{CD0AF93A-E9FA-4A38-A7DD-B07E869755EA}" dt="2022-12-11T14:01:59.778" v="26" actId="1076"/>
          <ac:picMkLst>
            <pc:docMk/>
            <pc:sldMk cId="3120216066" sldId="293"/>
            <ac:picMk id="7" creationId="{73F2D529-62E7-3B47-DB22-2BC3338C8F9C}"/>
          </ac:picMkLst>
        </pc:picChg>
      </pc:sldChg>
    </pc:docChg>
  </pc:docChgLst>
  <pc:docChgLst>
    <pc:chgData name="西久保 徹" userId="68aac7f87de16145" providerId="Windows Live" clId="Web-{588D1B63-6444-4274-BDB6-15D107D225C8}"/>
    <pc:docChg chg="addSld delSld modSld sldOrd">
      <pc:chgData name="西久保 徹" userId="68aac7f87de16145" providerId="Windows Live" clId="Web-{588D1B63-6444-4274-BDB6-15D107D225C8}" dt="2023-05-10T11:43:57.601" v="87"/>
      <pc:docMkLst>
        <pc:docMk/>
      </pc:docMkLst>
      <pc:sldChg chg="modNotes">
        <pc:chgData name="西久保 徹" userId="68aac7f87de16145" providerId="Windows Live" clId="Web-{588D1B63-6444-4274-BDB6-15D107D225C8}" dt="2023-05-10T11:42:04.097" v="70"/>
        <pc:sldMkLst>
          <pc:docMk/>
          <pc:sldMk cId="1675850259" sldId="276"/>
        </pc:sldMkLst>
      </pc:sldChg>
      <pc:sldChg chg="modSp modNotes">
        <pc:chgData name="西久保 徹" userId="68aac7f87de16145" providerId="Windows Live" clId="Web-{588D1B63-6444-4274-BDB6-15D107D225C8}" dt="2023-05-10T11:43:57.601" v="87"/>
        <pc:sldMkLst>
          <pc:docMk/>
          <pc:sldMk cId="1185352971" sldId="287"/>
        </pc:sldMkLst>
        <pc:picChg chg="mod">
          <ac:chgData name="西久保 徹" userId="68aac7f87de16145" providerId="Windows Live" clId="Web-{588D1B63-6444-4274-BDB6-15D107D225C8}" dt="2023-05-10T11:43:20.959" v="83" actId="1076"/>
          <ac:picMkLst>
            <pc:docMk/>
            <pc:sldMk cId="1185352971" sldId="287"/>
            <ac:picMk id="12" creationId="{88103772-9F94-6F3D-51CF-D723DC72B6E3}"/>
          </ac:picMkLst>
        </pc:picChg>
      </pc:sldChg>
      <pc:sldChg chg="delSp ord modNotes">
        <pc:chgData name="西久保 徹" userId="68aac7f87de16145" providerId="Windows Live" clId="Web-{588D1B63-6444-4274-BDB6-15D107D225C8}" dt="2023-05-09T22:40:26.150" v="48"/>
        <pc:sldMkLst>
          <pc:docMk/>
          <pc:sldMk cId="1841499096" sldId="296"/>
        </pc:sldMkLst>
        <pc:picChg chg="del">
          <ac:chgData name="西久保 徹" userId="68aac7f87de16145" providerId="Windows Live" clId="Web-{588D1B63-6444-4274-BDB6-15D107D225C8}" dt="2023-05-09T22:40:02.321" v="43"/>
          <ac:picMkLst>
            <pc:docMk/>
            <pc:sldMk cId="1841499096" sldId="296"/>
            <ac:picMk id="8" creationId="{44EFFDBA-6669-144D-6A0F-EB36142006FB}"/>
          </ac:picMkLst>
        </pc:picChg>
        <pc:picChg chg="del">
          <ac:chgData name="西久保 徹" userId="68aac7f87de16145" providerId="Windows Live" clId="Web-{588D1B63-6444-4274-BDB6-15D107D225C8}" dt="2023-05-09T22:40:01.884" v="42"/>
          <ac:picMkLst>
            <pc:docMk/>
            <pc:sldMk cId="1841499096" sldId="296"/>
            <ac:picMk id="9" creationId="{71CD8649-0942-BDB5-795B-F4234642F732}"/>
          </ac:picMkLst>
        </pc:picChg>
        <pc:picChg chg="del">
          <ac:chgData name="西久保 徹" userId="68aac7f87de16145" providerId="Windows Live" clId="Web-{588D1B63-6444-4274-BDB6-15D107D225C8}" dt="2023-05-09T22:40:02.884" v="44"/>
          <ac:picMkLst>
            <pc:docMk/>
            <pc:sldMk cId="1841499096" sldId="296"/>
            <ac:picMk id="10" creationId="{8A61DC8B-D343-7285-4770-EE60CC38B7A7}"/>
          </ac:picMkLst>
        </pc:picChg>
        <pc:picChg chg="del">
          <ac:chgData name="西久保 徹" userId="68aac7f87de16145" providerId="Windows Live" clId="Web-{588D1B63-6444-4274-BDB6-15D107D225C8}" dt="2023-05-09T22:40:03.149" v="45"/>
          <ac:picMkLst>
            <pc:docMk/>
            <pc:sldMk cId="1841499096" sldId="296"/>
            <ac:picMk id="17" creationId="{91F26720-53BC-4571-3429-14942C41441B}"/>
          </ac:picMkLst>
        </pc:picChg>
      </pc:sldChg>
      <pc:sldChg chg="addSp modSp ord modNotes">
        <pc:chgData name="西久保 徹" userId="68aac7f87de16145" providerId="Windows Live" clId="Web-{588D1B63-6444-4274-BDB6-15D107D225C8}" dt="2023-05-09T22:39:48.071" v="40"/>
        <pc:sldMkLst>
          <pc:docMk/>
          <pc:sldMk cId="2069357135" sldId="302"/>
        </pc:sldMkLst>
        <pc:spChg chg="mod">
          <ac:chgData name="西久保 徹" userId="68aac7f87de16145" providerId="Windows Live" clId="Web-{588D1B63-6444-4274-BDB6-15D107D225C8}" dt="2023-05-09T22:34:15.689" v="1" actId="1076"/>
          <ac:spMkLst>
            <pc:docMk/>
            <pc:sldMk cId="2069357135" sldId="302"/>
            <ac:spMk id="2" creationId="{822F5CCD-302C-0CA7-3D45-80F3C9C3C182}"/>
          </ac:spMkLst>
        </pc:spChg>
        <pc:picChg chg="add mod">
          <ac:chgData name="西久保 徹" userId="68aac7f87de16145" providerId="Windows Live" clId="Web-{588D1B63-6444-4274-BDB6-15D107D225C8}" dt="2023-05-09T22:34:21.471" v="4" actId="14100"/>
          <ac:picMkLst>
            <pc:docMk/>
            <pc:sldMk cId="2069357135" sldId="302"/>
            <ac:picMk id="3" creationId="{10E4C43C-E571-2DE4-EC77-7385994B4A16}"/>
          </ac:picMkLst>
        </pc:picChg>
      </pc:sldChg>
      <pc:sldChg chg="del">
        <pc:chgData name="西久保 徹" userId="68aac7f87de16145" providerId="Windows Live" clId="Web-{588D1B63-6444-4274-BDB6-15D107D225C8}" dt="2023-05-09T22:39:02.242" v="35"/>
        <pc:sldMkLst>
          <pc:docMk/>
          <pc:sldMk cId="2069292327" sldId="303"/>
        </pc:sldMkLst>
      </pc:sldChg>
      <pc:sldChg chg="del">
        <pc:chgData name="西久保 徹" userId="68aac7f87de16145" providerId="Windows Live" clId="Web-{588D1B63-6444-4274-BDB6-15D107D225C8}" dt="2023-05-09T22:39:04.476" v="36"/>
        <pc:sldMkLst>
          <pc:docMk/>
          <pc:sldMk cId="487116522" sldId="304"/>
        </pc:sldMkLst>
      </pc:sldChg>
      <pc:sldChg chg="modNotes">
        <pc:chgData name="西久保 徹" userId="68aac7f87de16145" providerId="Windows Live" clId="Web-{588D1B63-6444-4274-BDB6-15D107D225C8}" dt="2023-05-09T22:37:26.693" v="27"/>
        <pc:sldMkLst>
          <pc:docMk/>
          <pc:sldMk cId="3919042233" sldId="305"/>
        </pc:sldMkLst>
      </pc:sldChg>
      <pc:sldChg chg="modNotes">
        <pc:chgData name="西久保 徹" userId="68aac7f87de16145" providerId="Windows Live" clId="Web-{588D1B63-6444-4274-BDB6-15D107D225C8}" dt="2023-05-09T22:39:35.399" v="38"/>
        <pc:sldMkLst>
          <pc:docMk/>
          <pc:sldMk cId="3130461785" sldId="306"/>
        </pc:sldMkLst>
      </pc:sldChg>
      <pc:sldChg chg="add">
        <pc:chgData name="西久保 徹" userId="68aac7f87de16145" providerId="Windows Live" clId="Web-{588D1B63-6444-4274-BDB6-15D107D225C8}" dt="2023-05-09T22:38:20.350" v="28"/>
        <pc:sldMkLst>
          <pc:docMk/>
          <pc:sldMk cId="2071223610" sldId="308"/>
        </pc:sldMkLst>
      </pc:sldChg>
      <pc:sldChg chg="add">
        <pc:chgData name="西久保 徹" userId="68aac7f87de16145" providerId="Windows Live" clId="Web-{588D1B63-6444-4274-BDB6-15D107D225C8}" dt="2023-05-09T22:38:20.429" v="29"/>
        <pc:sldMkLst>
          <pc:docMk/>
          <pc:sldMk cId="1688691015" sldId="309"/>
        </pc:sldMkLst>
      </pc:sldChg>
      <pc:sldChg chg="add">
        <pc:chgData name="西久保 徹" userId="68aac7f87de16145" providerId="Windows Live" clId="Web-{588D1B63-6444-4274-BDB6-15D107D225C8}" dt="2023-05-09T22:38:20.522" v="30"/>
        <pc:sldMkLst>
          <pc:docMk/>
          <pc:sldMk cId="2901531316" sldId="310"/>
        </pc:sldMkLst>
      </pc:sldChg>
    </pc:docChg>
  </pc:docChgLst>
  <pc:docChgLst>
    <pc:chgData name="西久保 徹" userId="68aac7f87de16145" providerId="Windows Live" clId="Web-{E2E4C611-9B23-49EF-8C0F-FDD7C29352FA}"/>
    <pc:docChg chg="addSld delSld modSld sldOrd">
      <pc:chgData name="西久保 徹" userId="68aac7f87de16145" providerId="Windows Live" clId="Web-{E2E4C611-9B23-49EF-8C0F-FDD7C29352FA}" dt="2022-12-14T15:36:38.966" v="2006"/>
      <pc:docMkLst>
        <pc:docMk/>
      </pc:docMkLst>
      <pc:sldChg chg="modNotes">
        <pc:chgData name="西久保 徹" userId="68aac7f87de16145" providerId="Windows Live" clId="Web-{E2E4C611-9B23-49EF-8C0F-FDD7C29352FA}" dt="2022-12-14T14:49:42.508" v="242"/>
        <pc:sldMkLst>
          <pc:docMk/>
          <pc:sldMk cId="1185352971" sldId="287"/>
        </pc:sldMkLst>
      </pc:sldChg>
      <pc:sldChg chg="addSp delSp modSp ord modNotes">
        <pc:chgData name="西久保 徹" userId="68aac7f87de16145" providerId="Windows Live" clId="Web-{E2E4C611-9B23-49EF-8C0F-FDD7C29352FA}" dt="2022-12-14T15:30:29.316" v="1598"/>
        <pc:sldMkLst>
          <pc:docMk/>
          <pc:sldMk cId="3149150689" sldId="288"/>
        </pc:sldMkLst>
        <pc:spChg chg="add del mod">
          <ac:chgData name="西久保 徹" userId="68aac7f87de16145" providerId="Windows Live" clId="Web-{E2E4C611-9B23-49EF-8C0F-FDD7C29352FA}" dt="2022-12-14T15:22:04.054" v="1036" actId="1076"/>
          <ac:spMkLst>
            <pc:docMk/>
            <pc:sldMk cId="3149150689" sldId="288"/>
            <ac:spMk id="2" creationId="{822F5CCD-302C-0CA7-3D45-80F3C9C3C182}"/>
          </ac:spMkLst>
        </pc:spChg>
        <pc:picChg chg="add mod">
          <ac:chgData name="西久保 徹" userId="68aac7f87de16145" providerId="Windows Live" clId="Web-{E2E4C611-9B23-49EF-8C0F-FDD7C29352FA}" dt="2022-12-14T15:22:07.241" v="1038" actId="14100"/>
          <ac:picMkLst>
            <pc:docMk/>
            <pc:sldMk cId="3149150689" sldId="288"/>
            <ac:picMk id="3" creationId="{5A134AD5-1EA1-C077-3ED1-EE096AF1352E}"/>
          </ac:picMkLst>
        </pc:picChg>
      </pc:sldChg>
      <pc:sldChg chg="del">
        <pc:chgData name="西久保 徹" userId="68aac7f87de16145" providerId="Windows Live" clId="Web-{E2E4C611-9B23-49EF-8C0F-FDD7C29352FA}" dt="2022-12-14T14:52:37.043" v="342"/>
        <pc:sldMkLst>
          <pc:docMk/>
          <pc:sldMk cId="2283008197" sldId="289"/>
        </pc:sldMkLst>
      </pc:sldChg>
      <pc:sldChg chg="del">
        <pc:chgData name="西久保 徹" userId="68aac7f87de16145" providerId="Windows Live" clId="Web-{E2E4C611-9B23-49EF-8C0F-FDD7C29352FA}" dt="2022-12-14T14:52:38.012" v="343"/>
        <pc:sldMkLst>
          <pc:docMk/>
          <pc:sldMk cId="2102930221" sldId="290"/>
        </pc:sldMkLst>
      </pc:sldChg>
      <pc:sldChg chg="addSp delSp modSp modNotes">
        <pc:chgData name="西久保 徹" userId="68aac7f87de16145" providerId="Windows Live" clId="Web-{E2E4C611-9B23-49EF-8C0F-FDD7C29352FA}" dt="2022-12-14T15:15:28.685" v="747"/>
        <pc:sldMkLst>
          <pc:docMk/>
          <pc:sldMk cId="2843788235" sldId="291"/>
        </pc:sldMkLst>
        <pc:picChg chg="add del mod">
          <ac:chgData name="西久保 徹" userId="68aac7f87de16145" providerId="Windows Live" clId="Web-{E2E4C611-9B23-49EF-8C0F-FDD7C29352FA}" dt="2022-12-14T15:05:41.436" v="449"/>
          <ac:picMkLst>
            <pc:docMk/>
            <pc:sldMk cId="2843788235" sldId="291"/>
            <ac:picMk id="2" creationId="{9ED7F8AB-F0CF-8B62-BB2D-221E4D55991D}"/>
          </ac:picMkLst>
        </pc:picChg>
        <pc:picChg chg="del">
          <ac:chgData name="西久保 徹" userId="68aac7f87de16145" providerId="Windows Live" clId="Web-{E2E4C611-9B23-49EF-8C0F-FDD7C29352FA}" dt="2022-12-14T15:00:37.570" v="378"/>
          <ac:picMkLst>
            <pc:docMk/>
            <pc:sldMk cId="2843788235" sldId="291"/>
            <ac:picMk id="3" creationId="{0813FCF8-EDA2-6CCB-EEC7-81254B1A4493}"/>
          </ac:picMkLst>
        </pc:picChg>
        <pc:picChg chg="add mod">
          <ac:chgData name="西久保 徹" userId="68aac7f87de16145" providerId="Windows Live" clId="Web-{E2E4C611-9B23-49EF-8C0F-FDD7C29352FA}" dt="2022-12-14T15:05:47.968" v="452" actId="14100"/>
          <ac:picMkLst>
            <pc:docMk/>
            <pc:sldMk cId="2843788235" sldId="291"/>
            <ac:picMk id="6" creationId="{4E28FD13-1201-5270-4CBD-F7207C896C62}"/>
          </ac:picMkLst>
        </pc:picChg>
      </pc:sldChg>
      <pc:sldChg chg="addSp delSp modSp modNotes">
        <pc:chgData name="西久保 徹" userId="68aac7f87de16145" providerId="Windows Live" clId="Web-{E2E4C611-9B23-49EF-8C0F-FDD7C29352FA}" dt="2022-12-14T15:20:35.067" v="1022"/>
        <pc:sldMkLst>
          <pc:docMk/>
          <pc:sldMk cId="4176639969" sldId="292"/>
        </pc:sldMkLst>
        <pc:picChg chg="add mod">
          <ac:chgData name="西久保 徹" userId="68aac7f87de16145" providerId="Windows Live" clId="Web-{E2E4C611-9B23-49EF-8C0F-FDD7C29352FA}" dt="2022-12-14T15:15:45.498" v="758" actId="1076"/>
          <ac:picMkLst>
            <pc:docMk/>
            <pc:sldMk cId="4176639969" sldId="292"/>
            <ac:picMk id="2" creationId="{50BAD8E9-A8AF-05AC-E33B-03EAE84441D1}"/>
          </ac:picMkLst>
        </pc:picChg>
        <pc:picChg chg="del">
          <ac:chgData name="西久保 徹" userId="68aac7f87de16145" providerId="Windows Live" clId="Web-{E2E4C611-9B23-49EF-8C0F-FDD7C29352FA}" dt="2022-12-14T15:00:52.867" v="383"/>
          <ac:picMkLst>
            <pc:docMk/>
            <pc:sldMk cId="4176639969" sldId="292"/>
            <ac:picMk id="3" creationId="{CD890723-8D42-56F9-5821-C1DE5B732E63}"/>
          </ac:picMkLst>
        </pc:picChg>
        <pc:picChg chg="add mod">
          <ac:chgData name="西久保 徹" userId="68aac7f87de16145" providerId="Windows Live" clId="Web-{E2E4C611-9B23-49EF-8C0F-FDD7C29352FA}" dt="2022-12-14T15:15:44.060" v="757" actId="1076"/>
          <ac:picMkLst>
            <pc:docMk/>
            <pc:sldMk cId="4176639969" sldId="292"/>
            <ac:picMk id="6" creationId="{218995DE-469D-9744-B0E6-1DBBA8F6951D}"/>
          </ac:picMkLst>
        </pc:picChg>
      </pc:sldChg>
      <pc:sldChg chg="del">
        <pc:chgData name="西久保 徹" userId="68aac7f87de16145" providerId="Windows Live" clId="Web-{E2E4C611-9B23-49EF-8C0F-FDD7C29352FA}" dt="2022-12-14T14:52:39.574" v="344"/>
        <pc:sldMkLst>
          <pc:docMk/>
          <pc:sldMk cId="3120216066" sldId="293"/>
        </pc:sldMkLst>
      </pc:sldChg>
      <pc:sldChg chg="modSp add ord replId modNotes">
        <pc:chgData name="西久保 徹" userId="68aac7f87de16145" providerId="Windows Live" clId="Web-{E2E4C611-9B23-49EF-8C0F-FDD7C29352FA}" dt="2022-12-14T15:36:38.966" v="2006"/>
        <pc:sldMkLst>
          <pc:docMk/>
          <pc:sldMk cId="3361947525" sldId="295"/>
        </pc:sldMkLst>
        <pc:spChg chg="mod">
          <ac:chgData name="西久保 徹" userId="68aac7f87de16145" providerId="Windows Live" clId="Web-{E2E4C611-9B23-49EF-8C0F-FDD7C29352FA}" dt="2022-12-14T15:33:50.133" v="1808" actId="20577"/>
          <ac:spMkLst>
            <pc:docMk/>
            <pc:sldMk cId="3361947525" sldId="295"/>
            <ac:spMk id="2" creationId="{822F5CCD-302C-0CA7-3D45-80F3C9C3C182}"/>
          </ac:spMkLst>
        </pc:spChg>
      </pc:sldChg>
      <pc:sldChg chg="add replId">
        <pc:chgData name="西久保 徹" userId="68aac7f87de16145" providerId="Windows Live" clId="Web-{E2E4C611-9B23-49EF-8C0F-FDD7C29352FA}" dt="2022-12-14T15:20:38.177" v="1023"/>
        <pc:sldMkLst>
          <pc:docMk/>
          <pc:sldMk cId="3021012781" sldId="296"/>
        </pc:sldMkLst>
      </pc:sldChg>
    </pc:docChg>
  </pc:docChgLst>
  <pc:docChgLst>
    <pc:chgData name="西久保 徹" userId="68aac7f87de16145" providerId="Windows Live" clId="Web-{62646B7E-89EF-4469-890B-0A84179A500E}"/>
    <pc:docChg chg="modSld">
      <pc:chgData name="西久保 徹" userId="68aac7f87de16145" providerId="Windows Live" clId="Web-{62646B7E-89EF-4469-890B-0A84179A500E}" dt="2022-08-23T12:34:27.984" v="1" actId="14100"/>
      <pc:docMkLst>
        <pc:docMk/>
      </pc:docMkLst>
      <pc:sldChg chg="modSp">
        <pc:chgData name="西久保 徹" userId="68aac7f87de16145" providerId="Windows Live" clId="Web-{62646B7E-89EF-4469-890B-0A84179A500E}" dt="2022-08-23T12:34:27.984" v="1" actId="14100"/>
        <pc:sldMkLst>
          <pc:docMk/>
          <pc:sldMk cId="3796272181" sldId="274"/>
        </pc:sldMkLst>
        <pc:picChg chg="mod">
          <ac:chgData name="西久保 徹" userId="68aac7f87de16145" providerId="Windows Live" clId="Web-{62646B7E-89EF-4469-890B-0A84179A500E}" dt="2022-08-23T12:34:27.984" v="1" actId="14100"/>
          <ac:picMkLst>
            <pc:docMk/>
            <pc:sldMk cId="3796272181" sldId="274"/>
            <ac:picMk id="8" creationId="{36007E80-3F13-56D6-BCE6-1E199868CDE0}"/>
          </ac:picMkLst>
        </pc:picChg>
      </pc:sldChg>
    </pc:docChg>
  </pc:docChgLst>
  <pc:docChgLst>
    <pc:chgData name="西久保 徹" userId="68aac7f87de16145" providerId="Windows Live" clId="Web-{D436CDB6-E623-48DA-9405-A1C897C1737F}"/>
    <pc:docChg chg="addSld delSld modSld sldOrd">
      <pc:chgData name="西久保 徹" userId="68aac7f87de16145" providerId="Windows Live" clId="Web-{D436CDB6-E623-48DA-9405-A1C897C1737F}" dt="2022-12-11T05:18:20.872" v="806"/>
      <pc:docMkLst>
        <pc:docMk/>
      </pc:docMkLst>
      <pc:sldChg chg="modNotes">
        <pc:chgData name="西久保 徹" userId="68aac7f87de16145" providerId="Windows Live" clId="Web-{D436CDB6-E623-48DA-9405-A1C897C1737F}" dt="2022-12-11T05:14:32.021" v="797"/>
        <pc:sldMkLst>
          <pc:docMk/>
          <pc:sldMk cId="3573696572" sldId="259"/>
        </pc:sldMkLst>
      </pc:sldChg>
      <pc:sldChg chg="del">
        <pc:chgData name="西久保 徹" userId="68aac7f87de16145" providerId="Windows Live" clId="Web-{D436CDB6-E623-48DA-9405-A1C897C1737F}" dt="2022-12-11T04:17:06.672" v="160"/>
        <pc:sldMkLst>
          <pc:docMk/>
          <pc:sldMk cId="1560234858" sldId="280"/>
        </pc:sldMkLst>
      </pc:sldChg>
      <pc:sldChg chg="del modNotes">
        <pc:chgData name="西久保 徹" userId="68aac7f87de16145" providerId="Windows Live" clId="Web-{D436CDB6-E623-48DA-9405-A1C897C1737F}" dt="2022-12-11T05:13:41.817" v="775"/>
        <pc:sldMkLst>
          <pc:docMk/>
          <pc:sldMk cId="2368688620" sldId="281"/>
        </pc:sldMkLst>
      </pc:sldChg>
      <pc:sldChg chg="addSp modSp modNotes">
        <pc:chgData name="西久保 徹" userId="68aac7f87de16145" providerId="Windows Live" clId="Web-{D436CDB6-E623-48DA-9405-A1C897C1737F}" dt="2022-12-11T05:02:50.656" v="370"/>
        <pc:sldMkLst>
          <pc:docMk/>
          <pc:sldMk cId="1185352971" sldId="287"/>
        </pc:sldMkLst>
        <pc:spChg chg="add mod">
          <ac:chgData name="西久保 徹" userId="68aac7f87de16145" providerId="Windows Live" clId="Web-{D436CDB6-E623-48DA-9405-A1C897C1737F}" dt="2022-12-11T04:18:21.517" v="199" actId="14100"/>
          <ac:spMkLst>
            <pc:docMk/>
            <pc:sldMk cId="1185352971" sldId="287"/>
            <ac:spMk id="2" creationId="{822F5CCD-302C-0CA7-3D45-80F3C9C3C182}"/>
          </ac:spMkLst>
        </pc:spChg>
      </pc:sldChg>
      <pc:sldChg chg="modSp add replId modNotes">
        <pc:chgData name="西久保 徹" userId="68aac7f87de16145" providerId="Windows Live" clId="Web-{D436CDB6-E623-48DA-9405-A1C897C1737F}" dt="2022-12-11T05:13:37.520" v="774"/>
        <pc:sldMkLst>
          <pc:docMk/>
          <pc:sldMk cId="3149150689" sldId="288"/>
        </pc:sldMkLst>
        <pc:spChg chg="mod">
          <ac:chgData name="西久保 徹" userId="68aac7f87de16145" providerId="Windows Live" clId="Web-{D436CDB6-E623-48DA-9405-A1C897C1737F}" dt="2022-12-11T04:18:45.174" v="211" actId="1076"/>
          <ac:spMkLst>
            <pc:docMk/>
            <pc:sldMk cId="3149150689" sldId="288"/>
            <ac:spMk id="2" creationId="{822F5CCD-302C-0CA7-3D45-80F3C9C3C182}"/>
          </ac:spMkLst>
        </pc:spChg>
      </pc:sldChg>
      <pc:sldChg chg="addSp delSp modSp add ord replId">
        <pc:chgData name="西久保 徹" userId="68aac7f87de16145" providerId="Windows Live" clId="Web-{D436CDB6-E623-48DA-9405-A1C897C1737F}" dt="2022-12-11T05:18:20.872" v="806"/>
        <pc:sldMkLst>
          <pc:docMk/>
          <pc:sldMk cId="2283008197" sldId="289"/>
        </pc:sldMkLst>
        <pc:spChg chg="del mod">
          <ac:chgData name="西久保 徹" userId="68aac7f87de16145" providerId="Windows Live" clId="Web-{D436CDB6-E623-48DA-9405-A1C897C1737F}" dt="2022-12-11T05:18:20.872" v="806"/>
          <ac:spMkLst>
            <pc:docMk/>
            <pc:sldMk cId="2283008197" sldId="289"/>
            <ac:spMk id="2" creationId="{822F5CCD-302C-0CA7-3D45-80F3C9C3C182}"/>
          </ac:spMkLst>
        </pc:spChg>
        <pc:picChg chg="add mod">
          <ac:chgData name="西久保 徹" userId="68aac7f87de16145" providerId="Windows Live" clId="Web-{D436CDB6-E623-48DA-9405-A1C897C1737F}" dt="2022-12-11T05:18:11.965" v="805" actId="14100"/>
          <ac:picMkLst>
            <pc:docMk/>
            <pc:sldMk cId="2283008197" sldId="289"/>
            <ac:picMk id="3" creationId="{CE6AADAA-8B07-AFAA-B272-89F512971136}"/>
          </ac:picMkLst>
        </pc:picChg>
        <pc:picChg chg="mod">
          <ac:chgData name="西久保 徹" userId="68aac7f87de16145" providerId="Windows Live" clId="Web-{D436CDB6-E623-48DA-9405-A1C897C1737F}" dt="2022-12-11T05:18:06.606" v="804" actId="1076"/>
          <ac:picMkLst>
            <pc:docMk/>
            <pc:sldMk cId="2283008197" sldId="289"/>
            <ac:picMk id="7" creationId="{73F2D529-62E7-3B47-DB22-2BC3338C8F9C}"/>
          </ac:picMkLst>
        </pc:picChg>
      </pc:sldChg>
    </pc:docChg>
  </pc:docChgLst>
  <pc:docChgLst>
    <pc:chgData name="西久保 徹" userId="68aac7f87de16145" providerId="Windows Live" clId="Web-{F4B53424-1802-4343-9011-A0D55A2EC162}"/>
    <pc:docChg chg="addSld delSld modSld">
      <pc:chgData name="西久保 徹" userId="68aac7f87de16145" providerId="Windows Live" clId="Web-{F4B53424-1802-4343-9011-A0D55A2EC162}" dt="2022-08-04T14:42:24.055" v="79" actId="20577"/>
      <pc:docMkLst>
        <pc:docMk/>
      </pc:docMkLst>
      <pc:sldChg chg="modSp new">
        <pc:chgData name="西久保 徹" userId="68aac7f87de16145" providerId="Windows Live" clId="Web-{F4B53424-1802-4343-9011-A0D55A2EC162}" dt="2022-08-04T14:42:24.055" v="79" actId="20577"/>
        <pc:sldMkLst>
          <pc:docMk/>
          <pc:sldMk cId="1308764677" sldId="272"/>
        </pc:sldMkLst>
        <pc:spChg chg="mod">
          <ac:chgData name="西久保 徹" userId="68aac7f87de16145" providerId="Windows Live" clId="Web-{F4B53424-1802-4343-9011-A0D55A2EC162}" dt="2022-08-04T09:43:19.793" v="15" actId="20577"/>
          <ac:spMkLst>
            <pc:docMk/>
            <pc:sldMk cId="1308764677" sldId="272"/>
            <ac:spMk id="2" creationId="{324E091A-D305-E8ED-04C2-4B3A46E546BA}"/>
          </ac:spMkLst>
        </pc:spChg>
        <pc:spChg chg="mod">
          <ac:chgData name="西久保 徹" userId="68aac7f87de16145" providerId="Windows Live" clId="Web-{F4B53424-1802-4343-9011-A0D55A2EC162}" dt="2022-08-04T14:42:24.055" v="79" actId="20577"/>
          <ac:spMkLst>
            <pc:docMk/>
            <pc:sldMk cId="1308764677" sldId="272"/>
            <ac:spMk id="3" creationId="{F34DF90B-DA5A-7710-812D-CFF89558A222}"/>
          </ac:spMkLst>
        </pc:spChg>
      </pc:sldChg>
      <pc:sldChg chg="del">
        <pc:chgData name="西久保 徹" userId="68aac7f87de16145" providerId="Windows Live" clId="Web-{F4B53424-1802-4343-9011-A0D55A2EC162}" dt="2022-08-04T08:34:38.823" v="0"/>
        <pc:sldMkLst>
          <pc:docMk/>
          <pc:sldMk cId="2571988870" sldId="272"/>
        </pc:sldMkLst>
      </pc:sldChg>
      <pc:sldChg chg="modSp new">
        <pc:chgData name="西久保 徹" userId="68aac7f87de16145" providerId="Windows Live" clId="Web-{F4B53424-1802-4343-9011-A0D55A2EC162}" dt="2022-08-04T09:43:42.700" v="33" actId="20577"/>
        <pc:sldMkLst>
          <pc:docMk/>
          <pc:sldMk cId="2283691190" sldId="273"/>
        </pc:sldMkLst>
        <pc:spChg chg="mod">
          <ac:chgData name="西久保 徹" userId="68aac7f87de16145" providerId="Windows Live" clId="Web-{F4B53424-1802-4343-9011-A0D55A2EC162}" dt="2022-08-04T09:43:42.700" v="33" actId="20577"/>
          <ac:spMkLst>
            <pc:docMk/>
            <pc:sldMk cId="2283691190" sldId="273"/>
            <ac:spMk id="2" creationId="{C5365D65-4EF6-7149-5F2D-E70994FC553E}"/>
          </ac:spMkLst>
        </pc:spChg>
      </pc:sldChg>
      <pc:sldChg chg="del">
        <pc:chgData name="西久保 徹" userId="68aac7f87de16145" providerId="Windows Live" clId="Web-{F4B53424-1802-4343-9011-A0D55A2EC162}" dt="2022-08-04T08:34:41.089" v="2"/>
        <pc:sldMkLst>
          <pc:docMk/>
          <pc:sldMk cId="3152403951" sldId="273"/>
        </pc:sldMkLst>
      </pc:sldChg>
      <pc:sldChg chg="del">
        <pc:chgData name="西久保 徹" userId="68aac7f87de16145" providerId="Windows Live" clId="Web-{F4B53424-1802-4343-9011-A0D55A2EC162}" dt="2022-08-04T08:34:42.792" v="4"/>
        <pc:sldMkLst>
          <pc:docMk/>
          <pc:sldMk cId="2998363172" sldId="274"/>
        </pc:sldMkLst>
      </pc:sldChg>
      <pc:sldChg chg="del">
        <pc:chgData name="西久保 徹" userId="68aac7f87de16145" providerId="Windows Live" clId="Web-{F4B53424-1802-4343-9011-A0D55A2EC162}" dt="2022-08-04T08:34:44.917" v="6"/>
        <pc:sldMkLst>
          <pc:docMk/>
          <pc:sldMk cId="3153677070" sldId="275"/>
        </pc:sldMkLst>
      </pc:sldChg>
      <pc:sldChg chg="del">
        <pc:chgData name="西久保 徹" userId="68aac7f87de16145" providerId="Windows Live" clId="Web-{F4B53424-1802-4343-9011-A0D55A2EC162}" dt="2022-08-04T08:34:47.308" v="8"/>
        <pc:sldMkLst>
          <pc:docMk/>
          <pc:sldMk cId="4142638993" sldId="276"/>
        </pc:sldMkLst>
      </pc:sldChg>
      <pc:sldChg chg="del">
        <pc:chgData name="西久保 徹" userId="68aac7f87de16145" providerId="Windows Live" clId="Web-{F4B53424-1802-4343-9011-A0D55A2EC162}" dt="2022-08-04T08:34:48.980" v="9"/>
        <pc:sldMkLst>
          <pc:docMk/>
          <pc:sldMk cId="3092821328" sldId="277"/>
        </pc:sldMkLst>
      </pc:sldChg>
      <pc:sldChg chg="del">
        <pc:chgData name="西久保 徹" userId="68aac7f87de16145" providerId="Windows Live" clId="Web-{F4B53424-1802-4343-9011-A0D55A2EC162}" dt="2022-08-04T08:34:39.823" v="1"/>
        <pc:sldMkLst>
          <pc:docMk/>
          <pc:sldMk cId="3196838259" sldId="278"/>
        </pc:sldMkLst>
      </pc:sldChg>
      <pc:sldChg chg="del">
        <pc:chgData name="西久保 徹" userId="68aac7f87de16145" providerId="Windows Live" clId="Web-{F4B53424-1802-4343-9011-A0D55A2EC162}" dt="2022-08-04T08:34:42.058" v="3"/>
        <pc:sldMkLst>
          <pc:docMk/>
          <pc:sldMk cId="3204990175" sldId="279"/>
        </pc:sldMkLst>
      </pc:sldChg>
      <pc:sldChg chg="del">
        <pc:chgData name="西久保 徹" userId="68aac7f87de16145" providerId="Windows Live" clId="Web-{F4B53424-1802-4343-9011-A0D55A2EC162}" dt="2022-08-04T08:34:43.870" v="5"/>
        <pc:sldMkLst>
          <pc:docMk/>
          <pc:sldMk cId="2768902950" sldId="280"/>
        </pc:sldMkLst>
      </pc:sldChg>
      <pc:sldChg chg="del">
        <pc:chgData name="西久保 徹" userId="68aac7f87de16145" providerId="Windows Live" clId="Web-{F4B53424-1802-4343-9011-A0D55A2EC162}" dt="2022-08-04T08:34:45.933" v="7"/>
        <pc:sldMkLst>
          <pc:docMk/>
          <pc:sldMk cId="892524169" sldId="281"/>
        </pc:sldMkLst>
      </pc:sldChg>
    </pc:docChg>
  </pc:docChgLst>
  <pc:docChgLst>
    <pc:chgData name="西久保 徹" userId="68aac7f87de16145" providerId="Windows Live" clId="Web-{23447291-3A87-42F0-8F55-C2B9A78F75DA}"/>
    <pc:docChg chg="delSld modSld">
      <pc:chgData name="西久保 徹" userId="68aac7f87de16145" providerId="Windows Live" clId="Web-{23447291-3A87-42F0-8F55-C2B9A78F75DA}" dt="2022-12-14T23:35:18.756" v="416"/>
      <pc:docMkLst>
        <pc:docMk/>
      </pc:docMkLst>
      <pc:sldChg chg="modNotes">
        <pc:chgData name="西久保 徹" userId="68aac7f87de16145" providerId="Windows Live" clId="Web-{23447291-3A87-42F0-8F55-C2B9A78F75DA}" dt="2022-12-14T23:30:43.720" v="253"/>
        <pc:sldMkLst>
          <pc:docMk/>
          <pc:sldMk cId="3149150689" sldId="288"/>
        </pc:sldMkLst>
      </pc:sldChg>
      <pc:sldChg chg="modNotes">
        <pc:chgData name="西久保 徹" userId="68aac7f87de16145" providerId="Windows Live" clId="Web-{23447291-3A87-42F0-8F55-C2B9A78F75DA}" dt="2022-12-14T23:21:52.444" v="102"/>
        <pc:sldMkLst>
          <pc:docMk/>
          <pc:sldMk cId="2843788235" sldId="291"/>
        </pc:sldMkLst>
      </pc:sldChg>
      <pc:sldChg chg="modNotes">
        <pc:chgData name="西久保 徹" userId="68aac7f87de16145" providerId="Windows Live" clId="Web-{23447291-3A87-42F0-8F55-C2B9A78F75DA}" dt="2022-12-14T23:23:35.134" v="175"/>
        <pc:sldMkLst>
          <pc:docMk/>
          <pc:sldMk cId="4176639969" sldId="292"/>
        </pc:sldMkLst>
      </pc:sldChg>
      <pc:sldChg chg="modNotes">
        <pc:chgData name="西久保 徹" userId="68aac7f87de16145" providerId="Windows Live" clId="Web-{23447291-3A87-42F0-8F55-C2B9A78F75DA}" dt="2022-12-14T23:35:13.084" v="415"/>
        <pc:sldMkLst>
          <pc:docMk/>
          <pc:sldMk cId="3361947525" sldId="295"/>
        </pc:sldMkLst>
      </pc:sldChg>
      <pc:sldChg chg="del">
        <pc:chgData name="西久保 徹" userId="68aac7f87de16145" providerId="Windows Live" clId="Web-{23447291-3A87-42F0-8F55-C2B9A78F75DA}" dt="2022-12-14T23:35:18.756" v="416"/>
        <pc:sldMkLst>
          <pc:docMk/>
          <pc:sldMk cId="3021012781" sldId="296"/>
        </pc:sldMkLst>
      </pc:sldChg>
    </pc:docChg>
  </pc:docChgLst>
  <pc:docChgLst>
    <pc:chgData name="西久保 徹" userId="68aac7f87de16145" providerId="Windows Live" clId="Web-{2FF49FBB-F84B-4B26-8594-F32A525FBEBD}"/>
    <pc:docChg chg="addSld delSld modSld sldOrd">
      <pc:chgData name="西久保 徹" userId="68aac7f87de16145" providerId="Windows Live" clId="Web-{2FF49FBB-F84B-4B26-8594-F32A525FBEBD}" dt="2023-05-17T22:39:39.723" v="856"/>
      <pc:docMkLst>
        <pc:docMk/>
      </pc:docMkLst>
      <pc:sldChg chg="addSp delSp modSp modNotes">
        <pc:chgData name="西久保 徹" userId="68aac7f87de16145" providerId="Windows Live" clId="Web-{2FF49FBB-F84B-4B26-8594-F32A525FBEBD}" dt="2023-05-17T21:32:40.020" v="202"/>
        <pc:sldMkLst>
          <pc:docMk/>
          <pc:sldMk cId="1841499096" sldId="296"/>
        </pc:sldMkLst>
        <pc:spChg chg="add del">
          <ac:chgData name="西久保 徹" userId="68aac7f87de16145" providerId="Windows Live" clId="Web-{2FF49FBB-F84B-4B26-8594-F32A525FBEBD}" dt="2023-05-17T21:29:14.312" v="158"/>
          <ac:spMkLst>
            <pc:docMk/>
            <pc:sldMk cId="1841499096" sldId="296"/>
            <ac:spMk id="3" creationId="{83C54595-16C7-0F20-9369-E88785379E3F}"/>
          </ac:spMkLst>
        </pc:spChg>
        <pc:spChg chg="add mod">
          <ac:chgData name="西久保 徹" userId="68aac7f87de16145" providerId="Windows Live" clId="Web-{2FF49FBB-F84B-4B26-8594-F32A525FBEBD}" dt="2023-05-17T21:29:29.719" v="161"/>
          <ac:spMkLst>
            <pc:docMk/>
            <pc:sldMk cId="1841499096" sldId="296"/>
            <ac:spMk id="4" creationId="{FC8B512E-0FB4-CC96-7628-7B3DE9A10DD5}"/>
          </ac:spMkLst>
        </pc:spChg>
        <pc:spChg chg="add mod">
          <ac:chgData name="西久保 徹" userId="68aac7f87de16145" providerId="Windows Live" clId="Web-{2FF49FBB-F84B-4B26-8594-F32A525FBEBD}" dt="2023-05-17T21:30:36.080" v="165" actId="14100"/>
          <ac:spMkLst>
            <pc:docMk/>
            <pc:sldMk cId="1841499096" sldId="296"/>
            <ac:spMk id="5" creationId="{92B894C7-4FC1-FCF9-F8F8-2DA26C824E2D}"/>
          </ac:spMkLst>
        </pc:spChg>
        <pc:spChg chg="add mod">
          <ac:chgData name="西久保 徹" userId="68aac7f87de16145" providerId="Windows Live" clId="Web-{2FF49FBB-F84B-4B26-8594-F32A525FBEBD}" dt="2023-05-17T21:30:52.002" v="170" actId="1076"/>
          <ac:spMkLst>
            <pc:docMk/>
            <pc:sldMk cId="1841499096" sldId="296"/>
            <ac:spMk id="6" creationId="{14A3845A-FE78-E637-105E-10C29618156D}"/>
          </ac:spMkLst>
        </pc:spChg>
        <pc:spChg chg="add mod">
          <ac:chgData name="西久保 徹" userId="68aac7f87de16145" providerId="Windows Live" clId="Web-{2FF49FBB-F84B-4B26-8594-F32A525FBEBD}" dt="2023-05-17T21:30:59.487" v="174" actId="20577"/>
          <ac:spMkLst>
            <pc:docMk/>
            <pc:sldMk cId="1841499096" sldId="296"/>
            <ac:spMk id="7" creationId="{D883B3DC-3C4A-2928-FA60-00A74810E07B}"/>
          </ac:spMkLst>
        </pc:spChg>
        <pc:picChg chg="add mod">
          <ac:chgData name="西久保 徹" userId="68aac7f87de16145" providerId="Windows Live" clId="Web-{2FF49FBB-F84B-4B26-8594-F32A525FBEBD}" dt="2023-05-17T21:21:18.862" v="90" actId="1076"/>
          <ac:picMkLst>
            <pc:docMk/>
            <pc:sldMk cId="1841499096" sldId="296"/>
            <ac:picMk id="2" creationId="{FE1E6A14-91E0-3D86-E4CD-9D9883F9A105}"/>
          </ac:picMkLst>
        </pc:picChg>
      </pc:sldChg>
      <pc:sldChg chg="modNotes">
        <pc:chgData name="西久保 徹" userId="68aac7f87de16145" providerId="Windows Live" clId="Web-{2FF49FBB-F84B-4B26-8594-F32A525FBEBD}" dt="2023-05-17T21:37:31.230" v="231"/>
        <pc:sldMkLst>
          <pc:docMk/>
          <pc:sldMk cId="2069357135" sldId="302"/>
        </pc:sldMkLst>
      </pc:sldChg>
      <pc:sldChg chg="addSp delSp modSp del ord modNotes">
        <pc:chgData name="西久保 徹" userId="68aac7f87de16145" providerId="Windows Live" clId="Web-{2FF49FBB-F84B-4B26-8594-F32A525FBEBD}" dt="2023-05-17T21:56:09.721" v="397"/>
        <pc:sldMkLst>
          <pc:docMk/>
          <pc:sldMk cId="3919042233" sldId="305"/>
        </pc:sldMkLst>
        <pc:spChg chg="mod">
          <ac:chgData name="西久保 徹" userId="68aac7f87de16145" providerId="Windows Live" clId="Web-{2FF49FBB-F84B-4B26-8594-F32A525FBEBD}" dt="2023-05-17T21:44:40.288" v="277" actId="20577"/>
          <ac:spMkLst>
            <pc:docMk/>
            <pc:sldMk cId="3919042233" sldId="305"/>
            <ac:spMk id="2" creationId="{3024EB46-04BB-A2E7-AED6-5150C6FB7216}"/>
          </ac:spMkLst>
        </pc:spChg>
        <pc:spChg chg="add del mod">
          <ac:chgData name="西久保 徹" userId="68aac7f87de16145" providerId="Windows Live" clId="Web-{2FF49FBB-F84B-4B26-8594-F32A525FBEBD}" dt="2023-05-17T21:55:27.392" v="393"/>
          <ac:spMkLst>
            <pc:docMk/>
            <pc:sldMk cId="3919042233" sldId="305"/>
            <ac:spMk id="7" creationId="{188AB875-2C7C-2226-02B3-BB63E6B26932}"/>
          </ac:spMkLst>
        </pc:spChg>
        <pc:spChg chg="add mod">
          <ac:chgData name="西久保 徹" userId="68aac7f87de16145" providerId="Windows Live" clId="Web-{2FF49FBB-F84B-4B26-8594-F32A525FBEBD}" dt="2023-05-17T21:51:05.363" v="359" actId="20577"/>
          <ac:spMkLst>
            <pc:docMk/>
            <pc:sldMk cId="3919042233" sldId="305"/>
            <ac:spMk id="9" creationId="{361B13B7-A08E-4B9A-245A-23C5DA02BA21}"/>
          </ac:spMkLst>
        </pc:spChg>
        <pc:picChg chg="del">
          <ac:chgData name="西久保 徹" userId="68aac7f87de16145" providerId="Windows Live" clId="Web-{2FF49FBB-F84B-4B26-8594-F32A525FBEBD}" dt="2023-05-17T21:44:42.710" v="280"/>
          <ac:picMkLst>
            <pc:docMk/>
            <pc:sldMk cId="3919042233" sldId="305"/>
            <ac:picMk id="3" creationId="{FD8A5810-40A4-A42E-A547-A36F0610CE48}"/>
          </ac:picMkLst>
        </pc:picChg>
        <pc:picChg chg="add del mod">
          <ac:chgData name="西久保 徹" userId="68aac7f87de16145" providerId="Windows Live" clId="Web-{2FF49FBB-F84B-4B26-8594-F32A525FBEBD}" dt="2023-05-17T21:55:07.673" v="383"/>
          <ac:picMkLst>
            <pc:docMk/>
            <pc:sldMk cId="3919042233" sldId="305"/>
            <ac:picMk id="4" creationId="{FE346A57-8DC2-8759-5441-E7890A5F8EF8}"/>
          </ac:picMkLst>
        </pc:picChg>
        <pc:picChg chg="add mod">
          <ac:chgData name="西久保 徹" userId="68aac7f87de16145" providerId="Windows Live" clId="Web-{2FF49FBB-F84B-4B26-8594-F32A525FBEBD}" dt="2023-05-17T21:51:09.863" v="361" actId="14100"/>
          <ac:picMkLst>
            <pc:docMk/>
            <pc:sldMk cId="3919042233" sldId="305"/>
            <ac:picMk id="5" creationId="{C8E0C5D4-0D7F-DE82-A47C-5B90106F2F66}"/>
          </ac:picMkLst>
        </pc:picChg>
      </pc:sldChg>
      <pc:sldChg chg="delSp modNotes">
        <pc:chgData name="西久保 徹" userId="68aac7f87de16145" providerId="Windows Live" clId="Web-{2FF49FBB-F84B-4B26-8594-F32A525FBEBD}" dt="2023-05-17T22:32:40.053" v="737"/>
        <pc:sldMkLst>
          <pc:docMk/>
          <pc:sldMk cId="3130461785" sldId="306"/>
        </pc:sldMkLst>
        <pc:spChg chg="del">
          <ac:chgData name="西久保 徹" userId="68aac7f87de16145" providerId="Windows Live" clId="Web-{2FF49FBB-F84B-4B26-8594-F32A525FBEBD}" dt="2023-05-17T22:31:54.646" v="730"/>
          <ac:spMkLst>
            <pc:docMk/>
            <pc:sldMk cId="3130461785" sldId="306"/>
            <ac:spMk id="2" creationId="{3024EB46-04BB-A2E7-AED6-5150C6FB7216}"/>
          </ac:spMkLst>
        </pc:spChg>
        <pc:picChg chg="del">
          <ac:chgData name="西久保 徹" userId="68aac7f87de16145" providerId="Windows Live" clId="Web-{2FF49FBB-F84B-4B26-8594-F32A525FBEBD}" dt="2023-05-17T22:31:47.786" v="726"/>
          <ac:picMkLst>
            <pc:docMk/>
            <pc:sldMk cId="3130461785" sldId="306"/>
            <ac:picMk id="3" creationId="{686E63F9-77E5-6175-B86B-E6FDE6F57CC1}"/>
          </ac:picMkLst>
        </pc:picChg>
        <pc:picChg chg="del">
          <ac:chgData name="西久保 徹" userId="68aac7f87de16145" providerId="Windows Live" clId="Web-{2FF49FBB-F84B-4B26-8594-F32A525FBEBD}" dt="2023-05-17T22:31:48.255" v="727"/>
          <ac:picMkLst>
            <pc:docMk/>
            <pc:sldMk cId="3130461785" sldId="306"/>
            <ac:picMk id="5" creationId="{13BB6151-94FC-36D9-F952-F20788EE95C5}"/>
          </ac:picMkLst>
        </pc:picChg>
        <pc:picChg chg="del">
          <ac:chgData name="西久保 徹" userId="68aac7f87de16145" providerId="Windows Live" clId="Web-{2FF49FBB-F84B-4B26-8594-F32A525FBEBD}" dt="2023-05-17T22:31:50.177" v="729"/>
          <ac:picMkLst>
            <pc:docMk/>
            <pc:sldMk cId="3130461785" sldId="306"/>
            <ac:picMk id="7" creationId="{3BE3458E-099D-AA21-A51A-F6B655A297AB}"/>
          </ac:picMkLst>
        </pc:picChg>
        <pc:picChg chg="del">
          <ac:chgData name="西久保 徹" userId="68aac7f87de16145" providerId="Windows Live" clId="Web-{2FF49FBB-F84B-4B26-8594-F32A525FBEBD}" dt="2023-05-17T22:31:49.521" v="728"/>
          <ac:picMkLst>
            <pc:docMk/>
            <pc:sldMk cId="3130461785" sldId="306"/>
            <ac:picMk id="9" creationId="{CA8B7C36-8253-551A-8511-5BDE76631934}"/>
          </ac:picMkLst>
        </pc:picChg>
      </pc:sldChg>
      <pc:sldChg chg="addSp modSp modNotes">
        <pc:chgData name="西久保 徹" userId="68aac7f87de16145" providerId="Windows Live" clId="Web-{2FF49FBB-F84B-4B26-8594-F32A525FBEBD}" dt="2023-05-17T22:39:39.723" v="856"/>
        <pc:sldMkLst>
          <pc:docMk/>
          <pc:sldMk cId="1040382845" sldId="307"/>
        </pc:sldMkLst>
        <pc:picChg chg="add mod">
          <ac:chgData name="西久保 徹" userId="68aac7f87de16145" providerId="Windows Live" clId="Web-{2FF49FBB-F84B-4B26-8594-F32A525FBEBD}" dt="2023-05-17T22:32:22.631" v="732" actId="1076"/>
          <ac:picMkLst>
            <pc:docMk/>
            <pc:sldMk cId="1040382845" sldId="307"/>
            <ac:picMk id="4" creationId="{263BC9D4-FF67-7859-BDF3-0B69325FE654}"/>
          </ac:picMkLst>
        </pc:picChg>
      </pc:sldChg>
      <pc:sldChg chg="addSp delSp modSp modNotes">
        <pc:chgData name="西久保 徹" userId="68aac7f87de16145" providerId="Windows Live" clId="Web-{2FF49FBB-F84B-4B26-8594-F32A525FBEBD}" dt="2023-05-17T22:11:17.933" v="561"/>
        <pc:sldMkLst>
          <pc:docMk/>
          <pc:sldMk cId="2071223610" sldId="308"/>
        </pc:sldMkLst>
        <pc:spChg chg="mod">
          <ac:chgData name="西久保 徹" userId="68aac7f87de16145" providerId="Windows Live" clId="Web-{2FF49FBB-F84B-4B26-8594-F32A525FBEBD}" dt="2023-05-17T22:01:24.884" v="427" actId="14100"/>
          <ac:spMkLst>
            <pc:docMk/>
            <pc:sldMk cId="2071223610" sldId="308"/>
            <ac:spMk id="2" creationId="{3024EB46-04BB-A2E7-AED6-5150C6FB7216}"/>
          </ac:spMkLst>
        </pc:spChg>
        <pc:picChg chg="del">
          <ac:chgData name="西久保 徹" userId="68aac7f87de16145" providerId="Windows Live" clId="Web-{2FF49FBB-F84B-4B26-8594-F32A525FBEBD}" dt="2023-05-17T22:11:02.839" v="555"/>
          <ac:picMkLst>
            <pc:docMk/>
            <pc:sldMk cId="2071223610" sldId="308"/>
            <ac:picMk id="3" creationId="{456E5A15-A711-8375-9E99-95BED131F70C}"/>
          </ac:picMkLst>
        </pc:picChg>
        <pc:picChg chg="add ord">
          <ac:chgData name="西久保 徹" userId="68aac7f87de16145" providerId="Windows Live" clId="Web-{2FF49FBB-F84B-4B26-8594-F32A525FBEBD}" dt="2023-05-17T22:11:11.354" v="557"/>
          <ac:picMkLst>
            <pc:docMk/>
            <pc:sldMk cId="2071223610" sldId="308"/>
            <ac:picMk id="7" creationId="{0150FC22-0AA4-9F99-D345-ECD7F428016D}"/>
          </ac:picMkLst>
        </pc:picChg>
        <pc:picChg chg="add">
          <ac:chgData name="西久保 徹" userId="68aac7f87de16145" providerId="Windows Live" clId="Web-{2FF49FBB-F84B-4B26-8594-F32A525FBEBD}" dt="2023-05-17T22:11:17.933" v="560"/>
          <ac:picMkLst>
            <pc:docMk/>
            <pc:sldMk cId="2071223610" sldId="308"/>
            <ac:picMk id="9" creationId="{263235A7-0F91-99FA-8493-9DFCAC4BA8E3}"/>
          </ac:picMkLst>
        </pc:picChg>
        <pc:picChg chg="add">
          <ac:chgData name="西久保 徹" userId="68aac7f87de16145" providerId="Windows Live" clId="Web-{2FF49FBB-F84B-4B26-8594-F32A525FBEBD}" dt="2023-05-17T22:11:17.933" v="561"/>
          <ac:picMkLst>
            <pc:docMk/>
            <pc:sldMk cId="2071223610" sldId="308"/>
            <ac:picMk id="11" creationId="{5F321657-D8CE-DA50-1D22-902C82071304}"/>
          </ac:picMkLst>
        </pc:picChg>
      </pc:sldChg>
      <pc:sldChg chg="addSp delSp modSp modNotes">
        <pc:chgData name="西久保 徹" userId="68aac7f87de16145" providerId="Windows Live" clId="Web-{2FF49FBB-F84B-4B26-8594-F32A525FBEBD}" dt="2023-05-17T22:11:16.964" v="559"/>
        <pc:sldMkLst>
          <pc:docMk/>
          <pc:sldMk cId="1688691015" sldId="309"/>
        </pc:sldMkLst>
        <pc:spChg chg="mod">
          <ac:chgData name="西久保 徹" userId="68aac7f87de16145" providerId="Windows Live" clId="Web-{2FF49FBB-F84B-4B26-8594-F32A525FBEBD}" dt="2023-05-17T22:01:44.713" v="435" actId="14100"/>
          <ac:spMkLst>
            <pc:docMk/>
            <pc:sldMk cId="1688691015" sldId="309"/>
            <ac:spMk id="2" creationId="{3024EB46-04BB-A2E7-AED6-5150C6FB7216}"/>
          </ac:spMkLst>
        </pc:spChg>
        <pc:picChg chg="del">
          <ac:chgData name="西久保 徹" userId="68aac7f87de16145" providerId="Windows Live" clId="Web-{2FF49FBB-F84B-4B26-8594-F32A525FBEBD}" dt="2023-05-17T22:10:42.776" v="552"/>
          <ac:picMkLst>
            <pc:docMk/>
            <pc:sldMk cId="1688691015" sldId="309"/>
            <ac:picMk id="3" creationId="{456E5A15-A711-8375-9E99-95BED131F70C}"/>
          </ac:picMkLst>
        </pc:picChg>
        <pc:picChg chg="add ord">
          <ac:chgData name="西久保 徹" userId="68aac7f87de16145" providerId="Windows Live" clId="Web-{2FF49FBB-F84B-4B26-8594-F32A525FBEBD}" dt="2023-05-17T22:10:53.885" v="554"/>
          <ac:picMkLst>
            <pc:docMk/>
            <pc:sldMk cId="1688691015" sldId="309"/>
            <ac:picMk id="7" creationId="{0D48BD94-5FE9-7F05-73F6-D1A045B1CFD9}"/>
          </ac:picMkLst>
        </pc:picChg>
        <pc:picChg chg="add">
          <ac:chgData name="西久保 徹" userId="68aac7f87de16145" providerId="Windows Live" clId="Web-{2FF49FBB-F84B-4B26-8594-F32A525FBEBD}" dt="2023-05-17T22:11:16.964" v="558"/>
          <ac:picMkLst>
            <pc:docMk/>
            <pc:sldMk cId="1688691015" sldId="309"/>
            <ac:picMk id="9" creationId="{9784E1D6-B58D-64A9-E007-E54E76305A86}"/>
          </ac:picMkLst>
        </pc:picChg>
        <pc:picChg chg="add">
          <ac:chgData name="西久保 徹" userId="68aac7f87de16145" providerId="Windows Live" clId="Web-{2FF49FBB-F84B-4B26-8594-F32A525FBEBD}" dt="2023-05-17T22:11:16.964" v="559"/>
          <ac:picMkLst>
            <pc:docMk/>
            <pc:sldMk cId="1688691015" sldId="309"/>
            <ac:picMk id="11" creationId="{3B629164-B78E-79D5-5E96-BF64C745D41D}"/>
          </ac:picMkLst>
        </pc:picChg>
      </pc:sldChg>
      <pc:sldChg chg="addSp modSp ord modNotes">
        <pc:chgData name="西久保 徹" userId="68aac7f87de16145" providerId="Windows Live" clId="Web-{2FF49FBB-F84B-4B26-8594-F32A525FBEBD}" dt="2023-05-17T22:02:02.588" v="441" actId="1076"/>
        <pc:sldMkLst>
          <pc:docMk/>
          <pc:sldMk cId="2901531316" sldId="310"/>
        </pc:sldMkLst>
        <pc:spChg chg="mod">
          <ac:chgData name="西久保 徹" userId="68aac7f87de16145" providerId="Windows Live" clId="Web-{2FF49FBB-F84B-4B26-8594-F32A525FBEBD}" dt="2023-05-17T22:01:56.619" v="439" actId="14100"/>
          <ac:spMkLst>
            <pc:docMk/>
            <pc:sldMk cId="2901531316" sldId="310"/>
            <ac:spMk id="2" creationId="{BEABF241-7930-DF10-703F-3C518702A3CD}"/>
          </ac:spMkLst>
        </pc:spChg>
        <pc:spChg chg="add mod">
          <ac:chgData name="西久保 徹" userId="68aac7f87de16145" providerId="Windows Live" clId="Web-{2FF49FBB-F84B-4B26-8594-F32A525FBEBD}" dt="2023-05-17T22:02:02.588" v="441" actId="1076"/>
          <ac:spMkLst>
            <pc:docMk/>
            <pc:sldMk cId="2901531316" sldId="310"/>
            <ac:spMk id="4" creationId="{956C32B5-4815-C8CB-29B4-584AAB2D093B}"/>
          </ac:spMkLst>
        </pc:spChg>
        <pc:spChg chg="add mod">
          <ac:chgData name="西久保 徹" userId="68aac7f87de16145" providerId="Windows Live" clId="Web-{2FF49FBB-F84B-4B26-8594-F32A525FBEBD}" dt="2023-05-17T21:59:01.118" v="398" actId="1076"/>
          <ac:spMkLst>
            <pc:docMk/>
            <pc:sldMk cId="2901531316" sldId="310"/>
            <ac:spMk id="8" creationId="{285D3A27-279B-4752-B908-3FEC53DE5FF7}"/>
          </ac:spMkLst>
        </pc:spChg>
        <pc:picChg chg="add mod">
          <ac:chgData name="西久保 徹" userId="68aac7f87de16145" providerId="Windows Live" clId="Web-{2FF49FBB-F84B-4B26-8594-F32A525FBEBD}" dt="2023-05-17T21:55:22.376" v="391" actId="1076"/>
          <ac:picMkLst>
            <pc:docMk/>
            <pc:sldMk cId="2901531316" sldId="310"/>
            <ac:picMk id="3" creationId="{DCE156B1-FD71-B266-D37B-DB0F3F877A79}"/>
          </ac:picMkLst>
        </pc:picChg>
        <pc:picChg chg="add mod">
          <ac:chgData name="西久保 徹" userId="68aac7f87de16145" providerId="Windows Live" clId="Web-{2FF49FBB-F84B-4B26-8594-F32A525FBEBD}" dt="2023-05-17T21:59:02.944" v="399" actId="1076"/>
          <ac:picMkLst>
            <pc:docMk/>
            <pc:sldMk cId="2901531316" sldId="310"/>
            <ac:picMk id="6" creationId="{AD07C48C-2CFD-B254-4C73-D8A12154D836}"/>
          </ac:picMkLst>
        </pc:picChg>
        <pc:picChg chg="add mod">
          <ac:chgData name="西久保 徹" userId="68aac7f87de16145" providerId="Windows Live" clId="Web-{2FF49FBB-F84B-4B26-8594-F32A525FBEBD}" dt="2023-05-17T21:59:25.866" v="401" actId="1076"/>
          <ac:picMkLst>
            <pc:docMk/>
            <pc:sldMk cId="2901531316" sldId="310"/>
            <ac:picMk id="9" creationId="{C7881EE3-4064-A895-2709-F0E095C1D92F}"/>
          </ac:picMkLst>
        </pc:picChg>
      </pc:sldChg>
      <pc:sldChg chg="addSp modSp add replId modNotes">
        <pc:chgData name="西久保 徹" userId="68aac7f87de16145" providerId="Windows Live" clId="Web-{2FF49FBB-F84B-4B26-8594-F32A525FBEBD}" dt="2023-05-17T21:44:11.521" v="274"/>
        <pc:sldMkLst>
          <pc:docMk/>
          <pc:sldMk cId="440441297" sldId="311"/>
        </pc:sldMkLst>
        <pc:picChg chg="add mod">
          <ac:chgData name="西久保 徹" userId="68aac7f87de16145" providerId="Windows Live" clId="Web-{2FF49FBB-F84B-4B26-8594-F32A525FBEBD}" dt="2023-05-17T21:33:22.677" v="204" actId="1076"/>
          <ac:picMkLst>
            <pc:docMk/>
            <pc:sldMk cId="440441297" sldId="311"/>
            <ac:picMk id="3" creationId="{995D0080-F3DD-7604-5615-CED21E5C94E7}"/>
          </ac:picMkLst>
        </pc:picChg>
      </pc:sldChg>
      <pc:sldChg chg="add del replId">
        <pc:chgData name="西久保 徹" userId="68aac7f87de16145" providerId="Windows Live" clId="Web-{2FF49FBB-F84B-4B26-8594-F32A525FBEBD}" dt="2023-05-17T22:02:10.510" v="444"/>
        <pc:sldMkLst>
          <pc:docMk/>
          <pc:sldMk cId="411053780" sldId="312"/>
        </pc:sldMkLst>
      </pc:sldChg>
      <pc:sldChg chg="modSp add replId modNotes">
        <pc:chgData name="西久保 徹" userId="68aac7f87de16145" providerId="Windows Live" clId="Web-{2FF49FBB-F84B-4B26-8594-F32A525FBEBD}" dt="2023-05-17T22:09:52.103" v="551"/>
        <pc:sldMkLst>
          <pc:docMk/>
          <pc:sldMk cId="2609652419" sldId="312"/>
        </pc:sldMkLst>
        <pc:picChg chg="mod">
          <ac:chgData name="西久保 徹" userId="68aac7f87de16145" providerId="Windows Live" clId="Web-{2FF49FBB-F84B-4B26-8594-F32A525FBEBD}" dt="2023-05-17T22:09:14.243" v="542" actId="1076"/>
          <ac:picMkLst>
            <pc:docMk/>
            <pc:sldMk cId="2609652419" sldId="312"/>
            <ac:picMk id="16" creationId="{842DC1D8-56F0-A8F3-D5EB-3C57351E5B20}"/>
          </ac:picMkLst>
        </pc:picChg>
      </pc:sldChg>
      <pc:sldChg chg="addSp delSp modSp add ord replId modNotes">
        <pc:chgData name="西久保 徹" userId="68aac7f87de16145" providerId="Windows Live" clId="Web-{2FF49FBB-F84B-4B26-8594-F32A525FBEBD}" dt="2023-05-17T22:20:14.893" v="607"/>
        <pc:sldMkLst>
          <pc:docMk/>
          <pc:sldMk cId="3135512180" sldId="313"/>
        </pc:sldMkLst>
        <pc:spChg chg="mod">
          <ac:chgData name="西久保 徹" userId="68aac7f87de16145" providerId="Windows Live" clId="Web-{2FF49FBB-F84B-4B26-8594-F32A525FBEBD}" dt="2023-05-17T22:17:15.698" v="571" actId="20577"/>
          <ac:spMkLst>
            <pc:docMk/>
            <pc:sldMk cId="3135512180" sldId="313"/>
            <ac:spMk id="2" creationId="{3024EB46-04BB-A2E7-AED6-5150C6FB7216}"/>
          </ac:spMkLst>
        </pc:spChg>
        <pc:spChg chg="add mod">
          <ac:chgData name="西久保 徹" userId="68aac7f87de16145" providerId="Windows Live" clId="Web-{2FF49FBB-F84B-4B26-8594-F32A525FBEBD}" dt="2023-05-17T22:17:58.246" v="581" actId="20577"/>
          <ac:spMkLst>
            <pc:docMk/>
            <pc:sldMk cId="3135512180" sldId="313"/>
            <ac:spMk id="10" creationId="{68AFA53D-7C1E-19E7-5F7F-371A6EB3E958}"/>
          </ac:spMkLst>
        </pc:spChg>
        <pc:spChg chg="add mod">
          <ac:chgData name="西久保 徹" userId="68aac7f87de16145" providerId="Windows Live" clId="Web-{2FF49FBB-F84B-4B26-8594-F32A525FBEBD}" dt="2023-05-17T22:18:02.871" v="583" actId="1076"/>
          <ac:spMkLst>
            <pc:docMk/>
            <pc:sldMk cId="3135512180" sldId="313"/>
            <ac:spMk id="12" creationId="{812BDD5F-62DA-367A-87DB-C557AE621BD0}"/>
          </ac:spMkLst>
        </pc:spChg>
        <pc:spChg chg="add mod">
          <ac:chgData name="西久保 徹" userId="68aac7f87de16145" providerId="Windows Live" clId="Web-{2FF49FBB-F84B-4B26-8594-F32A525FBEBD}" dt="2023-05-17T22:18:10.746" v="587" actId="20577"/>
          <ac:spMkLst>
            <pc:docMk/>
            <pc:sldMk cId="3135512180" sldId="313"/>
            <ac:spMk id="13" creationId="{50F24409-8A3A-0EFA-6828-1A089F29990F}"/>
          </ac:spMkLst>
        </pc:spChg>
        <pc:picChg chg="add mod">
          <ac:chgData name="西久保 徹" userId="68aac7f87de16145" providerId="Windows Live" clId="Web-{2FF49FBB-F84B-4B26-8594-F32A525FBEBD}" dt="2023-05-17T22:17:20.214" v="574" actId="1076"/>
          <ac:picMkLst>
            <pc:docMk/>
            <pc:sldMk cId="3135512180" sldId="313"/>
            <ac:picMk id="3" creationId="{98EC6E3E-1A61-E42F-3F05-B1A6187C10FE}"/>
          </ac:picMkLst>
        </pc:picChg>
        <pc:picChg chg="del">
          <ac:chgData name="西久保 徹" userId="68aac7f87de16145" providerId="Windows Live" clId="Web-{2FF49FBB-F84B-4B26-8594-F32A525FBEBD}" dt="2023-05-17T22:11:59.012" v="565"/>
          <ac:picMkLst>
            <pc:docMk/>
            <pc:sldMk cId="3135512180" sldId="313"/>
            <ac:picMk id="4" creationId="{64B34E74-7EEC-FD10-BA80-683B8E4E5C9A}"/>
          </ac:picMkLst>
        </pc:picChg>
        <pc:picChg chg="del">
          <ac:chgData name="西久保 徹" userId="68aac7f87de16145" providerId="Windows Live" clId="Web-{2FF49FBB-F84B-4B26-8594-F32A525FBEBD}" dt="2023-05-17T22:11:58.418" v="564"/>
          <ac:picMkLst>
            <pc:docMk/>
            <pc:sldMk cId="3135512180" sldId="313"/>
            <ac:picMk id="5" creationId="{84A2469C-FDD7-9334-68C2-5287024086BF}"/>
          </ac:picMkLst>
        </pc:picChg>
        <pc:picChg chg="add mod">
          <ac:chgData name="西久保 徹" userId="68aac7f87de16145" providerId="Windows Live" clId="Web-{2FF49FBB-F84B-4B26-8594-F32A525FBEBD}" dt="2023-05-17T22:17:33.261" v="576" actId="1076"/>
          <ac:picMkLst>
            <pc:docMk/>
            <pc:sldMk cId="3135512180" sldId="313"/>
            <ac:picMk id="6" creationId="{D41E6B23-8B14-9B0C-6AF7-1B913B3DBEAF}"/>
          </ac:picMkLst>
        </pc:picChg>
        <pc:picChg chg="add mod">
          <ac:chgData name="西久保 徹" userId="68aac7f87de16145" providerId="Windows Live" clId="Web-{2FF49FBB-F84B-4B26-8594-F32A525FBEBD}" dt="2023-05-17T22:17:50.105" v="578" actId="1076"/>
          <ac:picMkLst>
            <pc:docMk/>
            <pc:sldMk cId="3135512180" sldId="313"/>
            <ac:picMk id="8" creationId="{DBAECC25-FE81-6AFB-A1DC-33150E1387EB}"/>
          </ac:picMkLst>
        </pc:picChg>
      </pc:sldChg>
      <pc:sldChg chg="addSp delSp modSp add replId modNotes">
        <pc:chgData name="西久保 徹" userId="68aac7f87de16145" providerId="Windows Live" clId="Web-{2FF49FBB-F84B-4B26-8594-F32A525FBEBD}" dt="2023-05-17T22:22:58.897" v="649"/>
        <pc:sldMkLst>
          <pc:docMk/>
          <pc:sldMk cId="3808233521" sldId="314"/>
        </pc:sldMkLst>
        <pc:spChg chg="mod">
          <ac:chgData name="西久保 徹" userId="68aac7f87de16145" providerId="Windows Live" clId="Web-{2FF49FBB-F84B-4B26-8594-F32A525FBEBD}" dt="2023-05-17T22:20:39.613" v="616" actId="20577"/>
          <ac:spMkLst>
            <pc:docMk/>
            <pc:sldMk cId="3808233521" sldId="314"/>
            <ac:spMk id="2" creationId="{3024EB46-04BB-A2E7-AED6-5150C6FB7216}"/>
          </ac:spMkLst>
        </pc:spChg>
        <pc:spChg chg="del">
          <ac:chgData name="西久保 徹" userId="68aac7f87de16145" providerId="Windows Live" clId="Web-{2FF49FBB-F84B-4B26-8594-F32A525FBEBD}" dt="2023-05-17T22:20:44.863" v="618"/>
          <ac:spMkLst>
            <pc:docMk/>
            <pc:sldMk cId="3808233521" sldId="314"/>
            <ac:spMk id="10" creationId="{68AFA53D-7C1E-19E7-5F7F-371A6EB3E958}"/>
          </ac:spMkLst>
        </pc:spChg>
        <pc:spChg chg="del">
          <ac:chgData name="西久保 徹" userId="68aac7f87de16145" providerId="Windows Live" clId="Web-{2FF49FBB-F84B-4B26-8594-F32A525FBEBD}" dt="2023-05-17T22:20:45.910" v="619"/>
          <ac:spMkLst>
            <pc:docMk/>
            <pc:sldMk cId="3808233521" sldId="314"/>
            <ac:spMk id="12" creationId="{812BDD5F-62DA-367A-87DB-C557AE621BD0}"/>
          </ac:spMkLst>
        </pc:spChg>
        <pc:spChg chg="del mod">
          <ac:chgData name="西久保 徹" userId="68aac7f87de16145" providerId="Windows Live" clId="Web-{2FF49FBB-F84B-4B26-8594-F32A525FBEBD}" dt="2023-05-17T22:20:29.034" v="613"/>
          <ac:spMkLst>
            <pc:docMk/>
            <pc:sldMk cId="3808233521" sldId="314"/>
            <ac:spMk id="13" creationId="{50F24409-8A3A-0EFA-6828-1A089F29990F}"/>
          </ac:spMkLst>
        </pc:spChg>
        <pc:picChg chg="del">
          <ac:chgData name="西久保 徹" userId="68aac7f87de16145" providerId="Windows Live" clId="Web-{2FF49FBB-F84B-4B26-8594-F32A525FBEBD}" dt="2023-05-17T22:20:27.253" v="610"/>
          <ac:picMkLst>
            <pc:docMk/>
            <pc:sldMk cId="3808233521" sldId="314"/>
            <ac:picMk id="3" creationId="{98EC6E3E-1A61-E42F-3F05-B1A6187C10FE}"/>
          </ac:picMkLst>
        </pc:picChg>
        <pc:picChg chg="add mod">
          <ac:chgData name="西久保 徹" userId="68aac7f87de16145" providerId="Windows Live" clId="Web-{2FF49FBB-F84B-4B26-8594-F32A525FBEBD}" dt="2023-05-17T22:20:47.035" v="620" actId="1076"/>
          <ac:picMkLst>
            <pc:docMk/>
            <pc:sldMk cId="3808233521" sldId="314"/>
            <ac:picMk id="4" creationId="{C46CF487-9726-5DF1-43CE-9168297FB500}"/>
          </ac:picMkLst>
        </pc:picChg>
        <pc:picChg chg="add mod">
          <ac:chgData name="西久保 徹" userId="68aac7f87de16145" providerId="Windows Live" clId="Web-{2FF49FBB-F84B-4B26-8594-F32A525FBEBD}" dt="2023-05-17T22:21:17.410" v="628" actId="1076"/>
          <ac:picMkLst>
            <pc:docMk/>
            <pc:sldMk cId="3808233521" sldId="314"/>
            <ac:picMk id="5" creationId="{9D3E0306-234E-01C7-6493-85AB7D265532}"/>
          </ac:picMkLst>
        </pc:picChg>
        <pc:picChg chg="del">
          <ac:chgData name="西久保 徹" userId="68aac7f87de16145" providerId="Windows Live" clId="Web-{2FF49FBB-F84B-4B26-8594-F32A525FBEBD}" dt="2023-05-17T22:20:27.784" v="611"/>
          <ac:picMkLst>
            <pc:docMk/>
            <pc:sldMk cId="3808233521" sldId="314"/>
            <ac:picMk id="6" creationId="{D41E6B23-8B14-9B0C-6AF7-1B913B3DBEAF}"/>
          </ac:picMkLst>
        </pc:picChg>
        <pc:picChg chg="del">
          <ac:chgData name="西久保 徹" userId="68aac7f87de16145" providerId="Windows Live" clId="Web-{2FF49FBB-F84B-4B26-8594-F32A525FBEBD}" dt="2023-05-17T22:20:26.737" v="609"/>
          <ac:picMkLst>
            <pc:docMk/>
            <pc:sldMk cId="3808233521" sldId="314"/>
            <ac:picMk id="8" creationId="{DBAECC25-FE81-6AFB-A1DC-33150E1387EB}"/>
          </ac:picMkLst>
        </pc:picChg>
      </pc:sldChg>
      <pc:sldChg chg="addSp delSp modSp add replId modNotes">
        <pc:chgData name="西久保 徹" userId="68aac7f87de16145" providerId="Windows Live" clId="Web-{2FF49FBB-F84B-4B26-8594-F32A525FBEBD}" dt="2023-05-17T22:30:26.800" v="712"/>
        <pc:sldMkLst>
          <pc:docMk/>
          <pc:sldMk cId="2534011049" sldId="315"/>
        </pc:sldMkLst>
        <pc:spChg chg="mod">
          <ac:chgData name="西久保 徹" userId="68aac7f87de16145" providerId="Windows Live" clId="Web-{2FF49FBB-F84B-4B26-8594-F32A525FBEBD}" dt="2023-05-17T22:23:12.132" v="652" actId="20577"/>
          <ac:spMkLst>
            <pc:docMk/>
            <pc:sldMk cId="2534011049" sldId="315"/>
            <ac:spMk id="2" creationId="{3024EB46-04BB-A2E7-AED6-5150C6FB7216}"/>
          </ac:spMkLst>
        </pc:spChg>
        <pc:picChg chg="add mod">
          <ac:chgData name="西久保 徹" userId="68aac7f87de16145" providerId="Windows Live" clId="Web-{2FF49FBB-F84B-4B26-8594-F32A525FBEBD}" dt="2023-05-17T22:27:12.074" v="688" actId="1076"/>
          <ac:picMkLst>
            <pc:docMk/>
            <pc:sldMk cId="2534011049" sldId="315"/>
            <ac:picMk id="3" creationId="{FB65C22E-6456-48C7-6E88-234DC72E3C55}"/>
          </ac:picMkLst>
        </pc:picChg>
        <pc:picChg chg="del">
          <ac:chgData name="西久保 徹" userId="68aac7f87de16145" providerId="Windows Live" clId="Web-{2FF49FBB-F84B-4B26-8594-F32A525FBEBD}" dt="2023-05-17T22:23:13.757" v="654"/>
          <ac:picMkLst>
            <pc:docMk/>
            <pc:sldMk cId="2534011049" sldId="315"/>
            <ac:picMk id="4" creationId="{C46CF487-9726-5DF1-43CE-9168297FB500}"/>
          </ac:picMkLst>
        </pc:picChg>
        <pc:picChg chg="del">
          <ac:chgData name="西久保 徹" userId="68aac7f87de16145" providerId="Windows Live" clId="Web-{2FF49FBB-F84B-4B26-8594-F32A525FBEBD}" dt="2023-05-17T22:23:13.147" v="653"/>
          <ac:picMkLst>
            <pc:docMk/>
            <pc:sldMk cId="2534011049" sldId="315"/>
            <ac:picMk id="5" creationId="{9D3E0306-234E-01C7-6493-85AB7D265532}"/>
          </ac:picMkLst>
        </pc:picChg>
      </pc:sldChg>
    </pc:docChg>
  </pc:docChgLst>
  <pc:docChgLst>
    <pc:chgData name="西久保 徹" userId="68aac7f87de16145" providerId="Windows Live" clId="Web-{94C922E4-064A-45F9-836E-7E0164359D07}"/>
    <pc:docChg chg="modSld">
      <pc:chgData name="西久保 徹" userId="68aac7f87de16145" providerId="Windows Live" clId="Web-{94C922E4-064A-45F9-836E-7E0164359D07}" dt="2022-09-27T15:21:12.941" v="8" actId="20577"/>
      <pc:docMkLst>
        <pc:docMk/>
      </pc:docMkLst>
      <pc:sldChg chg="modSp">
        <pc:chgData name="西久保 徹" userId="68aac7f87de16145" providerId="Windows Live" clId="Web-{94C922E4-064A-45F9-836E-7E0164359D07}" dt="2022-09-27T15:20:56.644" v="6" actId="20577"/>
        <pc:sldMkLst>
          <pc:docMk/>
          <pc:sldMk cId="4232540229" sldId="277"/>
        </pc:sldMkLst>
        <pc:spChg chg="mod">
          <ac:chgData name="西久保 徹" userId="68aac7f87de16145" providerId="Windows Live" clId="Web-{94C922E4-064A-45F9-836E-7E0164359D07}" dt="2022-09-27T15:20:56.644" v="6" actId="20577"/>
          <ac:spMkLst>
            <pc:docMk/>
            <pc:sldMk cId="4232540229" sldId="277"/>
            <ac:spMk id="2" creationId="{D756BDA8-A2A4-4827-7550-39E8D185E7B2}"/>
          </ac:spMkLst>
        </pc:spChg>
      </pc:sldChg>
      <pc:sldChg chg="modSp">
        <pc:chgData name="西久保 徹" userId="68aac7f87de16145" providerId="Windows Live" clId="Web-{94C922E4-064A-45F9-836E-7E0164359D07}" dt="2022-09-27T15:21:12.941" v="8" actId="20577"/>
        <pc:sldMkLst>
          <pc:docMk/>
          <pc:sldMk cId="3038859852" sldId="279"/>
        </pc:sldMkLst>
        <pc:spChg chg="mod">
          <ac:chgData name="西久保 徹" userId="68aac7f87de16145" providerId="Windows Live" clId="Web-{94C922E4-064A-45F9-836E-7E0164359D07}" dt="2022-09-27T15:21:12.941" v="8" actId="20577"/>
          <ac:spMkLst>
            <pc:docMk/>
            <pc:sldMk cId="3038859852" sldId="279"/>
            <ac:spMk id="2" creationId="{D756BDA8-A2A4-4827-7550-39E8D185E7B2}"/>
          </ac:spMkLst>
        </pc:spChg>
      </pc:sldChg>
    </pc:docChg>
  </pc:docChgLst>
  <pc:docChgLst>
    <pc:chgData name="西久保 徹" userId="68aac7f87de16145" providerId="Windows Live" clId="Web-{60BE0911-B2D2-4B78-B0FA-FD3D95D0051F}"/>
    <pc:docChg chg="addSld delSld modSld sldOrd">
      <pc:chgData name="西久保 徹" userId="68aac7f87de16145" providerId="Windows Live" clId="Web-{60BE0911-B2D2-4B78-B0FA-FD3D95D0051F}" dt="2022-09-09T17:07:20.528" v="548"/>
      <pc:docMkLst>
        <pc:docMk/>
      </pc:docMkLst>
      <pc:sldChg chg="addSp delSp modSp">
        <pc:chgData name="西久保 徹" userId="68aac7f87de16145" providerId="Windows Live" clId="Web-{60BE0911-B2D2-4B78-B0FA-FD3D95D0051F}" dt="2022-09-07T13:50:03.733" v="8" actId="20577"/>
        <pc:sldMkLst>
          <pc:docMk/>
          <pc:sldMk cId="2128380218" sldId="256"/>
        </pc:sldMkLst>
        <pc:spChg chg="add mod">
          <ac:chgData name="西久保 徹" userId="68aac7f87de16145" providerId="Windows Live" clId="Web-{60BE0911-B2D2-4B78-B0FA-FD3D95D0051F}" dt="2022-09-07T13:50:03.733" v="8" actId="20577"/>
          <ac:spMkLst>
            <pc:docMk/>
            <pc:sldMk cId="2128380218" sldId="256"/>
            <ac:spMk id="3" creationId="{6125DC6B-D374-FBEC-4DAB-D9861E18BA02}"/>
          </ac:spMkLst>
        </pc:spChg>
        <pc:picChg chg="del">
          <ac:chgData name="西久保 徹" userId="68aac7f87de16145" providerId="Windows Live" clId="Web-{60BE0911-B2D2-4B78-B0FA-FD3D95D0051F}" dt="2022-09-07T13:49:47.404" v="2"/>
          <ac:picMkLst>
            <pc:docMk/>
            <pc:sldMk cId="2128380218" sldId="256"/>
            <ac:picMk id="7" creationId="{DA4216B6-4D80-E54B-D86D-4B6FB1ADA613}"/>
          </ac:picMkLst>
        </pc:picChg>
      </pc:sldChg>
      <pc:sldChg chg="del">
        <pc:chgData name="西久保 徹" userId="68aac7f87de16145" providerId="Windows Live" clId="Web-{60BE0911-B2D2-4B78-B0FA-FD3D95D0051F}" dt="2022-09-07T14:22:29.011" v="358"/>
        <pc:sldMkLst>
          <pc:docMk/>
          <pc:sldMk cId="2965751631" sldId="257"/>
        </pc:sldMkLst>
      </pc:sldChg>
      <pc:sldChg chg="modNotes">
        <pc:chgData name="西久保 徹" userId="68aac7f87de16145" providerId="Windows Live" clId="Web-{60BE0911-B2D2-4B78-B0FA-FD3D95D0051F}" dt="2022-09-07T13:49:26.466" v="1"/>
        <pc:sldMkLst>
          <pc:docMk/>
          <pc:sldMk cId="3573696572" sldId="259"/>
        </pc:sldMkLst>
      </pc:sldChg>
      <pc:sldChg chg="del">
        <pc:chgData name="西久保 徹" userId="68aac7f87de16145" providerId="Windows Live" clId="Web-{60BE0911-B2D2-4B78-B0FA-FD3D95D0051F}" dt="2022-09-07T14:22:30.511" v="360"/>
        <pc:sldMkLst>
          <pc:docMk/>
          <pc:sldMk cId="472767632" sldId="263"/>
        </pc:sldMkLst>
      </pc:sldChg>
      <pc:sldChg chg="del">
        <pc:chgData name="西久保 徹" userId="68aac7f87de16145" providerId="Windows Live" clId="Web-{60BE0911-B2D2-4B78-B0FA-FD3D95D0051F}" dt="2022-09-07T14:22:28.261" v="357"/>
        <pc:sldMkLst>
          <pc:docMk/>
          <pc:sldMk cId="2806805268" sldId="264"/>
        </pc:sldMkLst>
      </pc:sldChg>
      <pc:sldChg chg="del">
        <pc:chgData name="西久保 徹" userId="68aac7f87de16145" providerId="Windows Live" clId="Web-{60BE0911-B2D2-4B78-B0FA-FD3D95D0051F}" dt="2022-09-07T14:22:30.011" v="359"/>
        <pc:sldMkLst>
          <pc:docMk/>
          <pc:sldMk cId="995552994" sldId="266"/>
        </pc:sldMkLst>
      </pc:sldChg>
      <pc:sldChg chg="del">
        <pc:chgData name="西久保 徹" userId="68aac7f87de16145" providerId="Windows Live" clId="Web-{60BE0911-B2D2-4B78-B0FA-FD3D95D0051F}" dt="2022-09-07T14:22:30.964" v="361"/>
        <pc:sldMkLst>
          <pc:docMk/>
          <pc:sldMk cId="722197951" sldId="267"/>
        </pc:sldMkLst>
      </pc:sldChg>
      <pc:sldChg chg="del">
        <pc:chgData name="西久保 徹" userId="68aac7f87de16145" providerId="Windows Live" clId="Web-{60BE0911-B2D2-4B78-B0FA-FD3D95D0051F}" dt="2022-09-07T14:22:31.355" v="362"/>
        <pc:sldMkLst>
          <pc:docMk/>
          <pc:sldMk cId="3280913324" sldId="268"/>
        </pc:sldMkLst>
      </pc:sldChg>
      <pc:sldChg chg="del">
        <pc:chgData name="西久保 徹" userId="68aac7f87de16145" providerId="Windows Live" clId="Web-{60BE0911-B2D2-4B78-B0FA-FD3D95D0051F}" dt="2022-09-07T14:22:31.761" v="363"/>
        <pc:sldMkLst>
          <pc:docMk/>
          <pc:sldMk cId="3404346277" sldId="269"/>
        </pc:sldMkLst>
      </pc:sldChg>
      <pc:sldChg chg="delSp modSp ord modNotes">
        <pc:chgData name="西久保 徹" userId="68aac7f87de16145" providerId="Windows Live" clId="Web-{60BE0911-B2D2-4B78-B0FA-FD3D95D0051F}" dt="2022-09-09T17:07:13.575" v="546"/>
        <pc:sldMkLst>
          <pc:docMk/>
          <pc:sldMk cId="995473129" sldId="270"/>
        </pc:sldMkLst>
        <pc:spChg chg="mod">
          <ac:chgData name="西久保 徹" userId="68aac7f87de16145" providerId="Windows Live" clId="Web-{60BE0911-B2D2-4B78-B0FA-FD3D95D0051F}" dt="2022-09-08T22:40:36.234" v="530" actId="20577"/>
          <ac:spMkLst>
            <pc:docMk/>
            <pc:sldMk cId="995473129" sldId="270"/>
            <ac:spMk id="2" creationId="{D756BDA8-A2A4-4827-7550-39E8D185E7B2}"/>
          </ac:spMkLst>
        </pc:spChg>
        <pc:picChg chg="del">
          <ac:chgData name="西久保 徹" userId="68aac7f87de16145" providerId="Windows Live" clId="Web-{60BE0911-B2D2-4B78-B0FA-FD3D95D0051F}" dt="2022-09-07T14:22:46.355" v="367"/>
          <ac:picMkLst>
            <pc:docMk/>
            <pc:sldMk cId="995473129" sldId="270"/>
            <ac:picMk id="7" creationId="{D4068FA8-04CC-AAC3-312C-E94041A948BE}"/>
          </ac:picMkLst>
        </pc:picChg>
      </pc:sldChg>
      <pc:sldChg chg="addSp delSp modSp modNotes">
        <pc:chgData name="西久保 徹" userId="68aac7f87de16145" providerId="Windows Live" clId="Web-{60BE0911-B2D2-4B78-B0FA-FD3D95D0051F}" dt="2022-09-07T14:12:57.842" v="243"/>
        <pc:sldMkLst>
          <pc:docMk/>
          <pc:sldMk cId="3614623545" sldId="271"/>
        </pc:sldMkLst>
        <pc:spChg chg="mod">
          <ac:chgData name="西久保 徹" userId="68aac7f87de16145" providerId="Windows Live" clId="Web-{60BE0911-B2D2-4B78-B0FA-FD3D95D0051F}" dt="2022-09-07T14:11:48.215" v="228" actId="20577"/>
          <ac:spMkLst>
            <pc:docMk/>
            <pc:sldMk cId="3614623545" sldId="271"/>
            <ac:spMk id="2" creationId="{BEABF241-7930-DF10-703F-3C518702A3CD}"/>
          </ac:spMkLst>
        </pc:spChg>
        <pc:picChg chg="add mod">
          <ac:chgData name="西久保 徹" userId="68aac7f87de16145" providerId="Windows Live" clId="Web-{60BE0911-B2D2-4B78-B0FA-FD3D95D0051F}" dt="2022-09-07T14:02:05.968" v="14" actId="1076"/>
          <ac:picMkLst>
            <pc:docMk/>
            <pc:sldMk cId="3614623545" sldId="271"/>
            <ac:picMk id="3" creationId="{1576DCF3-F1BC-E138-2AB7-F95AED5F992D}"/>
          </ac:picMkLst>
        </pc:picChg>
        <pc:picChg chg="del">
          <ac:chgData name="西久保 徹" userId="68aac7f87de16145" providerId="Windows Live" clId="Web-{60BE0911-B2D2-4B78-B0FA-FD3D95D0051F}" dt="2022-09-07T13:50:39.562" v="10"/>
          <ac:picMkLst>
            <pc:docMk/>
            <pc:sldMk cId="3614623545" sldId="271"/>
            <ac:picMk id="6" creationId="{FE7489B3-8B3E-B315-63AD-C6AEF5A42A46}"/>
          </ac:picMkLst>
        </pc:picChg>
        <pc:picChg chg="del">
          <ac:chgData name="西久保 徹" userId="68aac7f87de16145" providerId="Windows Live" clId="Web-{60BE0911-B2D2-4B78-B0FA-FD3D95D0051F}" dt="2022-09-07T13:50:40.468" v="11"/>
          <ac:picMkLst>
            <pc:docMk/>
            <pc:sldMk cId="3614623545" sldId="271"/>
            <ac:picMk id="7" creationId="{655BE089-5869-6688-31C1-856037CFD957}"/>
          </ac:picMkLst>
        </pc:picChg>
      </pc:sldChg>
      <pc:sldChg chg="del">
        <pc:chgData name="西久保 徹" userId="68aac7f87de16145" providerId="Windows Live" clId="Web-{60BE0911-B2D2-4B78-B0FA-FD3D95D0051F}" dt="2022-09-07T14:22:27.245" v="356"/>
        <pc:sldMkLst>
          <pc:docMk/>
          <pc:sldMk cId="3796272181" sldId="274"/>
        </pc:sldMkLst>
      </pc:sldChg>
      <pc:sldChg chg="new del">
        <pc:chgData name="西久保 徹" userId="68aac7f87de16145" providerId="Windows Live" clId="Web-{60BE0911-B2D2-4B78-B0FA-FD3D95D0051F}" dt="2022-09-07T14:11:19.136" v="210"/>
        <pc:sldMkLst>
          <pc:docMk/>
          <pc:sldMk cId="4076325505" sldId="275"/>
        </pc:sldMkLst>
      </pc:sldChg>
      <pc:sldChg chg="modSp add del modNotes">
        <pc:chgData name="西久保 徹" userId="68aac7f87de16145" providerId="Windows Live" clId="Web-{60BE0911-B2D2-4B78-B0FA-FD3D95D0051F}" dt="2022-09-07T14:22:25.511" v="355"/>
        <pc:sldMkLst>
          <pc:docMk/>
          <pc:sldMk cId="1675850259" sldId="276"/>
        </pc:sldMkLst>
        <pc:spChg chg="mod">
          <ac:chgData name="西久保 徹" userId="68aac7f87de16145" providerId="Windows Live" clId="Web-{60BE0911-B2D2-4B78-B0FA-FD3D95D0051F}" dt="2022-09-07T14:13:09.592" v="248" actId="20577"/>
          <ac:spMkLst>
            <pc:docMk/>
            <pc:sldMk cId="1675850259" sldId="276"/>
            <ac:spMk id="2" creationId="{BEABF241-7930-DF10-703F-3C518702A3CD}"/>
          </ac:spMkLst>
        </pc:spChg>
        <pc:picChg chg="mod">
          <ac:chgData name="西久保 徹" userId="68aac7f87de16145" providerId="Windows Live" clId="Web-{60BE0911-B2D2-4B78-B0FA-FD3D95D0051F}" dt="2022-09-07T14:13:02.139" v="245" actId="1076"/>
          <ac:picMkLst>
            <pc:docMk/>
            <pc:sldMk cId="1675850259" sldId="276"/>
            <ac:picMk id="3" creationId="{1576DCF3-F1BC-E138-2AB7-F95AED5F992D}"/>
          </ac:picMkLst>
        </pc:picChg>
      </pc:sldChg>
      <pc:sldChg chg="add del">
        <pc:chgData name="西久保 徹" userId="68aac7f87de16145" providerId="Windows Live" clId="Web-{60BE0911-B2D2-4B78-B0FA-FD3D95D0051F}" dt="2022-09-07T14:12:33.248" v="238"/>
        <pc:sldMkLst>
          <pc:docMk/>
          <pc:sldMk cId="1947883828" sldId="277"/>
        </pc:sldMkLst>
      </pc:sldChg>
      <pc:sldChg chg="addSp delSp modSp add modNotes">
        <pc:chgData name="西久保 徹" userId="68aac7f87de16145" providerId="Windows Live" clId="Web-{60BE0911-B2D2-4B78-B0FA-FD3D95D0051F}" dt="2022-09-08T22:49:15.026" v="545"/>
        <pc:sldMkLst>
          <pc:docMk/>
          <pc:sldMk cId="4232540229" sldId="277"/>
        </pc:sldMkLst>
        <pc:spChg chg="mod">
          <ac:chgData name="西久保 徹" userId="68aac7f87de16145" providerId="Windows Live" clId="Web-{60BE0911-B2D2-4B78-B0FA-FD3D95D0051F}" dt="2022-09-07T14:26:50.282" v="383" actId="20577"/>
          <ac:spMkLst>
            <pc:docMk/>
            <pc:sldMk cId="4232540229" sldId="277"/>
            <ac:spMk id="2" creationId="{D756BDA8-A2A4-4827-7550-39E8D185E7B2}"/>
          </ac:spMkLst>
        </pc:spChg>
        <pc:picChg chg="add mod">
          <ac:chgData name="西久保 徹" userId="68aac7f87de16145" providerId="Windows Live" clId="Web-{60BE0911-B2D2-4B78-B0FA-FD3D95D0051F}" dt="2022-09-08T22:49:07.448" v="543" actId="1076"/>
          <ac:picMkLst>
            <pc:docMk/>
            <pc:sldMk cId="4232540229" sldId="277"/>
            <ac:picMk id="3" creationId="{7AE5598A-41CB-DBE1-8413-2AA8D2515DE3}"/>
          </ac:picMkLst>
        </pc:picChg>
        <pc:picChg chg="del">
          <ac:chgData name="西久保 徹" userId="68aac7f87de16145" providerId="Windows Live" clId="Web-{60BE0911-B2D2-4B78-B0FA-FD3D95D0051F}" dt="2022-09-08T22:39:34.889" v="528"/>
          <ac:picMkLst>
            <pc:docMk/>
            <pc:sldMk cId="4232540229" sldId="277"/>
            <ac:picMk id="7" creationId="{D4068FA8-04CC-AAC3-312C-E94041A948BE}"/>
          </ac:picMkLst>
        </pc:picChg>
      </pc:sldChg>
      <pc:sldChg chg="add">
        <pc:chgData name="西久保 徹" userId="68aac7f87de16145" providerId="Windows Live" clId="Web-{60BE0911-B2D2-4B78-B0FA-FD3D95D0051F}" dt="2022-09-07T14:22:38.371" v="365"/>
        <pc:sldMkLst>
          <pc:docMk/>
          <pc:sldMk cId="270872196" sldId="278"/>
        </pc:sldMkLst>
      </pc:sldChg>
      <pc:sldChg chg="addSp delSp modSp add modNotes">
        <pc:chgData name="西久保 徹" userId="68aac7f87de16145" providerId="Windows Live" clId="Web-{60BE0911-B2D2-4B78-B0FA-FD3D95D0051F}" dt="2022-09-08T22:39:23.279" v="527"/>
        <pc:sldMkLst>
          <pc:docMk/>
          <pc:sldMk cId="3300083534" sldId="279"/>
        </pc:sldMkLst>
        <pc:spChg chg="mod">
          <ac:chgData name="西久保 徹" userId="68aac7f87de16145" providerId="Windows Live" clId="Web-{60BE0911-B2D2-4B78-B0FA-FD3D95D0051F}" dt="2022-09-08T21:59:41.452" v="392" actId="20577"/>
          <ac:spMkLst>
            <pc:docMk/>
            <pc:sldMk cId="3300083534" sldId="279"/>
            <ac:spMk id="2" creationId="{D756BDA8-A2A4-4827-7550-39E8D185E7B2}"/>
          </ac:spMkLst>
        </pc:spChg>
        <pc:picChg chg="add mod">
          <ac:chgData name="西久保 徹" userId="68aac7f87de16145" providerId="Windows Live" clId="Web-{60BE0911-B2D2-4B78-B0FA-FD3D95D0051F}" dt="2022-09-08T22:31:36.535" v="401" actId="1076"/>
          <ac:picMkLst>
            <pc:docMk/>
            <pc:sldMk cId="3300083534" sldId="279"/>
            <ac:picMk id="3" creationId="{6205296B-5062-92D3-8277-39465A55B2AD}"/>
          </ac:picMkLst>
        </pc:picChg>
        <pc:picChg chg="add mod">
          <ac:chgData name="西久保 徹" userId="68aac7f87de16145" providerId="Windows Live" clId="Web-{60BE0911-B2D2-4B78-B0FA-FD3D95D0051F}" dt="2022-09-08T22:34:19.663" v="406" actId="14100"/>
          <ac:picMkLst>
            <pc:docMk/>
            <pc:sldMk cId="3300083534" sldId="279"/>
            <ac:picMk id="4" creationId="{9DF8429A-8FAE-2143-6BE5-510E3810D525}"/>
          </ac:picMkLst>
        </pc:picChg>
        <pc:picChg chg="del">
          <ac:chgData name="西久保 徹" userId="68aac7f87de16145" providerId="Windows Live" clId="Web-{60BE0911-B2D2-4B78-B0FA-FD3D95D0051F}" dt="2022-09-08T22:30:40.143" v="393"/>
          <ac:picMkLst>
            <pc:docMk/>
            <pc:sldMk cId="3300083534" sldId="279"/>
            <ac:picMk id="7" creationId="{D4068FA8-04CC-AAC3-312C-E94041A948BE}"/>
          </ac:picMkLst>
        </pc:picChg>
      </pc:sldChg>
      <pc:sldChg chg="add">
        <pc:chgData name="西久保 徹" userId="68aac7f87de16145" providerId="Windows Live" clId="Web-{60BE0911-B2D2-4B78-B0FA-FD3D95D0051F}" dt="2022-09-08T22:40:24.859" v="529"/>
        <pc:sldMkLst>
          <pc:docMk/>
          <pc:sldMk cId="1133798851" sldId="280"/>
        </pc:sldMkLst>
      </pc:sldChg>
      <pc:sldChg chg="modSp add modNotes">
        <pc:chgData name="西久保 徹" userId="68aac7f87de16145" providerId="Windows Live" clId="Web-{60BE0911-B2D2-4B78-B0FA-FD3D95D0051F}" dt="2022-09-09T17:07:20.528" v="548"/>
        <pc:sldMkLst>
          <pc:docMk/>
          <pc:sldMk cId="967626801" sldId="281"/>
        </pc:sldMkLst>
        <pc:spChg chg="mod">
          <ac:chgData name="西久保 徹" userId="68aac7f87de16145" providerId="Windows Live" clId="Web-{60BE0911-B2D2-4B78-B0FA-FD3D95D0051F}" dt="2022-09-08T22:40:52.641" v="538" actId="20577"/>
          <ac:spMkLst>
            <pc:docMk/>
            <pc:sldMk cId="967626801" sldId="281"/>
            <ac:spMk id="2" creationId="{D756BDA8-A2A4-4827-7550-39E8D185E7B2}"/>
          </ac:spMkLst>
        </pc:spChg>
      </pc:sldChg>
    </pc:docChg>
  </pc:docChgLst>
  <pc:docChgLst>
    <pc:chgData name="西久保 徹" userId="68aac7f87de16145" providerId="Windows Live" clId="Web-{7B82034C-DF4A-46BF-8075-53330AAA0210}"/>
    <pc:docChg chg="addSld delSld modSld sldOrd addMainMaster delMainMaster">
      <pc:chgData name="西久保 徹" userId="68aac7f87de16145" providerId="Windows Live" clId="Web-{7B82034C-DF4A-46BF-8075-53330AAA0210}" dt="2022-08-04T04:21:39.530" v="1041"/>
      <pc:docMkLst>
        <pc:docMk/>
      </pc:docMkLst>
      <pc:sldChg chg="modSp mod modClrScheme chgLayout">
        <pc:chgData name="西久保 徹" userId="68aac7f87de16145" providerId="Windows Live" clId="Web-{7B82034C-DF4A-46BF-8075-53330AAA0210}" dt="2022-08-04T01:22:17.837" v="78"/>
        <pc:sldMkLst>
          <pc:docMk/>
          <pc:sldMk cId="2128380218" sldId="256"/>
        </pc:sldMkLst>
        <pc:spChg chg="mod ord">
          <ac:chgData name="西久保 徹" userId="68aac7f87de16145" providerId="Windows Live" clId="Web-{7B82034C-DF4A-46BF-8075-53330AAA0210}" dt="2022-08-04T01:22:17.837" v="78"/>
          <ac:spMkLst>
            <pc:docMk/>
            <pc:sldMk cId="2128380218" sldId="256"/>
            <ac:spMk id="2" creationId="{00000000-0000-0000-0000-000000000000}"/>
          </ac:spMkLst>
        </pc:spChg>
        <pc:spChg chg="mod ord">
          <ac:chgData name="西久保 徹" userId="68aac7f87de16145" providerId="Windows Live" clId="Web-{7B82034C-DF4A-46BF-8075-53330AAA0210}" dt="2022-08-04T01:22:17.837" v="78"/>
          <ac:spMkLst>
            <pc:docMk/>
            <pc:sldMk cId="2128380218" sldId="256"/>
            <ac:spMk id="3" creationId="{00000000-0000-0000-0000-000000000000}"/>
          </ac:spMkLst>
        </pc:spChg>
      </pc:sldChg>
      <pc:sldChg chg="delSp modSp mod ord modClrScheme delDesignElem chgLayout modNotes">
        <pc:chgData name="西久保 徹" userId="68aac7f87de16145" providerId="Windows Live" clId="Web-{7B82034C-DF4A-46BF-8075-53330AAA0210}" dt="2022-08-04T02:27:10.074" v="968"/>
        <pc:sldMkLst>
          <pc:docMk/>
          <pc:sldMk cId="2965751631" sldId="257"/>
        </pc:sldMkLst>
        <pc:spChg chg="mod ord">
          <ac:chgData name="西久保 徹" userId="68aac7f87de16145" providerId="Windows Live" clId="Web-{7B82034C-DF4A-46BF-8075-53330AAA0210}" dt="2022-08-04T01:22:17.837" v="78"/>
          <ac:spMkLst>
            <pc:docMk/>
            <pc:sldMk cId="2965751631" sldId="257"/>
            <ac:spMk id="2" creationId="{5D1E9812-CB70-1412-9F4A-C71D378AAF21}"/>
          </ac:spMkLst>
        </pc:spChg>
        <pc:spChg chg="del">
          <ac:chgData name="西久保 徹" userId="68aac7f87de16145" providerId="Windows Live" clId="Web-{7B82034C-DF4A-46BF-8075-53330AAA0210}" dt="2022-08-04T01:21:46.837" v="75"/>
          <ac:spMkLst>
            <pc:docMk/>
            <pc:sldMk cId="2965751631" sldId="257"/>
            <ac:spMk id="29" creationId="{A4AC5506-6312-4701-8D3C-40187889A947}"/>
          </ac:spMkLst>
        </pc:spChg>
      </pc:sldChg>
      <pc:sldChg chg="modSp mod modClrScheme chgLayout">
        <pc:chgData name="西久保 徹" userId="68aac7f87de16145" providerId="Windows Live" clId="Web-{7B82034C-DF4A-46BF-8075-53330AAA0210}" dt="2022-08-04T01:22:17.837" v="78"/>
        <pc:sldMkLst>
          <pc:docMk/>
          <pc:sldMk cId="3573696572" sldId="259"/>
        </pc:sldMkLst>
        <pc:spChg chg="mod ord">
          <ac:chgData name="西久保 徹" userId="68aac7f87de16145" providerId="Windows Live" clId="Web-{7B82034C-DF4A-46BF-8075-53330AAA0210}" dt="2022-08-04T01:22:17.837" v="78"/>
          <ac:spMkLst>
            <pc:docMk/>
            <pc:sldMk cId="3573696572" sldId="259"/>
            <ac:spMk id="2" creationId="{BEABF241-7930-DF10-703F-3C518702A3CD}"/>
          </ac:spMkLst>
        </pc:spChg>
      </pc:sldChg>
      <pc:sldChg chg="modSp del mod modClrScheme chgLayout">
        <pc:chgData name="西久保 徹" userId="68aac7f87de16145" providerId="Windows Live" clId="Web-{7B82034C-DF4A-46BF-8075-53330AAA0210}" dt="2022-08-04T01:38:23.665" v="352"/>
        <pc:sldMkLst>
          <pc:docMk/>
          <pc:sldMk cId="1442297784" sldId="260"/>
        </pc:sldMkLst>
        <pc:spChg chg="mod ord">
          <ac:chgData name="西久保 徹" userId="68aac7f87de16145" providerId="Windows Live" clId="Web-{7B82034C-DF4A-46BF-8075-53330AAA0210}" dt="2022-08-04T01:22:17.837" v="78"/>
          <ac:spMkLst>
            <pc:docMk/>
            <pc:sldMk cId="1442297784" sldId="260"/>
            <ac:spMk id="2" creationId="{A4D5783E-350A-C190-2E27-5D821EEBD641}"/>
          </ac:spMkLst>
        </pc:spChg>
        <pc:spChg chg="mod ord">
          <ac:chgData name="西久保 徹" userId="68aac7f87de16145" providerId="Windows Live" clId="Web-{7B82034C-DF4A-46BF-8075-53330AAA0210}" dt="2022-08-04T01:22:17.837" v="78"/>
          <ac:spMkLst>
            <pc:docMk/>
            <pc:sldMk cId="1442297784" sldId="260"/>
            <ac:spMk id="3" creationId="{713D49C7-BB8D-EDB6-2926-E39BC04E17AD}"/>
          </ac:spMkLst>
        </pc:spChg>
      </pc:sldChg>
      <pc:sldChg chg="modSp del mod modClrScheme chgLayout">
        <pc:chgData name="西久保 徹" userId="68aac7f87de16145" providerId="Windows Live" clId="Web-{7B82034C-DF4A-46BF-8075-53330AAA0210}" dt="2022-08-04T02:00:41.045" v="536"/>
        <pc:sldMkLst>
          <pc:docMk/>
          <pc:sldMk cId="683140041" sldId="261"/>
        </pc:sldMkLst>
        <pc:spChg chg="mod ord">
          <ac:chgData name="西久保 徹" userId="68aac7f87de16145" providerId="Windows Live" clId="Web-{7B82034C-DF4A-46BF-8075-53330AAA0210}" dt="2022-08-04T01:22:17.837" v="78"/>
          <ac:spMkLst>
            <pc:docMk/>
            <pc:sldMk cId="683140041" sldId="261"/>
            <ac:spMk id="2" creationId="{66FA0D53-F1EE-B63E-44AA-416C710721C7}"/>
          </ac:spMkLst>
        </pc:spChg>
        <pc:spChg chg="mod ord">
          <ac:chgData name="西久保 徹" userId="68aac7f87de16145" providerId="Windows Live" clId="Web-{7B82034C-DF4A-46BF-8075-53330AAA0210}" dt="2022-08-04T01:22:17.837" v="78"/>
          <ac:spMkLst>
            <pc:docMk/>
            <pc:sldMk cId="683140041" sldId="261"/>
            <ac:spMk id="3" creationId="{39A94B37-EA2D-8E01-111D-9ED8640DF499}"/>
          </ac:spMkLst>
        </pc:spChg>
      </pc:sldChg>
      <pc:sldChg chg="modSp del mod modClrScheme chgLayout">
        <pc:chgData name="西久保 徹" userId="68aac7f87de16145" providerId="Windows Live" clId="Web-{7B82034C-DF4A-46BF-8075-53330AAA0210}" dt="2022-08-04T02:18:08.077" v="810"/>
        <pc:sldMkLst>
          <pc:docMk/>
          <pc:sldMk cId="8153700" sldId="262"/>
        </pc:sldMkLst>
        <pc:spChg chg="mod ord">
          <ac:chgData name="西久保 徹" userId="68aac7f87de16145" providerId="Windows Live" clId="Web-{7B82034C-DF4A-46BF-8075-53330AAA0210}" dt="2022-08-04T01:22:17.837" v="78"/>
          <ac:spMkLst>
            <pc:docMk/>
            <pc:sldMk cId="8153700" sldId="262"/>
            <ac:spMk id="2" creationId="{2A9B2917-EDBC-2242-5146-CA4526FBB8D3}"/>
          </ac:spMkLst>
        </pc:spChg>
        <pc:spChg chg="mod ord">
          <ac:chgData name="西久保 徹" userId="68aac7f87de16145" providerId="Windows Live" clId="Web-{7B82034C-DF4A-46BF-8075-53330AAA0210}" dt="2022-08-04T01:22:17.837" v="78"/>
          <ac:spMkLst>
            <pc:docMk/>
            <pc:sldMk cId="8153700" sldId="262"/>
            <ac:spMk id="3" creationId="{18A3D229-4F8B-1717-A547-AAF8408EB36E}"/>
          </ac:spMkLst>
        </pc:spChg>
      </pc:sldChg>
      <pc:sldChg chg="addSp delSp modSp mod modClrScheme chgLayout modNotes">
        <pc:chgData name="西久保 徹" userId="68aac7f87de16145" providerId="Windows Live" clId="Web-{7B82034C-DF4A-46BF-8075-53330AAA0210}" dt="2022-08-04T02:00:24.842" v="534"/>
        <pc:sldMkLst>
          <pc:docMk/>
          <pc:sldMk cId="472767632" sldId="263"/>
        </pc:sldMkLst>
        <pc:spChg chg="mod ord">
          <ac:chgData name="西久保 徹" userId="68aac7f87de16145" providerId="Windows Live" clId="Web-{7B82034C-DF4A-46BF-8075-53330AAA0210}" dt="2022-08-04T01:38:58.042" v="356" actId="20577"/>
          <ac:spMkLst>
            <pc:docMk/>
            <pc:sldMk cId="472767632" sldId="263"/>
            <ac:spMk id="2" creationId="{D756BDA8-A2A4-4827-7550-39E8D185E7B2}"/>
          </ac:spMkLst>
        </pc:spChg>
        <pc:spChg chg="del mod ord">
          <ac:chgData name="西久保 徹" userId="68aac7f87de16145" providerId="Windows Live" clId="Web-{7B82034C-DF4A-46BF-8075-53330AAA0210}" dt="2022-08-04T01:38:54.587" v="354"/>
          <ac:spMkLst>
            <pc:docMk/>
            <pc:sldMk cId="472767632" sldId="263"/>
            <ac:spMk id="3" creationId="{2B698AC5-1ABF-ED15-F424-92FD07AC2745}"/>
          </ac:spMkLst>
        </pc:spChg>
        <pc:picChg chg="add mod">
          <ac:chgData name="西久保 徹" userId="68aac7f87de16145" providerId="Windows Live" clId="Web-{7B82034C-DF4A-46BF-8075-53330AAA0210}" dt="2022-08-04T01:40:56.323" v="365" actId="1076"/>
          <ac:picMkLst>
            <pc:docMk/>
            <pc:sldMk cId="472767632" sldId="263"/>
            <ac:picMk id="4" creationId="{991305C6-C19E-F05C-787C-7039429BD992}"/>
          </ac:picMkLst>
        </pc:picChg>
        <pc:picChg chg="add">
          <ac:chgData name="西久保 徹" userId="68aac7f87de16145" providerId="Windows Live" clId="Web-{7B82034C-DF4A-46BF-8075-53330AAA0210}" dt="2022-08-04T01:40:31.026" v="359"/>
          <ac:picMkLst>
            <pc:docMk/>
            <pc:sldMk cId="472767632" sldId="263"/>
            <ac:picMk id="6" creationId="{B123F263-9D55-0706-8233-D784C24BAEB5}"/>
          </ac:picMkLst>
        </pc:picChg>
        <pc:picChg chg="add">
          <ac:chgData name="西久保 徹" userId="68aac7f87de16145" providerId="Windows Live" clId="Web-{7B82034C-DF4A-46BF-8075-53330AAA0210}" dt="2022-08-04T01:40:31.042" v="360"/>
          <ac:picMkLst>
            <pc:docMk/>
            <pc:sldMk cId="472767632" sldId="263"/>
            <ac:picMk id="8" creationId="{CBAB432D-5B10-5716-0464-50770065A82F}"/>
          </ac:picMkLst>
        </pc:picChg>
        <pc:picChg chg="add del">
          <ac:chgData name="西久保 徹" userId="68aac7f87de16145" providerId="Windows Live" clId="Web-{7B82034C-DF4A-46BF-8075-53330AAA0210}" dt="2022-08-04T01:45:09.436" v="461"/>
          <ac:picMkLst>
            <pc:docMk/>
            <pc:sldMk cId="472767632" sldId="263"/>
            <ac:picMk id="10" creationId="{F9083C5D-0B01-191A-2F63-9CDA167174C2}"/>
          </ac:picMkLst>
        </pc:picChg>
        <pc:picChg chg="add del">
          <ac:chgData name="西久保 徹" userId="68aac7f87de16145" providerId="Windows Live" clId="Web-{7B82034C-DF4A-46BF-8075-53330AAA0210}" dt="2022-08-04T01:45:09.436" v="460"/>
          <ac:picMkLst>
            <pc:docMk/>
            <pc:sldMk cId="472767632" sldId="263"/>
            <ac:picMk id="12" creationId="{6F926002-A3A8-9CBD-9E4C-99B0731BBC48}"/>
          </ac:picMkLst>
        </pc:picChg>
        <pc:picChg chg="add mod">
          <ac:chgData name="西久保 徹" userId="68aac7f87de16145" providerId="Windows Live" clId="Web-{7B82034C-DF4A-46BF-8075-53330AAA0210}" dt="2022-08-04T01:50:19.535" v="466" actId="1076"/>
          <ac:picMkLst>
            <pc:docMk/>
            <pc:sldMk cId="472767632" sldId="263"/>
            <ac:picMk id="13" creationId="{A3907B10-370C-4B63-EE5D-2B190E546BDD}"/>
          </ac:picMkLst>
        </pc:picChg>
      </pc:sldChg>
      <pc:sldChg chg="addSp delSp modSp mod setBg modClrScheme delDesignElem chgLayout modNotes">
        <pc:chgData name="西久保 徹" userId="68aac7f87de16145" providerId="Windows Live" clId="Web-{7B82034C-DF4A-46BF-8075-53330AAA0210}" dt="2022-08-04T01:24:37.746" v="94"/>
        <pc:sldMkLst>
          <pc:docMk/>
          <pc:sldMk cId="2806805268" sldId="264"/>
        </pc:sldMkLst>
        <pc:spChg chg="del mod ord">
          <ac:chgData name="西久保 徹" userId="68aac7f87de16145" providerId="Windows Live" clId="Web-{7B82034C-DF4A-46BF-8075-53330AAA0210}" dt="2022-08-04T01:24:33.042" v="92"/>
          <ac:spMkLst>
            <pc:docMk/>
            <pc:sldMk cId="2806805268" sldId="264"/>
            <ac:spMk id="2" creationId="{BEABF241-7930-DF10-703F-3C518702A3CD}"/>
          </ac:spMkLst>
        </pc:spChg>
        <pc:spChg chg="add del">
          <ac:chgData name="西久保 徹" userId="68aac7f87de16145" providerId="Windows Live" clId="Web-{7B82034C-DF4A-46BF-8075-53330AAA0210}" dt="2022-08-04T01:21:46.837" v="75"/>
          <ac:spMkLst>
            <pc:docMk/>
            <pc:sldMk cId="2806805268" sldId="264"/>
            <ac:spMk id="14" creationId="{A4AC5506-6312-4701-8D3C-40187889A947}"/>
          </ac:spMkLst>
        </pc:spChg>
        <pc:spChg chg="add mod">
          <ac:chgData name="西久保 徹" userId="68aac7f87de16145" providerId="Windows Live" clId="Web-{7B82034C-DF4A-46BF-8075-53330AAA0210}" dt="2022-08-04T01:22:53.697" v="85" actId="20577"/>
          <ac:spMkLst>
            <pc:docMk/>
            <pc:sldMk cId="2806805268" sldId="264"/>
            <ac:spMk id="16" creationId="{C1A81000-C6A1-A2C5-A871-54721B29A46E}"/>
          </ac:spMkLst>
        </pc:spChg>
        <pc:spChg chg="add del mod">
          <ac:chgData name="西久保 徹" userId="68aac7f87de16145" providerId="Windows Live" clId="Web-{7B82034C-DF4A-46BF-8075-53330AAA0210}" dt="2022-08-04T01:24:37.746" v="94"/>
          <ac:spMkLst>
            <pc:docMk/>
            <pc:sldMk cId="2806805268" sldId="264"/>
            <ac:spMk id="18" creationId="{4881F834-AA38-52DF-07E1-DDA0D8256E06}"/>
          </ac:spMkLst>
        </pc:spChg>
        <pc:picChg chg="add mod">
          <ac:chgData name="西久保 徹" userId="68aac7f87de16145" providerId="Windows Live" clId="Web-{7B82034C-DF4A-46BF-8075-53330AAA0210}" dt="2022-08-04T01:17:08.801" v="19" actId="1076"/>
          <ac:picMkLst>
            <pc:docMk/>
            <pc:sldMk cId="2806805268" sldId="264"/>
            <ac:picMk id="3" creationId="{6D417B3A-0385-281E-B4B2-4F7495C34EFB}"/>
          </ac:picMkLst>
        </pc:picChg>
        <pc:picChg chg="del mod ord">
          <ac:chgData name="西久保 徹" userId="68aac7f87de16145" providerId="Windows Live" clId="Web-{7B82034C-DF4A-46BF-8075-53330AAA0210}" dt="2022-08-04T01:17:05.754" v="18"/>
          <ac:picMkLst>
            <pc:docMk/>
            <pc:sldMk cId="2806805268" sldId="264"/>
            <ac:picMk id="4" creationId="{B8EB567D-3FE3-693D-F9FE-59507F66159C}"/>
          </ac:picMkLst>
        </pc:picChg>
        <pc:picChg chg="del mod ord">
          <ac:chgData name="西久保 徹" userId="68aac7f87de16145" providerId="Windows Live" clId="Web-{7B82034C-DF4A-46BF-8075-53330AAA0210}" dt="2022-08-04T01:17:03.770" v="17"/>
          <ac:picMkLst>
            <pc:docMk/>
            <pc:sldMk cId="2806805268" sldId="264"/>
            <ac:picMk id="5" creationId="{78261BAD-3263-6FA1-8AD7-E6DB95ACCCD3}"/>
          </ac:picMkLst>
        </pc:picChg>
        <pc:picChg chg="mod">
          <ac:chgData name="西久保 徹" userId="68aac7f87de16145" providerId="Windows Live" clId="Web-{7B82034C-DF4A-46BF-8075-53330AAA0210}" dt="2022-08-04T01:15:26.159" v="8" actId="14100"/>
          <ac:picMkLst>
            <pc:docMk/>
            <pc:sldMk cId="2806805268" sldId="264"/>
            <ac:picMk id="6" creationId="{FE7489B3-8B3E-B315-63AD-C6AEF5A42A46}"/>
          </ac:picMkLst>
        </pc:picChg>
        <pc:picChg chg="mod">
          <ac:chgData name="西久保 徹" userId="68aac7f87de16145" providerId="Windows Live" clId="Web-{7B82034C-DF4A-46BF-8075-53330AAA0210}" dt="2022-08-04T01:15:17.909" v="5"/>
          <ac:picMkLst>
            <pc:docMk/>
            <pc:sldMk cId="2806805268" sldId="264"/>
            <ac:picMk id="7" creationId="{655BE089-5869-6688-31C1-856037CFD957}"/>
          </ac:picMkLst>
        </pc:picChg>
        <pc:picChg chg="del">
          <ac:chgData name="西久保 徹" userId="68aac7f87de16145" providerId="Windows Live" clId="Web-{7B82034C-DF4A-46BF-8075-53330AAA0210}" dt="2022-08-04T01:14:52.034" v="1"/>
          <ac:picMkLst>
            <pc:docMk/>
            <pc:sldMk cId="2806805268" sldId="264"/>
            <ac:picMk id="8" creationId="{36007E80-3F13-56D6-BCE6-1E199868CDE0}"/>
          </ac:picMkLst>
        </pc:picChg>
        <pc:picChg chg="add mod">
          <ac:chgData name="西久保 徹" userId="68aac7f87de16145" providerId="Windows Live" clId="Web-{7B82034C-DF4A-46BF-8075-53330AAA0210}" dt="2022-08-04T01:17:11.645" v="20" actId="14100"/>
          <ac:picMkLst>
            <pc:docMk/>
            <pc:sldMk cId="2806805268" sldId="264"/>
            <ac:picMk id="9" creationId="{90F7634F-EC01-C1CE-500B-CB878238537B}"/>
          </ac:picMkLst>
        </pc:picChg>
        <pc:picChg chg="add">
          <ac:chgData name="西久保 徹" userId="68aac7f87de16145" providerId="Windows Live" clId="Web-{7B82034C-DF4A-46BF-8075-53330AAA0210}" dt="2022-08-04T01:17:01.223" v="15"/>
          <ac:picMkLst>
            <pc:docMk/>
            <pc:sldMk cId="2806805268" sldId="264"/>
            <ac:picMk id="11" creationId="{DF7D47FE-941E-0C4E-CD36-CA0AACE2348C}"/>
          </ac:picMkLst>
        </pc:picChg>
        <pc:picChg chg="add">
          <ac:chgData name="西久保 徹" userId="68aac7f87de16145" providerId="Windows Live" clId="Web-{7B82034C-DF4A-46BF-8075-53330AAA0210}" dt="2022-08-04T01:17:01.254" v="16"/>
          <ac:picMkLst>
            <pc:docMk/>
            <pc:sldMk cId="2806805268" sldId="264"/>
            <ac:picMk id="13" creationId="{07E921AC-75FD-761D-23E4-D9D07381190B}"/>
          </ac:picMkLst>
        </pc:picChg>
      </pc:sldChg>
      <pc:sldChg chg="add del ord">
        <pc:chgData name="西久保 徹" userId="68aac7f87de16145" providerId="Windows Live" clId="Web-{7B82034C-DF4A-46BF-8075-53330AAA0210}" dt="2022-08-04T01:21:37.399" v="74"/>
        <pc:sldMkLst>
          <pc:docMk/>
          <pc:sldMk cId="2347797605" sldId="265"/>
        </pc:sldMkLst>
      </pc:sldChg>
      <pc:sldChg chg="addSp delSp modSp add mod modClrScheme chgLayout modNotes">
        <pc:chgData name="西久保 徹" userId="68aac7f87de16145" providerId="Windows Live" clId="Web-{7B82034C-DF4A-46BF-8075-53330AAA0210}" dt="2022-08-04T01:38:20.493" v="351"/>
        <pc:sldMkLst>
          <pc:docMk/>
          <pc:sldMk cId="995552994" sldId="266"/>
        </pc:sldMkLst>
        <pc:spChg chg="del mod ord">
          <ac:chgData name="西久保 徹" userId="68aac7f87de16145" providerId="Windows Live" clId="Web-{7B82034C-DF4A-46BF-8075-53330AAA0210}" dt="2022-08-04T01:24:07.386" v="89"/>
          <ac:spMkLst>
            <pc:docMk/>
            <pc:sldMk cId="995552994" sldId="266"/>
            <ac:spMk id="2" creationId="{BEABF241-7930-DF10-703F-3C518702A3CD}"/>
          </ac:spMkLst>
        </pc:spChg>
        <pc:spChg chg="add del mod">
          <ac:chgData name="西久保 徹" userId="68aac7f87de16145" providerId="Windows Live" clId="Web-{7B82034C-DF4A-46BF-8075-53330AAA0210}" dt="2022-08-04T01:24:07.339" v="88"/>
          <ac:spMkLst>
            <pc:docMk/>
            <pc:sldMk cId="995552994" sldId="266"/>
            <ac:spMk id="5" creationId="{19D9C098-543F-1FE5-CEA7-31A957EDA105}"/>
          </ac:spMkLst>
        </pc:spChg>
        <pc:spChg chg="add mod">
          <ac:chgData name="西久保 徹" userId="68aac7f87de16145" providerId="Windows Live" clId="Web-{7B82034C-DF4A-46BF-8075-53330AAA0210}" dt="2022-08-04T01:25:10.419" v="109" actId="20577"/>
          <ac:spMkLst>
            <pc:docMk/>
            <pc:sldMk cId="995552994" sldId="266"/>
            <ac:spMk id="10" creationId="{FE737AF8-642E-659D-078A-5F704373D568}"/>
          </ac:spMkLst>
        </pc:spChg>
        <pc:spChg chg="add del">
          <ac:chgData name="西久保 徹" userId="68aac7f87de16145" providerId="Windows Live" clId="Web-{7B82034C-DF4A-46BF-8075-53330AAA0210}" dt="2022-08-04T01:24:46.871" v="96"/>
          <ac:spMkLst>
            <pc:docMk/>
            <pc:sldMk cId="995552994" sldId="266"/>
            <ac:spMk id="14" creationId="{288BB55A-CEA9-1C7B-30BF-485B36352343}"/>
          </ac:spMkLst>
        </pc:spChg>
      </pc:sldChg>
      <pc:sldChg chg="addSp modSp add replId modNotes">
        <pc:chgData name="西久保 徹" userId="68aac7f87de16145" providerId="Windows Live" clId="Web-{7B82034C-DF4A-46BF-8075-53330AAA0210}" dt="2022-08-04T02:09:06.287" v="692"/>
        <pc:sldMkLst>
          <pc:docMk/>
          <pc:sldMk cId="722197951" sldId="267"/>
        </pc:sldMkLst>
        <pc:picChg chg="add mod">
          <ac:chgData name="西久保 徹" userId="68aac7f87de16145" providerId="Windows Live" clId="Web-{7B82034C-DF4A-46BF-8075-53330AAA0210}" dt="2022-08-04T02:03:05.891" v="539" actId="14100"/>
          <ac:picMkLst>
            <pc:docMk/>
            <pc:sldMk cId="722197951" sldId="267"/>
            <ac:picMk id="3" creationId="{A30061C1-DE20-77D7-C9A3-9B3EB958D78C}"/>
          </ac:picMkLst>
        </pc:picChg>
      </pc:sldChg>
      <pc:sldChg chg="addSp delSp modSp add replId modNotes">
        <pc:chgData name="西久保 徹" userId="68aac7f87de16145" providerId="Windows Live" clId="Web-{7B82034C-DF4A-46BF-8075-53330AAA0210}" dt="2022-08-04T02:14:41.918" v="808"/>
        <pc:sldMkLst>
          <pc:docMk/>
          <pc:sldMk cId="3280913324" sldId="268"/>
        </pc:sldMkLst>
        <pc:picChg chg="del">
          <ac:chgData name="西久保 徹" userId="68aac7f87de16145" providerId="Windows Live" clId="Web-{7B82034C-DF4A-46BF-8075-53330AAA0210}" dt="2022-08-04T02:09:33.350" v="695"/>
          <ac:picMkLst>
            <pc:docMk/>
            <pc:sldMk cId="3280913324" sldId="268"/>
            <ac:picMk id="3" creationId="{A30061C1-DE20-77D7-C9A3-9B3EB958D78C}"/>
          </ac:picMkLst>
        </pc:picChg>
        <pc:picChg chg="del">
          <ac:chgData name="西久保 徹" userId="68aac7f87de16145" providerId="Windows Live" clId="Web-{7B82034C-DF4A-46BF-8075-53330AAA0210}" dt="2022-08-04T02:09:32.600" v="694"/>
          <ac:picMkLst>
            <pc:docMk/>
            <pc:sldMk cId="3280913324" sldId="268"/>
            <ac:picMk id="4" creationId="{991305C6-C19E-F05C-787C-7039429BD992}"/>
          </ac:picMkLst>
        </pc:picChg>
        <pc:picChg chg="add mod">
          <ac:chgData name="西久保 徹" userId="68aac7f87de16145" providerId="Windows Live" clId="Web-{7B82034C-DF4A-46BF-8075-53330AAA0210}" dt="2022-08-04T02:13:38.557" v="751" actId="1076"/>
          <ac:picMkLst>
            <pc:docMk/>
            <pc:sldMk cId="3280913324" sldId="268"/>
            <ac:picMk id="5" creationId="{40DEF403-441E-FF42-882C-F89C99ADBE62}"/>
          </ac:picMkLst>
        </pc:picChg>
        <pc:picChg chg="add mod">
          <ac:chgData name="西久保 徹" userId="68aac7f87de16145" providerId="Windows Live" clId="Web-{7B82034C-DF4A-46BF-8075-53330AAA0210}" dt="2022-08-04T02:13:42.292" v="753" actId="14100"/>
          <ac:picMkLst>
            <pc:docMk/>
            <pc:sldMk cId="3280913324" sldId="268"/>
            <ac:picMk id="7" creationId="{1B35E421-6E9A-B6EF-DD90-360DCEF429C3}"/>
          </ac:picMkLst>
        </pc:picChg>
        <pc:picChg chg="del">
          <ac:chgData name="西久保 徹" userId="68aac7f87de16145" providerId="Windows Live" clId="Web-{7B82034C-DF4A-46BF-8075-53330AAA0210}" dt="2022-08-04T02:09:33.775" v="696"/>
          <ac:picMkLst>
            <pc:docMk/>
            <pc:sldMk cId="3280913324" sldId="268"/>
            <ac:picMk id="13" creationId="{A3907B10-370C-4B63-EE5D-2B190E546BDD}"/>
          </ac:picMkLst>
        </pc:picChg>
      </pc:sldChg>
      <pc:sldChg chg="addSp delSp modSp add replId modNotes">
        <pc:chgData name="西久保 徹" userId="68aac7f87de16145" providerId="Windows Live" clId="Web-{7B82034C-DF4A-46BF-8075-53330AAA0210}" dt="2022-08-04T04:21:39.530" v="1041"/>
        <pc:sldMkLst>
          <pc:docMk/>
          <pc:sldMk cId="3404346277" sldId="269"/>
        </pc:sldMkLst>
        <pc:picChg chg="add mod">
          <ac:chgData name="西久保 徹" userId="68aac7f87de16145" providerId="Windows Live" clId="Web-{7B82034C-DF4A-46BF-8075-53330AAA0210}" dt="2022-08-04T02:20:08.048" v="815" actId="14100"/>
          <ac:picMkLst>
            <pc:docMk/>
            <pc:sldMk cId="3404346277" sldId="269"/>
            <ac:picMk id="3" creationId="{40C7FB22-57E2-8307-F890-47989551E6A3}"/>
          </ac:picMkLst>
        </pc:picChg>
        <pc:picChg chg="add mod">
          <ac:chgData name="西久保 徹" userId="68aac7f87de16145" providerId="Windows Live" clId="Web-{7B82034C-DF4A-46BF-8075-53330AAA0210}" dt="2022-08-04T02:20:18.829" v="818" actId="14100"/>
          <ac:picMkLst>
            <pc:docMk/>
            <pc:sldMk cId="3404346277" sldId="269"/>
            <ac:picMk id="4" creationId="{A87461BE-DBD1-2084-B3B6-A97CE2E1897C}"/>
          </ac:picMkLst>
        </pc:picChg>
        <pc:picChg chg="del">
          <ac:chgData name="西久保 徹" userId="68aac7f87de16145" providerId="Windows Live" clId="Web-{7B82034C-DF4A-46BF-8075-53330AAA0210}" dt="2022-08-04T02:18:13.218" v="811"/>
          <ac:picMkLst>
            <pc:docMk/>
            <pc:sldMk cId="3404346277" sldId="269"/>
            <ac:picMk id="5" creationId="{40DEF403-441E-FF42-882C-F89C99ADBE62}"/>
          </ac:picMkLst>
        </pc:picChg>
        <pc:picChg chg="del">
          <ac:chgData name="西久保 徹" userId="68aac7f87de16145" providerId="Windows Live" clId="Web-{7B82034C-DF4A-46BF-8075-53330AAA0210}" dt="2022-08-04T02:18:13.874" v="812"/>
          <ac:picMkLst>
            <pc:docMk/>
            <pc:sldMk cId="3404346277" sldId="269"/>
            <ac:picMk id="7" creationId="{1B35E421-6E9A-B6EF-DD90-360DCEF429C3}"/>
          </ac:picMkLst>
        </pc:picChg>
      </pc:sldChg>
      <pc:sldMasterChg chg="del delSldLayout">
        <pc:chgData name="西久保 徹" userId="68aac7f87de16145" providerId="Windows Live" clId="Web-{7B82034C-DF4A-46BF-8075-53330AAA0210}" dt="2022-08-04T01:21:46.837" v="75"/>
        <pc:sldMasterMkLst>
          <pc:docMk/>
          <pc:sldMasterMk cId="2907289730" sldId="2147483648"/>
        </pc:sldMasterMkLst>
        <pc:sldLayoutChg chg="del">
          <pc:chgData name="西久保 徹" userId="68aac7f87de16145" providerId="Windows Live" clId="Web-{7B82034C-DF4A-46BF-8075-53330AAA0210}" dt="2022-08-04T01:21:46.837" v="75"/>
          <pc:sldLayoutMkLst>
            <pc:docMk/>
            <pc:sldMasterMk cId="2907289730" sldId="2147483648"/>
            <pc:sldLayoutMk cId="3849106771" sldId="2147483649"/>
          </pc:sldLayoutMkLst>
        </pc:sldLayoutChg>
        <pc:sldLayoutChg chg="del">
          <pc:chgData name="西久保 徹" userId="68aac7f87de16145" providerId="Windows Live" clId="Web-{7B82034C-DF4A-46BF-8075-53330AAA0210}" dt="2022-08-04T01:21:46.837" v="75"/>
          <pc:sldLayoutMkLst>
            <pc:docMk/>
            <pc:sldMasterMk cId="2907289730" sldId="2147483648"/>
            <pc:sldLayoutMk cId="2040515858" sldId="2147483650"/>
          </pc:sldLayoutMkLst>
        </pc:sldLayoutChg>
        <pc:sldLayoutChg chg="del">
          <pc:chgData name="西久保 徹" userId="68aac7f87de16145" providerId="Windows Live" clId="Web-{7B82034C-DF4A-46BF-8075-53330AAA0210}" dt="2022-08-04T01:21:46.837" v="75"/>
          <pc:sldLayoutMkLst>
            <pc:docMk/>
            <pc:sldMasterMk cId="2907289730" sldId="2147483648"/>
            <pc:sldLayoutMk cId="4083904788" sldId="2147483651"/>
          </pc:sldLayoutMkLst>
        </pc:sldLayoutChg>
        <pc:sldLayoutChg chg="del">
          <pc:chgData name="西久保 徹" userId="68aac7f87de16145" providerId="Windows Live" clId="Web-{7B82034C-DF4A-46BF-8075-53330AAA0210}" dt="2022-08-04T01:21:46.837" v="75"/>
          <pc:sldLayoutMkLst>
            <pc:docMk/>
            <pc:sldMasterMk cId="2907289730" sldId="2147483648"/>
            <pc:sldLayoutMk cId="1395402986" sldId="2147483652"/>
          </pc:sldLayoutMkLst>
        </pc:sldLayoutChg>
        <pc:sldLayoutChg chg="del">
          <pc:chgData name="西久保 徹" userId="68aac7f87de16145" providerId="Windows Live" clId="Web-{7B82034C-DF4A-46BF-8075-53330AAA0210}" dt="2022-08-04T01:21:46.837" v="75"/>
          <pc:sldLayoutMkLst>
            <pc:docMk/>
            <pc:sldMasterMk cId="2907289730" sldId="2147483648"/>
            <pc:sldLayoutMk cId="797884901" sldId="2147483653"/>
          </pc:sldLayoutMkLst>
        </pc:sldLayoutChg>
        <pc:sldLayoutChg chg="del">
          <pc:chgData name="西久保 徹" userId="68aac7f87de16145" providerId="Windows Live" clId="Web-{7B82034C-DF4A-46BF-8075-53330AAA0210}" dt="2022-08-04T01:21:46.837" v="75"/>
          <pc:sldLayoutMkLst>
            <pc:docMk/>
            <pc:sldMasterMk cId="2907289730" sldId="2147483648"/>
            <pc:sldLayoutMk cId="539588861" sldId="2147483654"/>
          </pc:sldLayoutMkLst>
        </pc:sldLayoutChg>
        <pc:sldLayoutChg chg="del">
          <pc:chgData name="西久保 徹" userId="68aac7f87de16145" providerId="Windows Live" clId="Web-{7B82034C-DF4A-46BF-8075-53330AAA0210}" dt="2022-08-04T01:21:46.837" v="75"/>
          <pc:sldLayoutMkLst>
            <pc:docMk/>
            <pc:sldMasterMk cId="2907289730" sldId="2147483648"/>
            <pc:sldLayoutMk cId="2042860812" sldId="2147483655"/>
          </pc:sldLayoutMkLst>
        </pc:sldLayoutChg>
        <pc:sldLayoutChg chg="del">
          <pc:chgData name="西久保 徹" userId="68aac7f87de16145" providerId="Windows Live" clId="Web-{7B82034C-DF4A-46BF-8075-53330AAA0210}" dt="2022-08-04T01:21:46.837" v="75"/>
          <pc:sldLayoutMkLst>
            <pc:docMk/>
            <pc:sldMasterMk cId="2907289730" sldId="2147483648"/>
            <pc:sldLayoutMk cId="3888451093" sldId="2147483656"/>
          </pc:sldLayoutMkLst>
        </pc:sldLayoutChg>
        <pc:sldLayoutChg chg="del">
          <pc:chgData name="西久保 徹" userId="68aac7f87de16145" providerId="Windows Live" clId="Web-{7B82034C-DF4A-46BF-8075-53330AAA0210}" dt="2022-08-04T01:21:46.837" v="75"/>
          <pc:sldLayoutMkLst>
            <pc:docMk/>
            <pc:sldMasterMk cId="2907289730" sldId="2147483648"/>
            <pc:sldLayoutMk cId="2189387916" sldId="2147483657"/>
          </pc:sldLayoutMkLst>
        </pc:sldLayoutChg>
        <pc:sldLayoutChg chg="del">
          <pc:chgData name="西久保 徹" userId="68aac7f87de16145" providerId="Windows Live" clId="Web-{7B82034C-DF4A-46BF-8075-53330AAA0210}" dt="2022-08-04T01:21:46.837" v="75"/>
          <pc:sldLayoutMkLst>
            <pc:docMk/>
            <pc:sldMasterMk cId="2907289730" sldId="2147483648"/>
            <pc:sldLayoutMk cId="2575747102" sldId="2147483658"/>
          </pc:sldLayoutMkLst>
        </pc:sldLayoutChg>
        <pc:sldLayoutChg chg="del">
          <pc:chgData name="西久保 徹" userId="68aac7f87de16145" providerId="Windows Live" clId="Web-{7B82034C-DF4A-46BF-8075-53330AAA0210}" dt="2022-08-04T01:21:46.837" v="75"/>
          <pc:sldLayoutMkLst>
            <pc:docMk/>
            <pc:sldMasterMk cId="2907289730" sldId="2147483648"/>
            <pc:sldLayoutMk cId="2950866720" sldId="2147483659"/>
          </pc:sldLayoutMkLst>
        </pc:sldLayoutChg>
      </pc:sldMasterChg>
      <pc:sldMasterChg chg="add del addSldLayout delSldLayout modSldLayout">
        <pc:chgData name="西久保 徹" userId="68aac7f87de16145" providerId="Windows Live" clId="Web-{7B82034C-DF4A-46BF-8075-53330AAA0210}" dt="2022-08-04T01:21:52.806" v="76"/>
        <pc:sldMasterMkLst>
          <pc:docMk/>
          <pc:sldMasterMk cId="1156137070" sldId="2147483660"/>
        </pc:sldMasterMkLst>
        <pc:sldLayoutChg chg="add del mod replId">
          <pc:chgData name="西久保 徹" userId="68aac7f87de16145" providerId="Windows Live" clId="Web-{7B82034C-DF4A-46BF-8075-53330AAA0210}" dt="2022-08-04T01:21:52.806" v="76"/>
          <pc:sldLayoutMkLst>
            <pc:docMk/>
            <pc:sldMasterMk cId="1156137070" sldId="2147483660"/>
            <pc:sldLayoutMk cId="4203166056" sldId="2147483661"/>
          </pc:sldLayoutMkLst>
        </pc:sldLayoutChg>
        <pc:sldLayoutChg chg="add del mod replId">
          <pc:chgData name="西久保 徹" userId="68aac7f87de16145" providerId="Windows Live" clId="Web-{7B82034C-DF4A-46BF-8075-53330AAA0210}" dt="2022-08-04T01:21:52.806" v="76"/>
          <pc:sldLayoutMkLst>
            <pc:docMk/>
            <pc:sldMasterMk cId="1156137070" sldId="2147483660"/>
            <pc:sldLayoutMk cId="318596117" sldId="2147483662"/>
          </pc:sldLayoutMkLst>
        </pc:sldLayoutChg>
        <pc:sldLayoutChg chg="add del mod replId">
          <pc:chgData name="西久保 徹" userId="68aac7f87de16145" providerId="Windows Live" clId="Web-{7B82034C-DF4A-46BF-8075-53330AAA0210}" dt="2022-08-04T01:21:52.806" v="76"/>
          <pc:sldLayoutMkLst>
            <pc:docMk/>
            <pc:sldMasterMk cId="1156137070" sldId="2147483660"/>
            <pc:sldLayoutMk cId="3207768239" sldId="2147483663"/>
          </pc:sldLayoutMkLst>
        </pc:sldLayoutChg>
        <pc:sldLayoutChg chg="add del mod replId">
          <pc:chgData name="西久保 徹" userId="68aac7f87de16145" providerId="Windows Live" clId="Web-{7B82034C-DF4A-46BF-8075-53330AAA0210}" dt="2022-08-04T01:21:52.806" v="76"/>
          <pc:sldLayoutMkLst>
            <pc:docMk/>
            <pc:sldMasterMk cId="1156137070" sldId="2147483660"/>
            <pc:sldLayoutMk cId="2741446625" sldId="2147483664"/>
          </pc:sldLayoutMkLst>
        </pc:sldLayoutChg>
        <pc:sldLayoutChg chg="add del mod replId">
          <pc:chgData name="西久保 徹" userId="68aac7f87de16145" providerId="Windows Live" clId="Web-{7B82034C-DF4A-46BF-8075-53330AAA0210}" dt="2022-08-04T01:21:52.806" v="76"/>
          <pc:sldLayoutMkLst>
            <pc:docMk/>
            <pc:sldMasterMk cId="1156137070" sldId="2147483660"/>
            <pc:sldLayoutMk cId="2613026413" sldId="2147483665"/>
          </pc:sldLayoutMkLst>
        </pc:sldLayoutChg>
        <pc:sldLayoutChg chg="add del mod replId">
          <pc:chgData name="西久保 徹" userId="68aac7f87de16145" providerId="Windows Live" clId="Web-{7B82034C-DF4A-46BF-8075-53330AAA0210}" dt="2022-08-04T01:21:52.806" v="76"/>
          <pc:sldLayoutMkLst>
            <pc:docMk/>
            <pc:sldMasterMk cId="1156137070" sldId="2147483660"/>
            <pc:sldLayoutMk cId="2041005413" sldId="2147483666"/>
          </pc:sldLayoutMkLst>
        </pc:sldLayoutChg>
        <pc:sldLayoutChg chg="add del mod replId">
          <pc:chgData name="西久保 徹" userId="68aac7f87de16145" providerId="Windows Live" clId="Web-{7B82034C-DF4A-46BF-8075-53330AAA0210}" dt="2022-08-04T01:21:52.806" v="76"/>
          <pc:sldLayoutMkLst>
            <pc:docMk/>
            <pc:sldMasterMk cId="1156137070" sldId="2147483660"/>
            <pc:sldLayoutMk cId="739317312" sldId="2147483667"/>
          </pc:sldLayoutMkLst>
        </pc:sldLayoutChg>
        <pc:sldLayoutChg chg="add del mod replId">
          <pc:chgData name="西久保 徹" userId="68aac7f87de16145" providerId="Windows Live" clId="Web-{7B82034C-DF4A-46BF-8075-53330AAA0210}" dt="2022-08-04T01:21:52.806" v="76"/>
          <pc:sldLayoutMkLst>
            <pc:docMk/>
            <pc:sldMasterMk cId="1156137070" sldId="2147483660"/>
            <pc:sldLayoutMk cId="4161820922" sldId="2147483668"/>
          </pc:sldLayoutMkLst>
        </pc:sldLayoutChg>
        <pc:sldLayoutChg chg="add del mod replId">
          <pc:chgData name="西久保 徹" userId="68aac7f87de16145" providerId="Windows Live" clId="Web-{7B82034C-DF4A-46BF-8075-53330AAA0210}" dt="2022-08-04T01:21:52.806" v="76"/>
          <pc:sldLayoutMkLst>
            <pc:docMk/>
            <pc:sldMasterMk cId="1156137070" sldId="2147483660"/>
            <pc:sldLayoutMk cId="586863200" sldId="2147483669"/>
          </pc:sldLayoutMkLst>
        </pc:sldLayoutChg>
        <pc:sldLayoutChg chg="add del mod replId">
          <pc:chgData name="西久保 徹" userId="68aac7f87de16145" providerId="Windows Live" clId="Web-{7B82034C-DF4A-46BF-8075-53330AAA0210}" dt="2022-08-04T01:21:52.806" v="76"/>
          <pc:sldLayoutMkLst>
            <pc:docMk/>
            <pc:sldMasterMk cId="1156137070" sldId="2147483660"/>
            <pc:sldLayoutMk cId="3726915206" sldId="2147483670"/>
          </pc:sldLayoutMkLst>
        </pc:sldLayoutChg>
        <pc:sldLayoutChg chg="add del mod replId">
          <pc:chgData name="西久保 徹" userId="68aac7f87de16145" providerId="Windows Live" clId="Web-{7B82034C-DF4A-46BF-8075-53330AAA0210}" dt="2022-08-04T01:21:52.806" v="76"/>
          <pc:sldLayoutMkLst>
            <pc:docMk/>
            <pc:sldMasterMk cId="1156137070" sldId="2147483660"/>
            <pc:sldLayoutMk cId="3442837503" sldId="2147483671"/>
          </pc:sldLayoutMkLst>
        </pc:sldLayoutChg>
      </pc:sldMasterChg>
      <pc:sldMasterChg chg="add del addSldLayout delSldLayout modSldLayout">
        <pc:chgData name="西久保 徹" userId="68aac7f87de16145" providerId="Windows Live" clId="Web-{7B82034C-DF4A-46BF-8075-53330AAA0210}" dt="2022-08-04T01:22:01.853" v="77"/>
        <pc:sldMasterMkLst>
          <pc:docMk/>
          <pc:sldMasterMk cId="3703852279" sldId="2147483672"/>
        </pc:sldMasterMkLst>
        <pc:sldLayoutChg chg="add del mod replId">
          <pc:chgData name="西久保 徹" userId="68aac7f87de16145" providerId="Windows Live" clId="Web-{7B82034C-DF4A-46BF-8075-53330AAA0210}" dt="2022-08-04T01:22:01.853" v="77"/>
          <pc:sldLayoutMkLst>
            <pc:docMk/>
            <pc:sldMasterMk cId="3703852279" sldId="2147483672"/>
            <pc:sldLayoutMk cId="1832523644" sldId="2147483673"/>
          </pc:sldLayoutMkLst>
        </pc:sldLayoutChg>
        <pc:sldLayoutChg chg="add del mod replId">
          <pc:chgData name="西久保 徹" userId="68aac7f87de16145" providerId="Windows Live" clId="Web-{7B82034C-DF4A-46BF-8075-53330AAA0210}" dt="2022-08-04T01:22:01.853" v="77"/>
          <pc:sldLayoutMkLst>
            <pc:docMk/>
            <pc:sldMasterMk cId="3703852279" sldId="2147483672"/>
            <pc:sldLayoutMk cId="18732158" sldId="2147483674"/>
          </pc:sldLayoutMkLst>
        </pc:sldLayoutChg>
        <pc:sldLayoutChg chg="add del mod replId">
          <pc:chgData name="西久保 徹" userId="68aac7f87de16145" providerId="Windows Live" clId="Web-{7B82034C-DF4A-46BF-8075-53330AAA0210}" dt="2022-08-04T01:22:01.853" v="77"/>
          <pc:sldLayoutMkLst>
            <pc:docMk/>
            <pc:sldMasterMk cId="3703852279" sldId="2147483672"/>
            <pc:sldLayoutMk cId="3986006192" sldId="2147483675"/>
          </pc:sldLayoutMkLst>
        </pc:sldLayoutChg>
        <pc:sldLayoutChg chg="add del mod replId">
          <pc:chgData name="西久保 徹" userId="68aac7f87de16145" providerId="Windows Live" clId="Web-{7B82034C-DF4A-46BF-8075-53330AAA0210}" dt="2022-08-04T01:22:01.853" v="77"/>
          <pc:sldLayoutMkLst>
            <pc:docMk/>
            <pc:sldMasterMk cId="3703852279" sldId="2147483672"/>
            <pc:sldLayoutMk cId="176098150" sldId="2147483676"/>
          </pc:sldLayoutMkLst>
        </pc:sldLayoutChg>
        <pc:sldLayoutChg chg="add del mod replId">
          <pc:chgData name="西久保 徹" userId="68aac7f87de16145" providerId="Windows Live" clId="Web-{7B82034C-DF4A-46BF-8075-53330AAA0210}" dt="2022-08-04T01:22:01.853" v="77"/>
          <pc:sldLayoutMkLst>
            <pc:docMk/>
            <pc:sldMasterMk cId="3703852279" sldId="2147483672"/>
            <pc:sldLayoutMk cId="1738232836" sldId="2147483677"/>
          </pc:sldLayoutMkLst>
        </pc:sldLayoutChg>
        <pc:sldLayoutChg chg="add del mod replId">
          <pc:chgData name="西久保 徹" userId="68aac7f87de16145" providerId="Windows Live" clId="Web-{7B82034C-DF4A-46BF-8075-53330AAA0210}" dt="2022-08-04T01:22:01.853" v="77"/>
          <pc:sldLayoutMkLst>
            <pc:docMk/>
            <pc:sldMasterMk cId="3703852279" sldId="2147483672"/>
            <pc:sldLayoutMk cId="2165111690" sldId="2147483678"/>
          </pc:sldLayoutMkLst>
        </pc:sldLayoutChg>
        <pc:sldLayoutChg chg="add del mod replId">
          <pc:chgData name="西久保 徹" userId="68aac7f87de16145" providerId="Windows Live" clId="Web-{7B82034C-DF4A-46BF-8075-53330AAA0210}" dt="2022-08-04T01:22:01.853" v="77"/>
          <pc:sldLayoutMkLst>
            <pc:docMk/>
            <pc:sldMasterMk cId="3703852279" sldId="2147483672"/>
            <pc:sldLayoutMk cId="50158560" sldId="2147483679"/>
          </pc:sldLayoutMkLst>
        </pc:sldLayoutChg>
        <pc:sldLayoutChg chg="add del mod replId">
          <pc:chgData name="西久保 徹" userId="68aac7f87de16145" providerId="Windows Live" clId="Web-{7B82034C-DF4A-46BF-8075-53330AAA0210}" dt="2022-08-04T01:22:01.853" v="77"/>
          <pc:sldLayoutMkLst>
            <pc:docMk/>
            <pc:sldMasterMk cId="3703852279" sldId="2147483672"/>
            <pc:sldLayoutMk cId="3173251667" sldId="2147483680"/>
          </pc:sldLayoutMkLst>
        </pc:sldLayoutChg>
        <pc:sldLayoutChg chg="add del mod replId">
          <pc:chgData name="西久保 徹" userId="68aac7f87de16145" providerId="Windows Live" clId="Web-{7B82034C-DF4A-46BF-8075-53330AAA0210}" dt="2022-08-04T01:22:01.853" v="77"/>
          <pc:sldLayoutMkLst>
            <pc:docMk/>
            <pc:sldMasterMk cId="3703852279" sldId="2147483672"/>
            <pc:sldLayoutMk cId="1373807548" sldId="2147483681"/>
          </pc:sldLayoutMkLst>
        </pc:sldLayoutChg>
        <pc:sldLayoutChg chg="add del mod replId">
          <pc:chgData name="西久保 徹" userId="68aac7f87de16145" providerId="Windows Live" clId="Web-{7B82034C-DF4A-46BF-8075-53330AAA0210}" dt="2022-08-04T01:22:01.853" v="77"/>
          <pc:sldLayoutMkLst>
            <pc:docMk/>
            <pc:sldMasterMk cId="3703852279" sldId="2147483672"/>
            <pc:sldLayoutMk cId="1911116687" sldId="2147483682"/>
          </pc:sldLayoutMkLst>
        </pc:sldLayoutChg>
        <pc:sldLayoutChg chg="add del mod replId">
          <pc:chgData name="西久保 徹" userId="68aac7f87de16145" providerId="Windows Live" clId="Web-{7B82034C-DF4A-46BF-8075-53330AAA0210}" dt="2022-08-04T01:22:01.853" v="77"/>
          <pc:sldLayoutMkLst>
            <pc:docMk/>
            <pc:sldMasterMk cId="3703852279" sldId="2147483672"/>
            <pc:sldLayoutMk cId="2273483387" sldId="2147483683"/>
          </pc:sldLayoutMkLst>
        </pc:sldLayoutChg>
      </pc:sldMasterChg>
      <pc:sldMasterChg chg="add del addSldLayout delSldLayout modSldLayout">
        <pc:chgData name="西久保 徹" userId="68aac7f87de16145" providerId="Windows Live" clId="Web-{7B82034C-DF4A-46BF-8075-53330AAA0210}" dt="2022-08-04T01:22:17.837" v="78"/>
        <pc:sldMasterMkLst>
          <pc:docMk/>
          <pc:sldMasterMk cId="3687358770" sldId="2147483684"/>
        </pc:sldMasterMkLst>
        <pc:sldLayoutChg chg="add del mod replId">
          <pc:chgData name="西久保 徹" userId="68aac7f87de16145" providerId="Windows Live" clId="Web-{7B82034C-DF4A-46BF-8075-53330AAA0210}" dt="2022-08-04T01:22:17.837" v="78"/>
          <pc:sldLayoutMkLst>
            <pc:docMk/>
            <pc:sldMasterMk cId="3687358770" sldId="2147483684"/>
            <pc:sldLayoutMk cId="3843016641" sldId="2147483685"/>
          </pc:sldLayoutMkLst>
        </pc:sldLayoutChg>
        <pc:sldLayoutChg chg="add del mod replId">
          <pc:chgData name="西久保 徹" userId="68aac7f87de16145" providerId="Windows Live" clId="Web-{7B82034C-DF4A-46BF-8075-53330AAA0210}" dt="2022-08-04T01:22:17.837" v="78"/>
          <pc:sldLayoutMkLst>
            <pc:docMk/>
            <pc:sldMasterMk cId="3687358770" sldId="2147483684"/>
            <pc:sldLayoutMk cId="1398045377" sldId="2147483686"/>
          </pc:sldLayoutMkLst>
        </pc:sldLayoutChg>
        <pc:sldLayoutChg chg="add del mod replId">
          <pc:chgData name="西久保 徹" userId="68aac7f87de16145" providerId="Windows Live" clId="Web-{7B82034C-DF4A-46BF-8075-53330AAA0210}" dt="2022-08-04T01:22:17.837" v="78"/>
          <pc:sldLayoutMkLst>
            <pc:docMk/>
            <pc:sldMasterMk cId="3687358770" sldId="2147483684"/>
            <pc:sldLayoutMk cId="2191756340" sldId="2147483687"/>
          </pc:sldLayoutMkLst>
        </pc:sldLayoutChg>
        <pc:sldLayoutChg chg="add del mod replId">
          <pc:chgData name="西久保 徹" userId="68aac7f87de16145" providerId="Windows Live" clId="Web-{7B82034C-DF4A-46BF-8075-53330AAA0210}" dt="2022-08-04T01:22:17.837" v="78"/>
          <pc:sldLayoutMkLst>
            <pc:docMk/>
            <pc:sldMasterMk cId="3687358770" sldId="2147483684"/>
            <pc:sldLayoutMk cId="943422438" sldId="2147483688"/>
          </pc:sldLayoutMkLst>
        </pc:sldLayoutChg>
        <pc:sldLayoutChg chg="add del mod replId">
          <pc:chgData name="西久保 徹" userId="68aac7f87de16145" providerId="Windows Live" clId="Web-{7B82034C-DF4A-46BF-8075-53330AAA0210}" dt="2022-08-04T01:22:17.837" v="78"/>
          <pc:sldLayoutMkLst>
            <pc:docMk/>
            <pc:sldMasterMk cId="3687358770" sldId="2147483684"/>
            <pc:sldLayoutMk cId="2087628679" sldId="2147483689"/>
          </pc:sldLayoutMkLst>
        </pc:sldLayoutChg>
        <pc:sldLayoutChg chg="add del mod replId">
          <pc:chgData name="西久保 徹" userId="68aac7f87de16145" providerId="Windows Live" clId="Web-{7B82034C-DF4A-46BF-8075-53330AAA0210}" dt="2022-08-04T01:22:17.837" v="78"/>
          <pc:sldLayoutMkLst>
            <pc:docMk/>
            <pc:sldMasterMk cId="3687358770" sldId="2147483684"/>
            <pc:sldLayoutMk cId="3449374776" sldId="2147483690"/>
          </pc:sldLayoutMkLst>
        </pc:sldLayoutChg>
        <pc:sldLayoutChg chg="add del mod replId">
          <pc:chgData name="西久保 徹" userId="68aac7f87de16145" providerId="Windows Live" clId="Web-{7B82034C-DF4A-46BF-8075-53330AAA0210}" dt="2022-08-04T01:22:17.837" v="78"/>
          <pc:sldLayoutMkLst>
            <pc:docMk/>
            <pc:sldMasterMk cId="3687358770" sldId="2147483684"/>
            <pc:sldLayoutMk cId="2148477071" sldId="2147483691"/>
          </pc:sldLayoutMkLst>
        </pc:sldLayoutChg>
        <pc:sldLayoutChg chg="add del mod replId">
          <pc:chgData name="西久保 徹" userId="68aac7f87de16145" providerId="Windows Live" clId="Web-{7B82034C-DF4A-46BF-8075-53330AAA0210}" dt="2022-08-04T01:22:17.837" v="78"/>
          <pc:sldLayoutMkLst>
            <pc:docMk/>
            <pc:sldMasterMk cId="3687358770" sldId="2147483684"/>
            <pc:sldLayoutMk cId="2921758894" sldId="2147483692"/>
          </pc:sldLayoutMkLst>
        </pc:sldLayoutChg>
        <pc:sldLayoutChg chg="add del mod replId">
          <pc:chgData name="西久保 徹" userId="68aac7f87de16145" providerId="Windows Live" clId="Web-{7B82034C-DF4A-46BF-8075-53330AAA0210}" dt="2022-08-04T01:22:17.837" v="78"/>
          <pc:sldLayoutMkLst>
            <pc:docMk/>
            <pc:sldMasterMk cId="3687358770" sldId="2147483684"/>
            <pc:sldLayoutMk cId="3680753524" sldId="2147483693"/>
          </pc:sldLayoutMkLst>
        </pc:sldLayoutChg>
        <pc:sldLayoutChg chg="add del mod replId">
          <pc:chgData name="西久保 徹" userId="68aac7f87de16145" providerId="Windows Live" clId="Web-{7B82034C-DF4A-46BF-8075-53330AAA0210}" dt="2022-08-04T01:22:17.837" v="78"/>
          <pc:sldLayoutMkLst>
            <pc:docMk/>
            <pc:sldMasterMk cId="3687358770" sldId="2147483684"/>
            <pc:sldLayoutMk cId="344655305" sldId="2147483694"/>
          </pc:sldLayoutMkLst>
        </pc:sldLayoutChg>
        <pc:sldLayoutChg chg="add del mod replId">
          <pc:chgData name="西久保 徹" userId="68aac7f87de16145" providerId="Windows Live" clId="Web-{7B82034C-DF4A-46BF-8075-53330AAA0210}" dt="2022-08-04T01:22:17.837" v="78"/>
          <pc:sldLayoutMkLst>
            <pc:docMk/>
            <pc:sldMasterMk cId="3687358770" sldId="2147483684"/>
            <pc:sldLayoutMk cId="171793534" sldId="2147483695"/>
          </pc:sldLayoutMkLst>
        </pc:sldLayoutChg>
      </pc:sldMasterChg>
      <pc:sldMasterChg chg="add addSldLayout modSldLayout">
        <pc:chgData name="西久保 徹" userId="68aac7f87de16145" providerId="Windows Live" clId="Web-{7B82034C-DF4A-46BF-8075-53330AAA0210}" dt="2022-08-04T01:22:17.837" v="78"/>
        <pc:sldMasterMkLst>
          <pc:docMk/>
          <pc:sldMasterMk cId="3070865913" sldId="2147483696"/>
        </pc:sldMasterMkLst>
        <pc:sldLayoutChg chg="add mod replId">
          <pc:chgData name="西久保 徹" userId="68aac7f87de16145" providerId="Windows Live" clId="Web-{7B82034C-DF4A-46BF-8075-53330AAA0210}" dt="2022-08-04T01:22:17.837" v="78"/>
          <pc:sldLayoutMkLst>
            <pc:docMk/>
            <pc:sldMasterMk cId="3070865913" sldId="2147483696"/>
            <pc:sldLayoutMk cId="44005003" sldId="2147483697"/>
          </pc:sldLayoutMkLst>
        </pc:sldLayoutChg>
        <pc:sldLayoutChg chg="add mod replId">
          <pc:chgData name="西久保 徹" userId="68aac7f87de16145" providerId="Windows Live" clId="Web-{7B82034C-DF4A-46BF-8075-53330AAA0210}" dt="2022-08-04T01:22:17.837" v="78"/>
          <pc:sldLayoutMkLst>
            <pc:docMk/>
            <pc:sldMasterMk cId="3070865913" sldId="2147483696"/>
            <pc:sldLayoutMk cId="3215690990" sldId="2147483698"/>
          </pc:sldLayoutMkLst>
        </pc:sldLayoutChg>
        <pc:sldLayoutChg chg="add mod replId">
          <pc:chgData name="西久保 徹" userId="68aac7f87de16145" providerId="Windows Live" clId="Web-{7B82034C-DF4A-46BF-8075-53330AAA0210}" dt="2022-08-04T01:22:17.837" v="78"/>
          <pc:sldLayoutMkLst>
            <pc:docMk/>
            <pc:sldMasterMk cId="3070865913" sldId="2147483696"/>
            <pc:sldLayoutMk cId="802891875" sldId="2147483699"/>
          </pc:sldLayoutMkLst>
        </pc:sldLayoutChg>
        <pc:sldLayoutChg chg="add mod replId">
          <pc:chgData name="西久保 徹" userId="68aac7f87de16145" providerId="Windows Live" clId="Web-{7B82034C-DF4A-46BF-8075-53330AAA0210}" dt="2022-08-04T01:22:17.837" v="78"/>
          <pc:sldLayoutMkLst>
            <pc:docMk/>
            <pc:sldMasterMk cId="3070865913" sldId="2147483696"/>
            <pc:sldLayoutMk cId="2586156289" sldId="2147483700"/>
          </pc:sldLayoutMkLst>
        </pc:sldLayoutChg>
        <pc:sldLayoutChg chg="add mod replId">
          <pc:chgData name="西久保 徹" userId="68aac7f87de16145" providerId="Windows Live" clId="Web-{7B82034C-DF4A-46BF-8075-53330AAA0210}" dt="2022-08-04T01:22:17.837" v="78"/>
          <pc:sldLayoutMkLst>
            <pc:docMk/>
            <pc:sldMasterMk cId="3070865913" sldId="2147483696"/>
            <pc:sldLayoutMk cId="502030287" sldId="2147483701"/>
          </pc:sldLayoutMkLst>
        </pc:sldLayoutChg>
        <pc:sldLayoutChg chg="add mod replId">
          <pc:chgData name="西久保 徹" userId="68aac7f87de16145" providerId="Windows Live" clId="Web-{7B82034C-DF4A-46BF-8075-53330AAA0210}" dt="2022-08-04T01:22:17.837" v="78"/>
          <pc:sldLayoutMkLst>
            <pc:docMk/>
            <pc:sldMasterMk cId="3070865913" sldId="2147483696"/>
            <pc:sldLayoutMk cId="2462847248" sldId="2147483702"/>
          </pc:sldLayoutMkLst>
        </pc:sldLayoutChg>
        <pc:sldLayoutChg chg="add mod replId">
          <pc:chgData name="西久保 徹" userId="68aac7f87de16145" providerId="Windows Live" clId="Web-{7B82034C-DF4A-46BF-8075-53330AAA0210}" dt="2022-08-04T01:22:17.837" v="78"/>
          <pc:sldLayoutMkLst>
            <pc:docMk/>
            <pc:sldMasterMk cId="3070865913" sldId="2147483696"/>
            <pc:sldLayoutMk cId="881148791" sldId="2147483703"/>
          </pc:sldLayoutMkLst>
        </pc:sldLayoutChg>
        <pc:sldLayoutChg chg="add mod replId">
          <pc:chgData name="西久保 徹" userId="68aac7f87de16145" providerId="Windows Live" clId="Web-{7B82034C-DF4A-46BF-8075-53330AAA0210}" dt="2022-08-04T01:22:17.837" v="78"/>
          <pc:sldLayoutMkLst>
            <pc:docMk/>
            <pc:sldMasterMk cId="3070865913" sldId="2147483696"/>
            <pc:sldLayoutMk cId="3283951782" sldId="2147483704"/>
          </pc:sldLayoutMkLst>
        </pc:sldLayoutChg>
        <pc:sldLayoutChg chg="add mod replId">
          <pc:chgData name="西久保 徹" userId="68aac7f87de16145" providerId="Windows Live" clId="Web-{7B82034C-DF4A-46BF-8075-53330AAA0210}" dt="2022-08-04T01:22:17.837" v="78"/>
          <pc:sldLayoutMkLst>
            <pc:docMk/>
            <pc:sldMasterMk cId="3070865913" sldId="2147483696"/>
            <pc:sldLayoutMk cId="1585251225" sldId="2147483705"/>
          </pc:sldLayoutMkLst>
        </pc:sldLayoutChg>
        <pc:sldLayoutChg chg="add mod replId">
          <pc:chgData name="西久保 徹" userId="68aac7f87de16145" providerId="Windows Live" clId="Web-{7B82034C-DF4A-46BF-8075-53330AAA0210}" dt="2022-08-04T01:22:17.837" v="78"/>
          <pc:sldLayoutMkLst>
            <pc:docMk/>
            <pc:sldMasterMk cId="3070865913" sldId="2147483696"/>
            <pc:sldLayoutMk cId="1028581295" sldId="2147483706"/>
          </pc:sldLayoutMkLst>
        </pc:sldLayoutChg>
        <pc:sldLayoutChg chg="add mod replId">
          <pc:chgData name="西久保 徹" userId="68aac7f87de16145" providerId="Windows Live" clId="Web-{7B82034C-DF4A-46BF-8075-53330AAA0210}" dt="2022-08-04T01:22:17.837" v="78"/>
          <pc:sldLayoutMkLst>
            <pc:docMk/>
            <pc:sldMasterMk cId="3070865913" sldId="2147483696"/>
            <pc:sldLayoutMk cId="4271378462" sldId="2147483707"/>
          </pc:sldLayoutMkLst>
        </pc:sldLayoutChg>
      </pc:sldMasterChg>
    </pc:docChg>
  </pc:docChgLst>
  <pc:docChgLst>
    <pc:chgData name="西久保 徹" userId="68aac7f87de16145" providerId="Windows Live" clId="Web-{6D43E8B9-D787-481B-B18C-01B7A2AA5C8E}"/>
    <pc:docChg chg="addSld delSld modSld">
      <pc:chgData name="西久保 徹" userId="68aac7f87de16145" providerId="Windows Live" clId="Web-{6D43E8B9-D787-481B-B18C-01B7A2AA5C8E}" dt="2022-09-23T14:29:36.182" v="532"/>
      <pc:docMkLst>
        <pc:docMk/>
      </pc:docMkLst>
      <pc:sldChg chg="del">
        <pc:chgData name="西久保 徹" userId="68aac7f87de16145" providerId="Windows Live" clId="Web-{6D43E8B9-D787-481B-B18C-01B7A2AA5C8E}" dt="2022-09-21T14:17:12.540" v="376"/>
        <pc:sldMkLst>
          <pc:docMk/>
          <pc:sldMk cId="2128380218" sldId="256"/>
        </pc:sldMkLst>
      </pc:sldChg>
      <pc:sldChg chg="modNotes">
        <pc:chgData name="西久保 徹" userId="68aac7f87de16145" providerId="Windows Live" clId="Web-{6D43E8B9-D787-481B-B18C-01B7A2AA5C8E}" dt="2022-09-21T14:33:25.956" v="428"/>
        <pc:sldMkLst>
          <pc:docMk/>
          <pc:sldMk cId="3614623545" sldId="271"/>
        </pc:sldMkLst>
      </pc:sldChg>
      <pc:sldChg chg="addSp modSp">
        <pc:chgData name="西久保 徹" userId="68aac7f87de16145" providerId="Windows Live" clId="Web-{6D43E8B9-D787-481B-B18C-01B7A2AA5C8E}" dt="2022-09-21T14:17:18.572" v="381" actId="20577"/>
        <pc:sldMkLst>
          <pc:docMk/>
          <pc:sldMk cId="1308764677" sldId="272"/>
        </pc:sldMkLst>
        <pc:spChg chg="mod">
          <ac:chgData name="西久保 徹" userId="68aac7f87de16145" providerId="Windows Live" clId="Web-{6D43E8B9-D787-481B-B18C-01B7A2AA5C8E}" dt="2022-09-21T14:17:18.572" v="381" actId="20577"/>
          <ac:spMkLst>
            <pc:docMk/>
            <pc:sldMk cId="1308764677" sldId="272"/>
            <ac:spMk id="4" creationId="{B6A43E01-23E8-9DB7-236A-02DAE7607692}"/>
          </ac:spMkLst>
        </pc:spChg>
        <pc:picChg chg="add mod">
          <ac:chgData name="西久保 徹" userId="68aac7f87de16145" providerId="Windows Live" clId="Web-{6D43E8B9-D787-481B-B18C-01B7A2AA5C8E}" dt="2022-09-21T14:05:34.100" v="214" actId="1076"/>
          <ac:picMkLst>
            <pc:docMk/>
            <pc:sldMk cId="1308764677" sldId="272"/>
            <ac:picMk id="5" creationId="{E268D36D-AE36-D1FD-7F49-F0D91F70100B}"/>
          </ac:picMkLst>
        </pc:picChg>
      </pc:sldChg>
      <pc:sldChg chg="addSp modSp">
        <pc:chgData name="西久保 徹" userId="68aac7f87de16145" providerId="Windows Live" clId="Web-{6D43E8B9-D787-481B-B18C-01B7A2AA5C8E}" dt="2022-09-21T14:07:34.931" v="296" actId="20577"/>
        <pc:sldMkLst>
          <pc:docMk/>
          <pc:sldMk cId="1675850259" sldId="276"/>
        </pc:sldMkLst>
        <pc:spChg chg="add mod">
          <ac:chgData name="西久保 徹" userId="68aac7f87de16145" providerId="Windows Live" clId="Web-{6D43E8B9-D787-481B-B18C-01B7A2AA5C8E}" dt="2022-09-21T14:07:34.931" v="296" actId="20577"/>
          <ac:spMkLst>
            <pc:docMk/>
            <pc:sldMk cId="1675850259" sldId="276"/>
            <ac:spMk id="3" creationId="{116B9E57-CE33-77AC-3702-FF0FB180418B}"/>
          </ac:spMkLst>
        </pc:spChg>
      </pc:sldChg>
      <pc:sldChg chg="modNotes">
        <pc:chgData name="西久保 徹" userId="68aac7f87de16145" providerId="Windows Live" clId="Web-{6D43E8B9-D787-481B-B18C-01B7A2AA5C8E}" dt="2022-09-21T14:16:08.538" v="375"/>
        <pc:sldMkLst>
          <pc:docMk/>
          <pc:sldMk cId="270872196" sldId="278"/>
        </pc:sldMkLst>
      </pc:sldChg>
      <pc:sldChg chg="addSp modSp">
        <pc:chgData name="西久保 徹" userId="68aac7f87de16145" providerId="Windows Live" clId="Web-{6D43E8B9-D787-481B-B18C-01B7A2AA5C8E}" dt="2022-09-21T14:10:19.076" v="302" actId="1076"/>
        <pc:sldMkLst>
          <pc:docMk/>
          <pc:sldMk cId="3300083534" sldId="279"/>
        </pc:sldMkLst>
        <pc:picChg chg="mod">
          <ac:chgData name="西久保 徹" userId="68aac7f87de16145" providerId="Windows Live" clId="Web-{6D43E8B9-D787-481B-B18C-01B7A2AA5C8E}" dt="2022-09-21T14:07:46.088" v="297" actId="1076"/>
          <ac:picMkLst>
            <pc:docMk/>
            <pc:sldMk cId="3300083534" sldId="279"/>
            <ac:picMk id="3" creationId="{6205296B-5062-92D3-8277-39465A55B2AD}"/>
          </ac:picMkLst>
        </pc:picChg>
        <pc:picChg chg="mod">
          <ac:chgData name="西久保 徹" userId="68aac7f87de16145" providerId="Windows Live" clId="Web-{6D43E8B9-D787-481B-B18C-01B7A2AA5C8E}" dt="2022-09-21T14:07:47.978" v="298" actId="1076"/>
          <ac:picMkLst>
            <pc:docMk/>
            <pc:sldMk cId="3300083534" sldId="279"/>
            <ac:picMk id="4" creationId="{9DF8429A-8FAE-2143-6BE5-510E3810D525}"/>
          </ac:picMkLst>
        </pc:picChg>
        <pc:picChg chg="add mod">
          <ac:chgData name="西久保 徹" userId="68aac7f87de16145" providerId="Windows Live" clId="Web-{6D43E8B9-D787-481B-B18C-01B7A2AA5C8E}" dt="2022-09-21T14:10:14.279" v="300" actId="1076"/>
          <ac:picMkLst>
            <pc:docMk/>
            <pc:sldMk cId="3300083534" sldId="279"/>
            <ac:picMk id="5" creationId="{10DBE2D2-BC14-FE31-3666-8DF8F107A54F}"/>
          </ac:picMkLst>
        </pc:picChg>
        <pc:picChg chg="add mod">
          <ac:chgData name="西久保 徹" userId="68aac7f87de16145" providerId="Windows Live" clId="Web-{6D43E8B9-D787-481B-B18C-01B7A2AA5C8E}" dt="2022-09-21T14:10:19.076" v="302" actId="1076"/>
          <ac:picMkLst>
            <pc:docMk/>
            <pc:sldMk cId="3300083534" sldId="279"/>
            <ac:picMk id="7" creationId="{0257FEF5-BCFB-B32A-4668-4EE7265BC6A3}"/>
          </ac:picMkLst>
        </pc:picChg>
      </pc:sldChg>
      <pc:sldChg chg="delSp modNotes">
        <pc:chgData name="西久保 徹" userId="68aac7f87de16145" providerId="Windows Live" clId="Web-{6D43E8B9-D787-481B-B18C-01B7A2AA5C8E}" dt="2022-09-21T13:57:10.368" v="118"/>
        <pc:sldMkLst>
          <pc:docMk/>
          <pc:sldMk cId="1133798851" sldId="280"/>
        </pc:sldMkLst>
        <pc:picChg chg="del">
          <ac:chgData name="西久保 徹" userId="68aac7f87de16145" providerId="Windows Live" clId="Web-{6D43E8B9-D787-481B-B18C-01B7A2AA5C8E}" dt="2022-09-21T13:22:09.783" v="1"/>
          <ac:picMkLst>
            <pc:docMk/>
            <pc:sldMk cId="1133798851" sldId="280"/>
            <ac:picMk id="3" creationId="{EF8121B4-735D-494F-3E89-9B670A549E54}"/>
          </ac:picMkLst>
        </pc:picChg>
      </pc:sldChg>
      <pc:sldChg chg="modNotes">
        <pc:chgData name="西久保 徹" userId="68aac7f87de16145" providerId="Windows Live" clId="Web-{6D43E8B9-D787-481B-B18C-01B7A2AA5C8E}" dt="2022-09-23T14:27:04.849" v="433"/>
        <pc:sldMkLst>
          <pc:docMk/>
          <pc:sldMk cId="1093925720" sldId="284"/>
        </pc:sldMkLst>
      </pc:sldChg>
      <pc:sldChg chg="add replId modNotes">
        <pc:chgData name="西久保 徹" userId="68aac7f87de16145" providerId="Windows Live" clId="Web-{6D43E8B9-D787-481B-B18C-01B7A2AA5C8E}" dt="2022-09-21T14:05:04.708" v="211"/>
        <pc:sldMkLst>
          <pc:docMk/>
          <pc:sldMk cId="2604009828" sldId="285"/>
        </pc:sldMkLst>
      </pc:sldChg>
      <pc:sldChg chg="addSp delSp modSp add replId modNotes">
        <pc:chgData name="西久保 徹" userId="68aac7f87de16145" providerId="Windows Live" clId="Web-{6D43E8B9-D787-481B-B18C-01B7A2AA5C8E}" dt="2022-09-23T14:29:36.182" v="532"/>
        <pc:sldMkLst>
          <pc:docMk/>
          <pc:sldMk cId="1832332197" sldId="286"/>
        </pc:sldMkLst>
        <pc:picChg chg="add del">
          <ac:chgData name="西久保 徹" userId="68aac7f87de16145" providerId="Windows Live" clId="Web-{6D43E8B9-D787-481B-B18C-01B7A2AA5C8E}" dt="2022-09-23T14:28:20.508" v="453"/>
          <ac:picMkLst>
            <pc:docMk/>
            <pc:sldMk cId="1832332197" sldId="286"/>
            <ac:picMk id="3" creationId="{1576DCF3-F1BC-E138-2AB7-F95AED5F992D}"/>
          </ac:picMkLst>
        </pc:picChg>
        <pc:picChg chg="add del mod">
          <ac:chgData name="西久保 徹" userId="68aac7f87de16145" providerId="Windows Live" clId="Web-{6D43E8B9-D787-481B-B18C-01B7A2AA5C8E}" dt="2022-09-23T14:27:42.069" v="442"/>
          <ac:picMkLst>
            <pc:docMk/>
            <pc:sldMk cId="1832332197" sldId="286"/>
            <ac:picMk id="6" creationId="{195A7769-66FE-DFAB-F97D-C3955565F046}"/>
          </ac:picMkLst>
        </pc:picChg>
        <pc:picChg chg="add mod">
          <ac:chgData name="西久保 徹" userId="68aac7f87de16145" providerId="Windows Live" clId="Web-{6D43E8B9-D787-481B-B18C-01B7A2AA5C8E}" dt="2022-09-23T14:28:31.352" v="458" actId="14100"/>
          <ac:picMkLst>
            <pc:docMk/>
            <pc:sldMk cId="1832332197" sldId="286"/>
            <ac:picMk id="7" creationId="{ECC31409-65AB-63D9-32E0-D72E724855DC}"/>
          </ac:picMkLst>
        </pc:picChg>
      </pc:sldChg>
    </pc:docChg>
  </pc:docChgLst>
  <pc:docChgLst>
    <pc:chgData name="西久保 徹" userId="68aac7f87de16145" providerId="Windows Live" clId="Web-{A266CA4A-E33E-4B4A-8623-67DAD8E46CB3}"/>
    <pc:docChg chg="addSld delSld modSld">
      <pc:chgData name="西久保 徹" userId="68aac7f87de16145" providerId="Windows Live" clId="Web-{A266CA4A-E33E-4B4A-8623-67DAD8E46CB3}" dt="2022-09-23T17:05:43.332" v="94"/>
      <pc:docMkLst>
        <pc:docMk/>
      </pc:docMkLst>
      <pc:sldChg chg="del">
        <pc:chgData name="西久保 徹" userId="68aac7f87de16145" providerId="Windows Live" clId="Web-{A266CA4A-E33E-4B4A-8623-67DAD8E46CB3}" dt="2022-09-23T16:56:04.925" v="54"/>
        <pc:sldMkLst>
          <pc:docMk/>
          <pc:sldMk cId="995473129" sldId="270"/>
        </pc:sldMkLst>
      </pc:sldChg>
      <pc:sldChg chg="del">
        <pc:chgData name="西久保 徹" userId="68aac7f87de16145" providerId="Windows Live" clId="Web-{A266CA4A-E33E-4B4A-8623-67DAD8E46CB3}" dt="2022-09-23T16:55:01.767" v="0"/>
        <pc:sldMkLst>
          <pc:docMk/>
          <pc:sldMk cId="3614623545" sldId="271"/>
        </pc:sldMkLst>
      </pc:sldChg>
      <pc:sldChg chg="modSp">
        <pc:chgData name="西久保 徹" userId="68aac7f87de16145" providerId="Windows Live" clId="Web-{A266CA4A-E33E-4B4A-8623-67DAD8E46CB3}" dt="2022-09-23T16:55:26.158" v="45" actId="20577"/>
        <pc:sldMkLst>
          <pc:docMk/>
          <pc:sldMk cId="1675850259" sldId="276"/>
        </pc:sldMkLst>
        <pc:spChg chg="mod">
          <ac:chgData name="西久保 徹" userId="68aac7f87de16145" providerId="Windows Live" clId="Web-{A266CA4A-E33E-4B4A-8623-67DAD8E46CB3}" dt="2022-09-23T16:55:26.158" v="45" actId="20577"/>
          <ac:spMkLst>
            <pc:docMk/>
            <pc:sldMk cId="1675850259" sldId="276"/>
            <ac:spMk id="3" creationId="{116B9E57-CE33-77AC-3702-FF0FB180418B}"/>
          </ac:spMkLst>
        </pc:spChg>
      </pc:sldChg>
      <pc:sldChg chg="add replId">
        <pc:chgData name="西久保 徹" userId="68aac7f87de16145" providerId="Windows Live" clId="Web-{A266CA4A-E33E-4B4A-8623-67DAD8E46CB3}" dt="2022-09-23T16:56:08.816" v="55"/>
        <pc:sldMkLst>
          <pc:docMk/>
          <pc:sldMk cId="3038859852" sldId="279"/>
        </pc:sldMkLst>
      </pc:sldChg>
      <pc:sldChg chg="del">
        <pc:chgData name="西久保 徹" userId="68aac7f87de16145" providerId="Windows Live" clId="Web-{A266CA4A-E33E-4B4A-8623-67DAD8E46CB3}" dt="2022-09-23T16:56:04.909" v="48"/>
        <pc:sldMkLst>
          <pc:docMk/>
          <pc:sldMk cId="3300083534" sldId="279"/>
        </pc:sldMkLst>
      </pc:sldChg>
      <pc:sldChg chg="del">
        <pc:chgData name="西久保 徹" userId="68aac7f87de16145" providerId="Windows Live" clId="Web-{A266CA4A-E33E-4B4A-8623-67DAD8E46CB3}" dt="2022-09-23T16:56:04.925" v="50"/>
        <pc:sldMkLst>
          <pc:docMk/>
          <pc:sldMk cId="1133798851" sldId="280"/>
        </pc:sldMkLst>
      </pc:sldChg>
      <pc:sldChg chg="delSp modSp add replId modNotes">
        <pc:chgData name="西久保 徹" userId="68aac7f87de16145" providerId="Windows Live" clId="Web-{A266CA4A-E33E-4B4A-8623-67DAD8E46CB3}" dt="2022-09-23T17:05:43.332" v="94"/>
        <pc:sldMkLst>
          <pc:docMk/>
          <pc:sldMk cId="1560234858" sldId="280"/>
        </pc:sldMkLst>
        <pc:spChg chg="mod">
          <ac:chgData name="西久保 徹" userId="68aac7f87de16145" providerId="Windows Live" clId="Web-{A266CA4A-E33E-4B4A-8623-67DAD8E46CB3}" dt="2022-09-23T17:03:36.314" v="66" actId="20577"/>
          <ac:spMkLst>
            <pc:docMk/>
            <pc:sldMk cId="1560234858" sldId="280"/>
            <ac:spMk id="2" creationId="{D756BDA8-A2A4-4827-7550-39E8D185E7B2}"/>
          </ac:spMkLst>
        </pc:spChg>
        <pc:picChg chg="del">
          <ac:chgData name="西久保 徹" userId="68aac7f87de16145" providerId="Windows Live" clId="Web-{A266CA4A-E33E-4B4A-8623-67DAD8E46CB3}" dt="2022-09-23T17:04:20.252" v="73"/>
          <ac:picMkLst>
            <pc:docMk/>
            <pc:sldMk cId="1560234858" sldId="280"/>
            <ac:picMk id="3" creationId="{7AE5598A-41CB-DBE1-8413-2AA8D2515DE3}"/>
          </ac:picMkLst>
        </pc:picChg>
      </pc:sldChg>
      <pc:sldChg chg="del">
        <pc:chgData name="西久保 徹" userId="68aac7f87de16145" providerId="Windows Live" clId="Web-{A266CA4A-E33E-4B4A-8623-67DAD8E46CB3}" dt="2022-09-23T16:56:04.925" v="52"/>
        <pc:sldMkLst>
          <pc:docMk/>
          <pc:sldMk cId="967626801" sldId="281"/>
        </pc:sldMkLst>
      </pc:sldChg>
      <pc:sldChg chg="del">
        <pc:chgData name="西久保 徹" userId="68aac7f87de16145" providerId="Windows Live" clId="Web-{A266CA4A-E33E-4B4A-8623-67DAD8E46CB3}" dt="2022-09-23T16:56:04.925" v="53"/>
        <pc:sldMkLst>
          <pc:docMk/>
          <pc:sldMk cId="757641226" sldId="282"/>
        </pc:sldMkLst>
      </pc:sldChg>
      <pc:sldChg chg="del">
        <pc:chgData name="西久保 徹" userId="68aac7f87de16145" providerId="Windows Live" clId="Web-{A266CA4A-E33E-4B4A-8623-67DAD8E46CB3}" dt="2022-09-23T16:56:04.925" v="51"/>
        <pc:sldMkLst>
          <pc:docMk/>
          <pc:sldMk cId="2957100758" sldId="283"/>
        </pc:sldMkLst>
      </pc:sldChg>
      <pc:sldChg chg="del">
        <pc:chgData name="西久保 徹" userId="68aac7f87de16145" providerId="Windows Live" clId="Web-{A266CA4A-E33E-4B4A-8623-67DAD8E46CB3}" dt="2022-09-23T16:55:33.487" v="47"/>
        <pc:sldMkLst>
          <pc:docMk/>
          <pc:sldMk cId="1093925720" sldId="284"/>
        </pc:sldMkLst>
      </pc:sldChg>
      <pc:sldChg chg="del">
        <pc:chgData name="西久保 徹" userId="68aac7f87de16145" providerId="Windows Live" clId="Web-{A266CA4A-E33E-4B4A-8623-67DAD8E46CB3}" dt="2022-09-23T16:56:04.909" v="49"/>
        <pc:sldMkLst>
          <pc:docMk/>
          <pc:sldMk cId="2604009828" sldId="285"/>
        </pc:sldMkLst>
      </pc:sldChg>
      <pc:sldChg chg="del">
        <pc:chgData name="西久保 徹" userId="68aac7f87de16145" providerId="Windows Live" clId="Web-{A266CA4A-E33E-4B4A-8623-67DAD8E46CB3}" dt="2022-09-23T16:55:33.487" v="46"/>
        <pc:sldMkLst>
          <pc:docMk/>
          <pc:sldMk cId="1832332197" sldId="286"/>
        </pc:sldMkLst>
      </pc:sldChg>
    </pc:docChg>
  </pc:docChgLst>
  <pc:docChgLst>
    <pc:chgData name="西久保 徹" userId="68aac7f87de16145" providerId="Windows Live" clId="Web-{8AE75C52-EE1B-4A58-A398-518C0EF512DA}"/>
    <pc:docChg chg="addSld delSld modSld">
      <pc:chgData name="西久保 徹" userId="68aac7f87de16145" providerId="Windows Live" clId="Web-{8AE75C52-EE1B-4A58-A398-518C0EF512DA}" dt="2022-12-16T17:10:51.407" v="498"/>
      <pc:docMkLst>
        <pc:docMk/>
      </pc:docMkLst>
      <pc:sldChg chg="modNotes">
        <pc:chgData name="西久保 徹" userId="68aac7f87de16145" providerId="Windows Live" clId="Web-{8AE75C52-EE1B-4A58-A398-518C0EF512DA}" dt="2022-12-16T16:07:01.309" v="104"/>
        <pc:sldMkLst>
          <pc:docMk/>
          <pc:sldMk cId="1675850259" sldId="276"/>
        </pc:sldMkLst>
      </pc:sldChg>
      <pc:sldChg chg="modNotes">
        <pc:chgData name="西久保 徹" userId="68aac7f87de16145" providerId="Windows Live" clId="Web-{8AE75C52-EE1B-4A58-A398-518C0EF512DA}" dt="2022-12-16T16:11:32.363" v="285"/>
        <pc:sldMkLst>
          <pc:docMk/>
          <pc:sldMk cId="1185352971" sldId="287"/>
        </pc:sldMkLst>
      </pc:sldChg>
      <pc:sldChg chg="modNotes">
        <pc:chgData name="西久保 徹" userId="68aac7f87de16145" providerId="Windows Live" clId="Web-{8AE75C52-EE1B-4A58-A398-518C0EF512DA}" dt="2022-12-16T17:10:40.376" v="496"/>
        <pc:sldMkLst>
          <pc:docMk/>
          <pc:sldMk cId="3149150689" sldId="288"/>
        </pc:sldMkLst>
      </pc:sldChg>
      <pc:sldChg chg="addSp delSp modSp modNotes">
        <pc:chgData name="西久保 徹" userId="68aac7f87de16145" providerId="Windows Live" clId="Web-{8AE75C52-EE1B-4A58-A398-518C0EF512DA}" dt="2022-12-16T17:10:23.063" v="495" actId="20577"/>
        <pc:sldMkLst>
          <pc:docMk/>
          <pc:sldMk cId="2843788235" sldId="291"/>
        </pc:sldMkLst>
        <pc:spChg chg="add mod">
          <ac:chgData name="西久保 徹" userId="68aac7f87de16145" providerId="Windows Live" clId="Web-{8AE75C52-EE1B-4A58-A398-518C0EF512DA}" dt="2022-12-16T17:10:23.063" v="495" actId="20577"/>
          <ac:spMkLst>
            <pc:docMk/>
            <pc:sldMk cId="2843788235" sldId="291"/>
            <ac:spMk id="2" creationId="{7EE9E343-4324-076D-9946-176F574E19E5}"/>
          </ac:spMkLst>
        </pc:spChg>
        <pc:picChg chg="add del mod">
          <ac:chgData name="西久保 徹" userId="68aac7f87de16145" providerId="Windows Live" clId="Web-{8AE75C52-EE1B-4A58-A398-518C0EF512DA}" dt="2022-12-16T16:13:07.304" v="288"/>
          <ac:picMkLst>
            <pc:docMk/>
            <pc:sldMk cId="2843788235" sldId="291"/>
            <ac:picMk id="2" creationId="{F6C397AB-7C76-CDDB-C341-E74BAC948358}"/>
          </ac:picMkLst>
        </pc:picChg>
        <pc:picChg chg="del">
          <ac:chgData name="西久保 徹" userId="68aac7f87de16145" providerId="Windows Live" clId="Web-{8AE75C52-EE1B-4A58-A398-518C0EF512DA}" dt="2022-12-16T16:01:30.300" v="1"/>
          <ac:picMkLst>
            <pc:docMk/>
            <pc:sldMk cId="2843788235" sldId="291"/>
            <ac:picMk id="6" creationId="{4E28FD13-1201-5270-4CBD-F7207C896C62}"/>
          </ac:picMkLst>
        </pc:picChg>
      </pc:sldChg>
      <pc:sldChg chg="del modNotes">
        <pc:chgData name="西久保 徹" userId="68aac7f87de16145" providerId="Windows Live" clId="Web-{8AE75C52-EE1B-4A58-A398-518C0EF512DA}" dt="2022-12-16T16:54:08.272" v="402"/>
        <pc:sldMkLst>
          <pc:docMk/>
          <pc:sldMk cId="4176639969" sldId="292"/>
        </pc:sldMkLst>
      </pc:sldChg>
      <pc:sldChg chg="modNotes">
        <pc:chgData name="西久保 徹" userId="68aac7f87de16145" providerId="Windows Live" clId="Web-{8AE75C52-EE1B-4A58-A398-518C0EF512DA}" dt="2022-12-16T17:10:51.407" v="498"/>
        <pc:sldMkLst>
          <pc:docMk/>
          <pc:sldMk cId="3463997803" sldId="294"/>
        </pc:sldMkLst>
      </pc:sldChg>
      <pc:sldChg chg="del">
        <pc:chgData name="西久保 徹" userId="68aac7f87de16145" providerId="Windows Live" clId="Web-{8AE75C52-EE1B-4A58-A398-518C0EF512DA}" dt="2022-12-16T17:10:43.267" v="497"/>
        <pc:sldMkLst>
          <pc:docMk/>
          <pc:sldMk cId="3361947525" sldId="295"/>
        </pc:sldMkLst>
      </pc:sldChg>
      <pc:sldChg chg="addSp delSp modSp add replId modNotes">
        <pc:chgData name="西久保 徹" userId="68aac7f87de16145" providerId="Windows Live" clId="Web-{8AE75C52-EE1B-4A58-A398-518C0EF512DA}" dt="2022-12-16T17:02:46.098" v="457"/>
        <pc:sldMkLst>
          <pc:docMk/>
          <pc:sldMk cId="1841499096" sldId="296"/>
        </pc:sldMkLst>
        <pc:picChg chg="del">
          <ac:chgData name="西久保 徹" userId="68aac7f87de16145" providerId="Windows Live" clId="Web-{8AE75C52-EE1B-4A58-A398-518C0EF512DA}" dt="2022-12-16T17:01:36.174" v="441"/>
          <ac:picMkLst>
            <pc:docMk/>
            <pc:sldMk cId="1841499096" sldId="296"/>
            <ac:picMk id="2" creationId="{F6C397AB-7C76-CDDB-C341-E74BAC948358}"/>
          </ac:picMkLst>
        </pc:picChg>
        <pc:picChg chg="add mod">
          <ac:chgData name="西久保 徹" userId="68aac7f87de16145" providerId="Windows Live" clId="Web-{8AE75C52-EE1B-4A58-A398-518C0EF512DA}" dt="2022-12-16T17:01:39.221" v="443" actId="14100"/>
          <ac:picMkLst>
            <pc:docMk/>
            <pc:sldMk cId="1841499096" sldId="296"/>
            <ac:picMk id="4" creationId="{7B0F50C5-2CDC-56CB-8BD0-6AC822D97137}"/>
          </ac:picMkLst>
        </pc:picChg>
        <pc:picChg chg="add mod">
          <ac:chgData name="西久保 徹" userId="68aac7f87de16145" providerId="Windows Live" clId="Web-{8AE75C52-EE1B-4A58-A398-518C0EF512DA}" dt="2022-12-16T17:02:36.957" v="445" actId="1076"/>
          <ac:picMkLst>
            <pc:docMk/>
            <pc:sldMk cId="1841499096" sldId="296"/>
            <ac:picMk id="5" creationId="{B4F8E763-1035-FF79-877D-3C5B3CC5FD5D}"/>
          </ac:picMkLst>
        </pc:picChg>
      </pc:sldChg>
      <pc:sldChg chg="addSp delSp modSp add replId modNotes">
        <pc:chgData name="西久保 徹" userId="68aac7f87de16145" providerId="Windows Live" clId="Web-{8AE75C52-EE1B-4A58-A398-518C0EF512DA}" dt="2022-12-16T16:58:25.607" v="438"/>
        <pc:sldMkLst>
          <pc:docMk/>
          <pc:sldMk cId="613229363" sldId="297"/>
        </pc:sldMkLst>
        <pc:picChg chg="del">
          <ac:chgData name="西久保 徹" userId="68aac7f87de16145" providerId="Windows Live" clId="Web-{8AE75C52-EE1B-4A58-A398-518C0EF512DA}" dt="2022-12-16T16:54:21.756" v="407"/>
          <ac:picMkLst>
            <pc:docMk/>
            <pc:sldMk cId="613229363" sldId="297"/>
            <ac:picMk id="2" creationId="{F6C397AB-7C76-CDDB-C341-E74BAC948358}"/>
          </ac:picMkLst>
        </pc:picChg>
        <pc:picChg chg="add mod">
          <ac:chgData name="西久保 徹" userId="68aac7f87de16145" providerId="Windows Live" clId="Web-{8AE75C52-EE1B-4A58-A398-518C0EF512DA}" dt="2022-12-16T16:55:11.289" v="413" actId="14100"/>
          <ac:picMkLst>
            <pc:docMk/>
            <pc:sldMk cId="613229363" sldId="297"/>
            <ac:picMk id="4" creationId="{2C11AE22-C45B-EE2C-5D74-6FED6D2A0855}"/>
          </ac:picMkLst>
        </pc:picChg>
        <pc:picChg chg="add mod">
          <ac:chgData name="西久保 徹" userId="68aac7f87de16145" providerId="Windows Live" clId="Web-{8AE75C52-EE1B-4A58-A398-518C0EF512DA}" dt="2022-12-16T16:55:18.758" v="414" actId="14100"/>
          <ac:picMkLst>
            <pc:docMk/>
            <pc:sldMk cId="613229363" sldId="297"/>
            <ac:picMk id="5" creationId="{2489794F-C5FB-BE2C-99E3-BC6C32F12169}"/>
          </ac:picMkLst>
        </pc:picChg>
      </pc:sldChg>
      <pc:sldChg chg="add replId">
        <pc:chgData name="西久保 徹" userId="68aac7f87de16145" providerId="Windows Live" clId="Web-{8AE75C52-EE1B-4A58-A398-518C0EF512DA}" dt="2022-12-16T17:01:30.549" v="439"/>
        <pc:sldMkLst>
          <pc:docMk/>
          <pc:sldMk cId="1216794639" sldId="298"/>
        </pc:sldMkLst>
      </pc:sldChg>
    </pc:docChg>
  </pc:docChgLst>
  <pc:docChgLst>
    <pc:chgData name="西久保 徹" userId="68aac7f87de16145" providerId="Windows Live" clId="Web-{095F6371-28E7-40FF-9B58-1EDB06741AD0}"/>
    <pc:docChg chg="addSld delSld modSld sldOrd">
      <pc:chgData name="西久保 徹" userId="68aac7f87de16145" providerId="Windows Live" clId="Web-{095F6371-28E7-40FF-9B58-1EDB06741AD0}" dt="2022-09-21T12:52:11.744" v="53" actId="14100"/>
      <pc:docMkLst>
        <pc:docMk/>
      </pc:docMkLst>
      <pc:sldChg chg="delSp modSp modNotes">
        <pc:chgData name="西久保 徹" userId="68aac7f87de16145" providerId="Windows Live" clId="Web-{095F6371-28E7-40FF-9B58-1EDB06741AD0}" dt="2022-09-21T12:46:59.936" v="45"/>
        <pc:sldMkLst>
          <pc:docMk/>
          <pc:sldMk cId="1675850259" sldId="276"/>
        </pc:sldMkLst>
        <pc:spChg chg="mod">
          <ac:chgData name="西久保 徹" userId="68aac7f87de16145" providerId="Windows Live" clId="Web-{095F6371-28E7-40FF-9B58-1EDB06741AD0}" dt="2022-09-21T12:46:47.279" v="41" actId="20577"/>
          <ac:spMkLst>
            <pc:docMk/>
            <pc:sldMk cId="1675850259" sldId="276"/>
            <ac:spMk id="2" creationId="{BEABF241-7930-DF10-703F-3C518702A3CD}"/>
          </ac:spMkLst>
        </pc:spChg>
        <pc:picChg chg="del">
          <ac:chgData name="西久保 徹" userId="68aac7f87de16145" providerId="Windows Live" clId="Web-{095F6371-28E7-40FF-9B58-1EDB06741AD0}" dt="2022-09-21T12:46:49.420" v="42"/>
          <ac:picMkLst>
            <pc:docMk/>
            <pc:sldMk cId="1675850259" sldId="276"/>
            <ac:picMk id="3" creationId="{1576DCF3-F1BC-E138-2AB7-F95AED5F992D}"/>
          </ac:picMkLst>
        </pc:picChg>
      </pc:sldChg>
      <pc:sldChg chg="ord">
        <pc:chgData name="西久保 徹" userId="68aac7f87de16145" providerId="Windows Live" clId="Web-{095F6371-28E7-40FF-9B58-1EDB06741AD0}" dt="2022-09-21T12:46:11.762" v="39"/>
        <pc:sldMkLst>
          <pc:docMk/>
          <pc:sldMk cId="3300083534" sldId="279"/>
        </pc:sldMkLst>
      </pc:sldChg>
      <pc:sldChg chg="addSp modSp">
        <pc:chgData name="西久保 徹" userId="68aac7f87de16145" providerId="Windows Live" clId="Web-{095F6371-28E7-40FF-9B58-1EDB06741AD0}" dt="2022-09-21T12:52:11.744" v="53" actId="14100"/>
        <pc:sldMkLst>
          <pc:docMk/>
          <pc:sldMk cId="1133798851" sldId="280"/>
        </pc:sldMkLst>
        <pc:picChg chg="add mod">
          <ac:chgData name="西久保 徹" userId="68aac7f87de16145" providerId="Windows Live" clId="Web-{095F6371-28E7-40FF-9B58-1EDB06741AD0}" dt="2022-09-21T12:52:11.744" v="53" actId="14100"/>
          <ac:picMkLst>
            <pc:docMk/>
            <pc:sldMk cId="1133798851" sldId="280"/>
            <ac:picMk id="3" creationId="{EF8121B4-735D-494F-3E89-9B670A549E54}"/>
          </ac:picMkLst>
        </pc:picChg>
      </pc:sldChg>
      <pc:sldChg chg="modNotes">
        <pc:chgData name="西久保 徹" userId="68aac7f87de16145" providerId="Windows Live" clId="Web-{095F6371-28E7-40FF-9B58-1EDB06741AD0}" dt="2022-09-21T12:44:49.681" v="9"/>
        <pc:sldMkLst>
          <pc:docMk/>
          <pc:sldMk cId="967626801" sldId="281"/>
        </pc:sldMkLst>
      </pc:sldChg>
      <pc:sldChg chg="modSp modNotes">
        <pc:chgData name="西久保 徹" userId="68aac7f87de16145" providerId="Windows Live" clId="Web-{095F6371-28E7-40FF-9B58-1EDB06741AD0}" dt="2022-09-21T12:45:57.965" v="37"/>
        <pc:sldMkLst>
          <pc:docMk/>
          <pc:sldMk cId="2957100758" sldId="283"/>
        </pc:sldMkLst>
        <pc:picChg chg="mod">
          <ac:chgData name="西久保 徹" userId="68aac7f87de16145" providerId="Windows Live" clId="Web-{095F6371-28E7-40FF-9B58-1EDB06741AD0}" dt="2022-09-21T12:34:42.283" v="0" actId="1076"/>
          <ac:picMkLst>
            <pc:docMk/>
            <pc:sldMk cId="2957100758" sldId="283"/>
            <ac:picMk id="5" creationId="{91B072A4-A54C-7E1D-BCE7-0542C4951EBD}"/>
          </ac:picMkLst>
        </pc:picChg>
      </pc:sldChg>
      <pc:sldChg chg="add replId">
        <pc:chgData name="西久保 徹" userId="68aac7f87de16145" providerId="Windows Live" clId="Web-{095F6371-28E7-40FF-9B58-1EDB06741AD0}" dt="2022-09-21T12:46:41.669" v="40"/>
        <pc:sldMkLst>
          <pc:docMk/>
          <pc:sldMk cId="1093925720" sldId="284"/>
        </pc:sldMkLst>
      </pc:sldChg>
      <pc:sldChg chg="add del replId">
        <pc:chgData name="西久保 徹" userId="68aac7f87de16145" providerId="Windows Live" clId="Web-{095F6371-28E7-40FF-9B58-1EDB06741AD0}" dt="2022-09-21T12:47:20.983" v="49"/>
        <pc:sldMkLst>
          <pc:docMk/>
          <pc:sldMk cId="1228057823" sldId="285"/>
        </pc:sldMkLst>
      </pc:sldChg>
      <pc:sldChg chg="add del replId">
        <pc:chgData name="西久保 徹" userId="68aac7f87de16145" providerId="Windows Live" clId="Web-{095F6371-28E7-40FF-9B58-1EDB06741AD0}" dt="2022-09-21T12:47:20.983" v="48"/>
        <pc:sldMkLst>
          <pc:docMk/>
          <pc:sldMk cId="359808141" sldId="286"/>
        </pc:sldMkLst>
      </pc:sldChg>
    </pc:docChg>
  </pc:docChgLst>
  <pc:docChgLst>
    <pc:chgData name="西久保 徹" userId="68aac7f87de16145" providerId="Windows Live" clId="Web-{3DB1B2A3-459B-4177-91D0-C7ECF024FBCC}"/>
    <pc:docChg chg="addSld modSld">
      <pc:chgData name="西久保 徹" userId="68aac7f87de16145" providerId="Windows Live" clId="Web-{3DB1B2A3-459B-4177-91D0-C7ECF024FBCC}" dt="2022-09-13T12:57:38.641" v="362"/>
      <pc:docMkLst>
        <pc:docMk/>
      </pc:docMkLst>
      <pc:sldChg chg="addSp delSp modSp modNotes">
        <pc:chgData name="西久保 徹" userId="68aac7f87de16145" providerId="Windows Live" clId="Web-{3DB1B2A3-459B-4177-91D0-C7ECF024FBCC}" dt="2022-09-12T21:52:19.008" v="69"/>
        <pc:sldMkLst>
          <pc:docMk/>
          <pc:sldMk cId="995473129" sldId="270"/>
        </pc:sldMkLst>
        <pc:picChg chg="add mod">
          <ac:chgData name="西久保 徹" userId="68aac7f87de16145" providerId="Windows Live" clId="Web-{3DB1B2A3-459B-4177-91D0-C7ECF024FBCC}" dt="2022-09-12T21:51:05.812" v="41" actId="1076"/>
          <ac:picMkLst>
            <pc:docMk/>
            <pc:sldMk cId="995473129" sldId="270"/>
            <ac:picMk id="3" creationId="{52BE0ECA-C400-0816-85E7-6D39A100AE82}"/>
          </ac:picMkLst>
        </pc:picChg>
        <pc:picChg chg="del">
          <ac:chgData name="西久保 徹" userId="68aac7f87de16145" providerId="Windows Live" clId="Web-{3DB1B2A3-459B-4177-91D0-C7ECF024FBCC}" dt="2022-09-11T08:14:33.844" v="0"/>
          <ac:picMkLst>
            <pc:docMk/>
            <pc:sldMk cId="995473129" sldId="270"/>
            <ac:picMk id="3" creationId="{ED3C51CF-11BA-72E7-7653-129DDC634B81}"/>
          </ac:picMkLst>
        </pc:picChg>
        <pc:picChg chg="add del mod">
          <ac:chgData name="西久保 徹" userId="68aac7f87de16145" providerId="Windows Live" clId="Web-{3DB1B2A3-459B-4177-91D0-C7ECF024FBCC}" dt="2022-09-11T08:15:56.768" v="4"/>
          <ac:picMkLst>
            <pc:docMk/>
            <pc:sldMk cId="995473129" sldId="270"/>
            <ac:picMk id="4" creationId="{6E3CF643-3745-38D9-8C66-F3EA191E6B6E}"/>
          </ac:picMkLst>
        </pc:picChg>
        <pc:picChg chg="add mod">
          <ac:chgData name="西久保 徹" userId="68aac7f87de16145" providerId="Windows Live" clId="Web-{3DB1B2A3-459B-4177-91D0-C7ECF024FBCC}" dt="2022-09-12T21:51:12.843" v="44" actId="14100"/>
          <ac:picMkLst>
            <pc:docMk/>
            <pc:sldMk cId="995473129" sldId="270"/>
            <ac:picMk id="4" creationId="{E7F24CC4-23B4-58E5-D27B-E2D8746692AD}"/>
          </ac:picMkLst>
        </pc:picChg>
      </pc:sldChg>
      <pc:sldChg chg="modNotes">
        <pc:chgData name="西久保 徹" userId="68aac7f87de16145" providerId="Windows Live" clId="Web-{3DB1B2A3-459B-4177-91D0-C7ECF024FBCC}" dt="2022-09-12T22:24:56.845" v="225"/>
        <pc:sldMkLst>
          <pc:docMk/>
          <pc:sldMk cId="1133798851" sldId="280"/>
        </pc:sldMkLst>
      </pc:sldChg>
      <pc:sldChg chg="addSp modSp modNotes">
        <pc:chgData name="西久保 徹" userId="68aac7f87de16145" providerId="Windows Live" clId="Web-{3DB1B2A3-459B-4177-91D0-C7ECF024FBCC}" dt="2022-09-13T12:57:32.391" v="360"/>
        <pc:sldMkLst>
          <pc:docMk/>
          <pc:sldMk cId="967626801" sldId="281"/>
        </pc:sldMkLst>
        <pc:picChg chg="add mod">
          <ac:chgData name="西久保 徹" userId="68aac7f87de16145" providerId="Windows Live" clId="Web-{3DB1B2A3-459B-4177-91D0-C7ECF024FBCC}" dt="2022-09-13T12:50:36.237" v="227" actId="1076"/>
          <ac:picMkLst>
            <pc:docMk/>
            <pc:sldMk cId="967626801" sldId="281"/>
            <ac:picMk id="3" creationId="{EB6E5824-F4A8-51A3-BC4D-4940A80FB8A5}"/>
          </ac:picMkLst>
        </pc:picChg>
        <pc:picChg chg="add mod">
          <ac:chgData name="西久保 徹" userId="68aac7f87de16145" providerId="Windows Live" clId="Web-{3DB1B2A3-459B-4177-91D0-C7ECF024FBCC}" dt="2022-09-13T12:50:39.972" v="230" actId="14100"/>
          <ac:picMkLst>
            <pc:docMk/>
            <pc:sldMk cId="967626801" sldId="281"/>
            <ac:picMk id="4" creationId="{FDE42F7F-8711-0511-6869-4E8F891C6C5D}"/>
          </ac:picMkLst>
        </pc:picChg>
      </pc:sldChg>
      <pc:sldChg chg="modNotes">
        <pc:chgData name="西久保 徹" userId="68aac7f87de16145" providerId="Windows Live" clId="Web-{3DB1B2A3-459B-4177-91D0-C7ECF024FBCC}" dt="2022-09-12T21:53:39.812" v="147"/>
        <pc:sldMkLst>
          <pc:docMk/>
          <pc:sldMk cId="757641226" sldId="282"/>
        </pc:sldMkLst>
      </pc:sldChg>
      <pc:sldChg chg="add modNotes">
        <pc:chgData name="西久保 徹" userId="68aac7f87de16145" providerId="Windows Live" clId="Web-{3DB1B2A3-459B-4177-91D0-C7ECF024FBCC}" dt="2022-09-13T12:57:38.641" v="362"/>
        <pc:sldMkLst>
          <pc:docMk/>
          <pc:sldMk cId="2957100758" sldId="283"/>
        </pc:sldMkLst>
      </pc:sldChg>
    </pc:docChg>
  </pc:docChgLst>
  <pc:docChgLst>
    <pc:chgData name="西久保 徹" userId="68aac7f87de16145" providerId="Windows Live" clId="Web-{AD698C01-2DD2-424F-9992-FB4233443051}"/>
    <pc:docChg chg="addSld modSld sldOrd">
      <pc:chgData name="西久保 徹" userId="68aac7f87de16145" providerId="Windows Live" clId="Web-{AD698C01-2DD2-424F-9992-FB4233443051}" dt="2022-08-08T13:35:59.255" v="1807"/>
      <pc:docMkLst>
        <pc:docMk/>
      </pc:docMkLst>
      <pc:sldChg chg="addSp delSp modSp modNotes">
        <pc:chgData name="西久保 徹" userId="68aac7f87de16145" providerId="Windows Live" clId="Web-{AD698C01-2DD2-424F-9992-FB4233443051}" dt="2022-08-05T15:11:35.603" v="1706"/>
        <pc:sldMkLst>
          <pc:docMk/>
          <pc:sldMk cId="2965751631" sldId="257"/>
        </pc:sldMkLst>
        <pc:picChg chg="add">
          <ac:chgData name="西久保 徹" userId="68aac7f87de16145" providerId="Windows Live" clId="Web-{AD698C01-2DD2-424F-9992-FB4233443051}" dt="2022-08-05T13:26:39.129" v="810"/>
          <ac:picMkLst>
            <pc:docMk/>
            <pc:sldMk cId="2965751631" sldId="257"/>
            <ac:picMk id="4" creationId="{04CB3196-E0B0-8921-4ECC-B2FCEE4C08FF}"/>
          </ac:picMkLst>
        </pc:picChg>
        <pc:picChg chg="del">
          <ac:chgData name="西久保 徹" userId="68aac7f87de16145" providerId="Windows Live" clId="Web-{AD698C01-2DD2-424F-9992-FB4233443051}" dt="2022-08-05T13:26:42.614" v="812"/>
          <ac:picMkLst>
            <pc:docMk/>
            <pc:sldMk cId="2965751631" sldId="257"/>
            <ac:picMk id="7" creationId="{CF96C9FF-1702-F53B-2E4E-0C7F17701D51}"/>
          </ac:picMkLst>
        </pc:picChg>
        <pc:picChg chg="add">
          <ac:chgData name="西久保 徹" userId="68aac7f87de16145" providerId="Windows Live" clId="Web-{AD698C01-2DD2-424F-9992-FB4233443051}" dt="2022-08-05T13:26:39.145" v="811"/>
          <ac:picMkLst>
            <pc:docMk/>
            <pc:sldMk cId="2965751631" sldId="257"/>
            <ac:picMk id="8" creationId="{D184DE65-A0FB-1E4B-9275-32991916DAED}"/>
          </ac:picMkLst>
        </pc:picChg>
        <pc:picChg chg="del">
          <ac:chgData name="西久保 徹" userId="68aac7f87de16145" providerId="Windows Live" clId="Web-{AD698C01-2DD2-424F-9992-FB4233443051}" dt="2022-08-05T13:26:44.583" v="813"/>
          <ac:picMkLst>
            <pc:docMk/>
            <pc:sldMk cId="2965751631" sldId="257"/>
            <ac:picMk id="9" creationId="{4CBB1E38-1ED5-F210-346D-958D7F73CA9B}"/>
          </ac:picMkLst>
        </pc:picChg>
        <pc:picChg chg="add mod">
          <ac:chgData name="西久保 徹" userId="68aac7f87de16145" providerId="Windows Live" clId="Web-{AD698C01-2DD2-424F-9992-FB4233443051}" dt="2022-08-05T14:05:33.854" v="1223" actId="1076"/>
          <ac:picMkLst>
            <pc:docMk/>
            <pc:sldMk cId="2965751631" sldId="257"/>
            <ac:picMk id="13" creationId="{CB70C07B-E5CF-09DD-AB06-6F9EEDB81A99}"/>
          </ac:picMkLst>
        </pc:picChg>
      </pc:sldChg>
      <pc:sldChg chg="addSp delSp modSp modNotes">
        <pc:chgData name="西久保 徹" userId="68aac7f87de16145" providerId="Windows Live" clId="Web-{AD698C01-2DD2-424F-9992-FB4233443051}" dt="2022-08-05T13:10:47.303" v="645"/>
        <pc:sldMkLst>
          <pc:docMk/>
          <pc:sldMk cId="3573696572" sldId="259"/>
        </pc:sldMkLst>
        <pc:spChg chg="mod">
          <ac:chgData name="西久保 徹" userId="68aac7f87de16145" providerId="Windows Live" clId="Web-{AD698C01-2DD2-424F-9992-FB4233443051}" dt="2022-08-05T12:19:56.049" v="8" actId="20577"/>
          <ac:spMkLst>
            <pc:docMk/>
            <pc:sldMk cId="3573696572" sldId="259"/>
            <ac:spMk id="2" creationId="{BEABF241-7930-DF10-703F-3C518702A3CD}"/>
          </ac:spMkLst>
        </pc:spChg>
        <pc:picChg chg="add mod">
          <ac:chgData name="西久保 徹" userId="68aac7f87de16145" providerId="Windows Live" clId="Web-{AD698C01-2DD2-424F-9992-FB4233443051}" dt="2022-08-05T12:52:34.146" v="348" actId="1076"/>
          <ac:picMkLst>
            <pc:docMk/>
            <pc:sldMk cId="3573696572" sldId="259"/>
            <ac:picMk id="3" creationId="{7176EAB2-348D-6270-CB37-285BE3FF4124}"/>
          </ac:picMkLst>
        </pc:picChg>
        <pc:picChg chg="del">
          <ac:chgData name="西久保 徹" userId="68aac7f87de16145" providerId="Windows Live" clId="Web-{AD698C01-2DD2-424F-9992-FB4233443051}" dt="2022-08-05T12:19:58.768" v="9"/>
          <ac:picMkLst>
            <pc:docMk/>
            <pc:sldMk cId="3573696572" sldId="259"/>
            <ac:picMk id="6" creationId="{FE7489B3-8B3E-B315-63AD-C6AEF5A42A46}"/>
          </ac:picMkLst>
        </pc:picChg>
        <pc:picChg chg="del">
          <ac:chgData name="西久保 徹" userId="68aac7f87de16145" providerId="Windows Live" clId="Web-{AD698C01-2DD2-424F-9992-FB4233443051}" dt="2022-08-05T12:20:00.362" v="10"/>
          <ac:picMkLst>
            <pc:docMk/>
            <pc:sldMk cId="3573696572" sldId="259"/>
            <ac:picMk id="7" creationId="{655BE089-5869-6688-31C1-856037CFD957}"/>
          </ac:picMkLst>
        </pc:picChg>
        <pc:picChg chg="del">
          <ac:chgData name="西久保 徹" userId="68aac7f87de16145" providerId="Windows Live" clId="Web-{AD698C01-2DD2-424F-9992-FB4233443051}" dt="2022-08-05T12:20:01.643" v="11"/>
          <ac:picMkLst>
            <pc:docMk/>
            <pc:sldMk cId="3573696572" sldId="259"/>
            <ac:picMk id="8" creationId="{36007E80-3F13-56D6-BCE6-1E199868CDE0}"/>
          </ac:picMkLst>
        </pc:picChg>
      </pc:sldChg>
      <pc:sldChg chg="addSp delSp modSp modNotes">
        <pc:chgData name="西久保 徹" userId="68aac7f87de16145" providerId="Windows Live" clId="Web-{AD698C01-2DD2-424F-9992-FB4233443051}" dt="2022-08-05T14:11:12.615" v="1343"/>
        <pc:sldMkLst>
          <pc:docMk/>
          <pc:sldMk cId="472767632" sldId="263"/>
        </pc:sldMkLst>
        <pc:picChg chg="add del">
          <ac:chgData name="西久保 徹" userId="68aac7f87de16145" providerId="Windows Live" clId="Web-{AD698C01-2DD2-424F-9992-FB4233443051}" dt="2022-08-05T14:10:57.317" v="1336"/>
          <ac:picMkLst>
            <pc:docMk/>
            <pc:sldMk cId="472767632" sldId="263"/>
            <ac:picMk id="5" creationId="{435142FF-6584-0281-DC7E-A53EFC363B32}"/>
          </ac:picMkLst>
        </pc:picChg>
        <pc:picChg chg="del">
          <ac:chgData name="西久保 徹" userId="68aac7f87de16145" providerId="Windows Live" clId="Web-{AD698C01-2DD2-424F-9992-FB4233443051}" dt="2022-08-05T14:10:53.864" v="1334"/>
          <ac:picMkLst>
            <pc:docMk/>
            <pc:sldMk cId="472767632" sldId="263"/>
            <ac:picMk id="6" creationId="{B123F263-9D55-0706-8233-D784C24BAEB5}"/>
          </ac:picMkLst>
        </pc:picChg>
        <pc:picChg chg="del">
          <ac:chgData name="西久保 徹" userId="68aac7f87de16145" providerId="Windows Live" clId="Web-{AD698C01-2DD2-424F-9992-FB4233443051}" dt="2022-08-05T14:11:01.833" v="1337"/>
          <ac:picMkLst>
            <pc:docMk/>
            <pc:sldMk cId="472767632" sldId="263"/>
            <ac:picMk id="8" creationId="{CBAB432D-5B10-5716-0464-50770065A82F}"/>
          </ac:picMkLst>
        </pc:picChg>
        <pc:picChg chg="add mod">
          <ac:chgData name="西久保 徹" userId="68aac7f87de16145" providerId="Windows Live" clId="Web-{AD698C01-2DD2-424F-9992-FB4233443051}" dt="2022-08-05T14:11:04.255" v="1339" actId="1076"/>
          <ac:picMkLst>
            <pc:docMk/>
            <pc:sldMk cId="472767632" sldId="263"/>
            <ac:picMk id="9" creationId="{86C16790-7327-DD51-1EAF-7F59024DBDFD}"/>
          </ac:picMkLst>
        </pc:picChg>
        <pc:picChg chg="add del">
          <ac:chgData name="西久保 徹" userId="68aac7f87de16145" providerId="Windows Live" clId="Web-{AD698C01-2DD2-424F-9992-FB4233443051}" dt="2022-08-05T14:11:12.615" v="1343"/>
          <ac:picMkLst>
            <pc:docMk/>
            <pc:sldMk cId="472767632" sldId="263"/>
            <ac:picMk id="11" creationId="{42EFE8A4-CDD8-2FD1-0A22-08C49986E3B7}"/>
          </ac:picMkLst>
        </pc:picChg>
        <pc:picChg chg="add del">
          <ac:chgData name="西久保 徹" userId="68aac7f87de16145" providerId="Windows Live" clId="Web-{AD698C01-2DD2-424F-9992-FB4233443051}" dt="2022-08-05T14:11:12.615" v="1342"/>
          <ac:picMkLst>
            <pc:docMk/>
            <pc:sldMk cId="472767632" sldId="263"/>
            <ac:picMk id="14" creationId="{57799B92-EE5D-39E9-D30C-4FDB24DA3B09}"/>
          </ac:picMkLst>
        </pc:picChg>
      </pc:sldChg>
      <pc:sldChg chg="addSp delSp modNotes">
        <pc:chgData name="西久保 徹" userId="68aac7f87de16145" providerId="Windows Live" clId="Web-{AD698C01-2DD2-424F-9992-FB4233443051}" dt="2022-08-05T13:26:34.348" v="809"/>
        <pc:sldMkLst>
          <pc:docMk/>
          <pc:sldMk cId="2806805268" sldId="264"/>
        </pc:sldMkLst>
        <pc:picChg chg="add">
          <ac:chgData name="西久保 徹" userId="68aac7f87de16145" providerId="Windows Live" clId="Web-{AD698C01-2DD2-424F-9992-FB4233443051}" dt="2022-08-05T13:26:31.364" v="806"/>
          <ac:picMkLst>
            <pc:docMk/>
            <pc:sldMk cId="2806805268" sldId="264"/>
            <ac:picMk id="4" creationId="{1B161599-BECC-EF45-D740-FD0DFD73C083}"/>
          </ac:picMkLst>
        </pc:picChg>
        <pc:picChg chg="add">
          <ac:chgData name="西久保 徹" userId="68aac7f87de16145" providerId="Windows Live" clId="Web-{AD698C01-2DD2-424F-9992-FB4233443051}" dt="2022-08-05T13:26:31.379" v="807"/>
          <ac:picMkLst>
            <pc:docMk/>
            <pc:sldMk cId="2806805268" sldId="264"/>
            <ac:picMk id="8" creationId="{B7AF11A2-E41B-23F3-97B2-892204400807}"/>
          </ac:picMkLst>
        </pc:picChg>
        <pc:picChg chg="del">
          <ac:chgData name="西久保 徹" userId="68aac7f87de16145" providerId="Windows Live" clId="Web-{AD698C01-2DD2-424F-9992-FB4233443051}" dt="2022-08-05T13:26:34.348" v="809"/>
          <ac:picMkLst>
            <pc:docMk/>
            <pc:sldMk cId="2806805268" sldId="264"/>
            <ac:picMk id="11" creationId="{DF7D47FE-941E-0C4E-CD36-CA0AACE2348C}"/>
          </ac:picMkLst>
        </pc:picChg>
        <pc:picChg chg="del">
          <ac:chgData name="西久保 徹" userId="68aac7f87de16145" providerId="Windows Live" clId="Web-{AD698C01-2DD2-424F-9992-FB4233443051}" dt="2022-08-05T13:26:32.723" v="808"/>
          <ac:picMkLst>
            <pc:docMk/>
            <pc:sldMk cId="2806805268" sldId="264"/>
            <ac:picMk id="13" creationId="{07E921AC-75FD-761D-23E4-D9D07381190B}"/>
          </ac:picMkLst>
        </pc:picChg>
      </pc:sldChg>
      <pc:sldChg chg="addSp delSp modSp modNotes">
        <pc:chgData name="西久保 徹" userId="68aac7f87de16145" providerId="Windows Live" clId="Web-{AD698C01-2DD2-424F-9992-FB4233443051}" dt="2022-08-05T14:09:34.268" v="1305"/>
        <pc:sldMkLst>
          <pc:docMk/>
          <pc:sldMk cId="995552994" sldId="266"/>
        </pc:sldMkLst>
        <pc:picChg chg="add mod">
          <ac:chgData name="西久保 徹" userId="68aac7f87de16145" providerId="Windows Live" clId="Web-{AD698C01-2DD2-424F-9992-FB4233443051}" dt="2022-08-05T14:03:39.944" v="1207" actId="1076"/>
          <ac:picMkLst>
            <pc:docMk/>
            <pc:sldMk cId="995552994" sldId="266"/>
            <ac:picMk id="4" creationId="{5AEBB7B0-43F2-978F-9E08-65E1E7DD9005}"/>
          </ac:picMkLst>
        </pc:picChg>
        <pc:picChg chg="add">
          <ac:chgData name="西久保 徹" userId="68aac7f87de16145" providerId="Windows Live" clId="Web-{AD698C01-2DD2-424F-9992-FB4233443051}" dt="2022-08-05T13:42:40.705" v="1132"/>
          <ac:picMkLst>
            <pc:docMk/>
            <pc:sldMk cId="995552994" sldId="266"/>
            <ac:picMk id="8" creationId="{9E075F32-91A2-942F-7E2F-4CFC0FA99B97}"/>
          </ac:picMkLst>
        </pc:picChg>
        <pc:picChg chg="del">
          <ac:chgData name="西久保 徹" userId="68aac7f87de16145" providerId="Windows Live" clId="Web-{AD698C01-2DD2-424F-9992-FB4233443051}" dt="2022-08-05T13:42:40.299" v="1130"/>
          <ac:picMkLst>
            <pc:docMk/>
            <pc:sldMk cId="995552994" sldId="266"/>
            <ac:picMk id="11" creationId="{DF7D47FE-941E-0C4E-CD36-CA0AACE2348C}"/>
          </ac:picMkLst>
        </pc:picChg>
        <pc:picChg chg="del">
          <ac:chgData name="西久保 徹" userId="68aac7f87de16145" providerId="Windows Live" clId="Web-{AD698C01-2DD2-424F-9992-FB4233443051}" dt="2022-08-05T13:42:38.939" v="1129"/>
          <ac:picMkLst>
            <pc:docMk/>
            <pc:sldMk cId="995552994" sldId="266"/>
            <ac:picMk id="13" creationId="{07E921AC-75FD-761D-23E4-D9D07381190B}"/>
          </ac:picMkLst>
        </pc:picChg>
        <pc:picChg chg="add mod">
          <ac:chgData name="西久保 徹" userId="68aac7f87de16145" providerId="Windows Live" clId="Web-{AD698C01-2DD2-424F-9992-FB4233443051}" dt="2022-08-05T14:03:41.148" v="1208" actId="1076"/>
          <ac:picMkLst>
            <pc:docMk/>
            <pc:sldMk cId="995552994" sldId="266"/>
            <ac:picMk id="14" creationId="{72475D65-D356-AA2C-26D1-BDC49AB8EBB4}"/>
          </ac:picMkLst>
        </pc:picChg>
      </pc:sldChg>
      <pc:sldChg chg="addSp delSp modSp modNotes">
        <pc:chgData name="西久保 徹" userId="68aac7f87de16145" providerId="Windows Live" clId="Web-{AD698C01-2DD2-424F-9992-FB4233443051}" dt="2022-08-05T14:17:56.751" v="1586"/>
        <pc:sldMkLst>
          <pc:docMk/>
          <pc:sldMk cId="722197951" sldId="267"/>
        </pc:sldMkLst>
        <pc:spChg chg="add del mod">
          <ac:chgData name="西久保 徹" userId="68aac7f87de16145" providerId="Windows Live" clId="Web-{AD698C01-2DD2-424F-9992-FB4233443051}" dt="2022-08-05T14:15:28.841" v="1480"/>
          <ac:spMkLst>
            <pc:docMk/>
            <pc:sldMk cId="722197951" sldId="267"/>
            <ac:spMk id="16" creationId="{CBC9669D-BB62-B2E6-0AAD-AFDA253AA4A1}"/>
          </ac:spMkLst>
        </pc:spChg>
        <pc:picChg chg="del">
          <ac:chgData name="西久保 徹" userId="68aac7f87de16145" providerId="Windows Live" clId="Web-{AD698C01-2DD2-424F-9992-FB4233443051}" dt="2022-08-05T14:11:25.662" v="1349"/>
          <ac:picMkLst>
            <pc:docMk/>
            <pc:sldMk cId="722197951" sldId="267"/>
            <ac:picMk id="6" creationId="{B123F263-9D55-0706-8233-D784C24BAEB5}"/>
          </ac:picMkLst>
        </pc:picChg>
        <pc:picChg chg="add del">
          <ac:chgData name="西久保 徹" userId="68aac7f87de16145" providerId="Windows Live" clId="Web-{AD698C01-2DD2-424F-9992-FB4233443051}" dt="2022-08-05T14:11:18.849" v="1347"/>
          <ac:picMkLst>
            <pc:docMk/>
            <pc:sldMk cId="722197951" sldId="267"/>
            <ac:picMk id="7" creationId="{13E61870-DDAB-3F9F-70A9-3AC20DD7A3A2}"/>
          </ac:picMkLst>
        </pc:picChg>
        <pc:picChg chg="del">
          <ac:chgData name="西久保 徹" userId="68aac7f87de16145" providerId="Windows Live" clId="Web-{AD698C01-2DD2-424F-9992-FB4233443051}" dt="2022-08-05T14:11:20.974" v="1348"/>
          <ac:picMkLst>
            <pc:docMk/>
            <pc:sldMk cId="722197951" sldId="267"/>
            <ac:picMk id="8" creationId="{CBAB432D-5B10-5716-0464-50770065A82F}"/>
          </ac:picMkLst>
        </pc:picChg>
        <pc:picChg chg="add del">
          <ac:chgData name="西久保 徹" userId="68aac7f87de16145" providerId="Windows Live" clId="Web-{AD698C01-2DD2-424F-9992-FB4233443051}" dt="2022-08-05T14:11:18.849" v="1346"/>
          <ac:picMkLst>
            <pc:docMk/>
            <pc:sldMk cId="722197951" sldId="267"/>
            <ac:picMk id="10" creationId="{06D9668B-3BE8-631F-D1D3-CF8F5D5CB211}"/>
          </ac:picMkLst>
        </pc:picChg>
        <pc:picChg chg="add">
          <ac:chgData name="西久保 徹" userId="68aac7f87de16145" providerId="Windows Live" clId="Web-{AD698C01-2DD2-424F-9992-FB4233443051}" dt="2022-08-05T14:11:26.365" v="1350"/>
          <ac:picMkLst>
            <pc:docMk/>
            <pc:sldMk cId="722197951" sldId="267"/>
            <ac:picMk id="12" creationId="{2DD803D7-5332-B44D-25FC-44B77CB84E22}"/>
          </ac:picMkLst>
        </pc:picChg>
        <pc:picChg chg="add">
          <ac:chgData name="西久保 徹" userId="68aac7f87de16145" providerId="Windows Live" clId="Web-{AD698C01-2DD2-424F-9992-FB4233443051}" dt="2022-08-05T14:11:26.365" v="1351"/>
          <ac:picMkLst>
            <pc:docMk/>
            <pc:sldMk cId="722197951" sldId="267"/>
            <ac:picMk id="15" creationId="{DA33C48E-8978-34DE-CE4E-FA38EDFB4F3F}"/>
          </ac:picMkLst>
        </pc:picChg>
      </pc:sldChg>
      <pc:sldChg chg="addSp delSp modNotes">
        <pc:chgData name="西久保 徹" userId="68aac7f87de16145" providerId="Windows Live" clId="Web-{AD698C01-2DD2-424F-9992-FB4233443051}" dt="2022-08-05T14:19:57.052" v="1680"/>
        <pc:sldMkLst>
          <pc:docMk/>
          <pc:sldMk cId="3280913324" sldId="268"/>
        </pc:sldMkLst>
        <pc:picChg chg="add">
          <ac:chgData name="西久保 徹" userId="68aac7f87de16145" providerId="Windows Live" clId="Web-{AD698C01-2DD2-424F-9992-FB4233443051}" dt="2022-08-05T14:15:35.060" v="1483"/>
          <ac:picMkLst>
            <pc:docMk/>
            <pc:sldMk cId="3280913324" sldId="268"/>
            <ac:picMk id="4" creationId="{AA7272E1-895B-1881-087E-10F2BB7C592D}"/>
          </ac:picMkLst>
        </pc:picChg>
        <pc:picChg chg="del">
          <ac:chgData name="西久保 徹" userId="68aac7f87de16145" providerId="Windows Live" clId="Web-{AD698C01-2DD2-424F-9992-FB4233443051}" dt="2022-08-05T14:15:34.216" v="1482"/>
          <ac:picMkLst>
            <pc:docMk/>
            <pc:sldMk cId="3280913324" sldId="268"/>
            <ac:picMk id="6" creationId="{B123F263-9D55-0706-8233-D784C24BAEB5}"/>
          </ac:picMkLst>
        </pc:picChg>
        <pc:picChg chg="del">
          <ac:chgData name="西久保 徹" userId="68aac7f87de16145" providerId="Windows Live" clId="Web-{AD698C01-2DD2-424F-9992-FB4233443051}" dt="2022-08-05T14:15:32.778" v="1481"/>
          <ac:picMkLst>
            <pc:docMk/>
            <pc:sldMk cId="3280913324" sldId="268"/>
            <ac:picMk id="8" creationId="{CBAB432D-5B10-5716-0464-50770065A82F}"/>
          </ac:picMkLst>
        </pc:picChg>
        <pc:picChg chg="add">
          <ac:chgData name="西久保 徹" userId="68aac7f87de16145" providerId="Windows Live" clId="Web-{AD698C01-2DD2-424F-9992-FB4233443051}" dt="2022-08-05T14:15:35.075" v="1484"/>
          <ac:picMkLst>
            <pc:docMk/>
            <pc:sldMk cId="3280913324" sldId="268"/>
            <ac:picMk id="10" creationId="{EB53C1D9-FB5E-7A8D-BFA6-05BCE1DE98B8}"/>
          </ac:picMkLst>
        </pc:picChg>
      </pc:sldChg>
      <pc:sldChg chg="addSp delSp modNotes">
        <pc:chgData name="西久保 徹" userId="68aac7f87de16145" providerId="Windows Live" clId="Web-{AD698C01-2DD2-424F-9992-FB4233443051}" dt="2022-08-05T22:36:54.030" v="1787"/>
        <pc:sldMkLst>
          <pc:docMk/>
          <pc:sldMk cId="3404346277" sldId="269"/>
        </pc:sldMkLst>
        <pc:picChg chg="del">
          <ac:chgData name="西久保 徹" userId="68aac7f87de16145" providerId="Windows Live" clId="Web-{AD698C01-2DD2-424F-9992-FB4233443051}" dt="2022-08-05T14:47:52.494" v="1703"/>
          <ac:picMkLst>
            <pc:docMk/>
            <pc:sldMk cId="3404346277" sldId="269"/>
            <ac:picMk id="6" creationId="{B123F263-9D55-0706-8233-D784C24BAEB5}"/>
          </ac:picMkLst>
        </pc:picChg>
        <pc:picChg chg="add">
          <ac:chgData name="西久保 徹" userId="68aac7f87de16145" providerId="Windows Live" clId="Web-{AD698C01-2DD2-424F-9992-FB4233443051}" dt="2022-08-05T14:47:59.338" v="1704"/>
          <ac:picMkLst>
            <pc:docMk/>
            <pc:sldMk cId="3404346277" sldId="269"/>
            <ac:picMk id="7" creationId="{BC44B795-7891-3A71-B565-41071722FF27}"/>
          </ac:picMkLst>
        </pc:picChg>
        <pc:picChg chg="del">
          <ac:chgData name="西久保 徹" userId="68aac7f87de16145" providerId="Windows Live" clId="Web-{AD698C01-2DD2-424F-9992-FB4233443051}" dt="2022-08-05T14:47:51.916" v="1702"/>
          <ac:picMkLst>
            <pc:docMk/>
            <pc:sldMk cId="3404346277" sldId="269"/>
            <ac:picMk id="8" creationId="{CBAB432D-5B10-5716-0464-50770065A82F}"/>
          </ac:picMkLst>
        </pc:picChg>
        <pc:picChg chg="add">
          <ac:chgData name="西久保 徹" userId="68aac7f87de16145" providerId="Windows Live" clId="Web-{AD698C01-2DD2-424F-9992-FB4233443051}" dt="2022-08-05T14:47:59.354" v="1705"/>
          <ac:picMkLst>
            <pc:docMk/>
            <pc:sldMk cId="3404346277" sldId="269"/>
            <ac:picMk id="10" creationId="{98A527A7-A4CF-E915-C5E9-D1FD0C670337}"/>
          </ac:picMkLst>
        </pc:picChg>
      </pc:sldChg>
      <pc:sldChg chg="modNotes">
        <pc:chgData name="西久保 徹" userId="68aac7f87de16145" providerId="Windows Live" clId="Web-{AD698C01-2DD2-424F-9992-FB4233443051}" dt="2022-08-08T13:35:59.255" v="1807"/>
        <pc:sldMkLst>
          <pc:docMk/>
          <pc:sldMk cId="995473129" sldId="270"/>
        </pc:sldMkLst>
      </pc:sldChg>
      <pc:sldChg chg="ord modNotes">
        <pc:chgData name="西久保 徹" userId="68aac7f87de16145" providerId="Windows Live" clId="Web-{AD698C01-2DD2-424F-9992-FB4233443051}" dt="2022-08-05T13:10:51.381" v="647"/>
        <pc:sldMkLst>
          <pc:docMk/>
          <pc:sldMk cId="3614623545" sldId="271"/>
        </pc:sldMkLst>
      </pc:sldChg>
      <pc:sldChg chg="addSp delSp modSp">
        <pc:chgData name="西久保 徹" userId="68aac7f87de16145" providerId="Windows Live" clId="Web-{AD698C01-2DD2-424F-9992-FB4233443051}" dt="2022-08-08T13:35:08.504" v="1793" actId="20577"/>
        <pc:sldMkLst>
          <pc:docMk/>
          <pc:sldMk cId="1308764677" sldId="272"/>
        </pc:sldMkLst>
        <pc:spChg chg="del">
          <ac:chgData name="西久保 徹" userId="68aac7f87de16145" providerId="Windows Live" clId="Web-{AD698C01-2DD2-424F-9992-FB4233443051}" dt="2022-08-05T22:25:16.535" v="1746"/>
          <ac:spMkLst>
            <pc:docMk/>
            <pc:sldMk cId="1308764677" sldId="272"/>
            <ac:spMk id="2" creationId="{324E091A-D305-E8ED-04C2-4B3A46E546BA}"/>
          </ac:spMkLst>
        </pc:spChg>
        <pc:spChg chg="del">
          <ac:chgData name="西久保 徹" userId="68aac7f87de16145" providerId="Windows Live" clId="Web-{AD698C01-2DD2-424F-9992-FB4233443051}" dt="2022-08-05T14:27:04.408" v="1682"/>
          <ac:spMkLst>
            <pc:docMk/>
            <pc:sldMk cId="1308764677" sldId="272"/>
            <ac:spMk id="3" creationId="{F34DF90B-DA5A-7710-812D-CFF89558A222}"/>
          </ac:spMkLst>
        </pc:spChg>
        <pc:spChg chg="add mod">
          <ac:chgData name="西久保 徹" userId="68aac7f87de16145" providerId="Windows Live" clId="Web-{AD698C01-2DD2-424F-9992-FB4233443051}" dt="2022-08-08T13:35:08.504" v="1793" actId="20577"/>
          <ac:spMkLst>
            <pc:docMk/>
            <pc:sldMk cId="1308764677" sldId="272"/>
            <ac:spMk id="4" creationId="{B6A43E01-23E8-9DB7-236A-02DAE7607692}"/>
          </ac:spMkLst>
        </pc:spChg>
        <pc:spChg chg="add del mod">
          <ac:chgData name="西久保 徹" userId="68aac7f87de16145" providerId="Windows Live" clId="Web-{AD698C01-2DD2-424F-9992-FB4233443051}" dt="2022-08-05T14:27:07.502" v="1683"/>
          <ac:spMkLst>
            <pc:docMk/>
            <pc:sldMk cId="1308764677" sldId="272"/>
            <ac:spMk id="5" creationId="{670750EB-97DD-A74D-CC35-F39B660EC8A4}"/>
          </ac:spMkLst>
        </pc:spChg>
        <pc:spChg chg="add del mod">
          <ac:chgData name="西久保 徹" userId="68aac7f87de16145" providerId="Windows Live" clId="Web-{AD698C01-2DD2-424F-9992-FB4233443051}" dt="2022-08-05T22:25:20.628" v="1747"/>
          <ac:spMkLst>
            <pc:docMk/>
            <pc:sldMk cId="1308764677" sldId="272"/>
            <ac:spMk id="5" creationId="{B8EEAFBA-BBB7-F8B0-37BF-F919C4B7CBE2}"/>
          </ac:spMkLst>
        </pc:spChg>
        <pc:picChg chg="add mod">
          <ac:chgData name="西久保 徹" userId="68aac7f87de16145" providerId="Windows Live" clId="Web-{AD698C01-2DD2-424F-9992-FB4233443051}" dt="2022-08-05T22:25:24.988" v="1749" actId="14100"/>
          <ac:picMkLst>
            <pc:docMk/>
            <pc:sldMk cId="1308764677" sldId="272"/>
            <ac:picMk id="3" creationId="{22B79EE7-4CE0-27D3-5966-D21F8A2B7EA5}"/>
          </ac:picMkLst>
        </pc:picChg>
      </pc:sldChg>
      <pc:sldChg chg="addSp delSp modSp add modNotes">
        <pc:chgData name="西久保 徹" userId="68aac7f87de16145" providerId="Windows Live" clId="Web-{AD698C01-2DD2-424F-9992-FB4233443051}" dt="2022-08-05T14:08:14.952" v="1273"/>
        <pc:sldMkLst>
          <pc:docMk/>
          <pc:sldMk cId="3796272181" sldId="274"/>
        </pc:sldMkLst>
        <pc:picChg chg="add mod">
          <ac:chgData name="西久保 徹" userId="68aac7f87de16145" providerId="Windows Live" clId="Web-{AD698C01-2DD2-424F-9992-FB4233443051}" dt="2022-08-05T12:48:02.934" v="336" actId="1076"/>
          <ac:picMkLst>
            <pc:docMk/>
            <pc:sldMk cId="3796272181" sldId="274"/>
            <ac:picMk id="3" creationId="{3DB8A3B1-F041-D8A1-4E05-3E7022B6D105}"/>
          </ac:picMkLst>
        </pc:picChg>
        <pc:picChg chg="del mod">
          <ac:chgData name="西久保 徹" userId="68aac7f87de16145" providerId="Windows Live" clId="Web-{AD698C01-2DD2-424F-9992-FB4233443051}" dt="2022-08-05T12:28:26.989" v="313"/>
          <ac:picMkLst>
            <pc:docMk/>
            <pc:sldMk cId="3796272181" sldId="274"/>
            <ac:picMk id="4" creationId="{B8EB567D-3FE3-693D-F9FE-59507F66159C}"/>
          </ac:picMkLst>
        </pc:picChg>
        <pc:picChg chg="del">
          <ac:chgData name="西久保 徹" userId="68aac7f87de16145" providerId="Windows Live" clId="Web-{AD698C01-2DD2-424F-9992-FB4233443051}" dt="2022-08-05T12:48:00.652" v="335"/>
          <ac:picMkLst>
            <pc:docMk/>
            <pc:sldMk cId="3796272181" sldId="274"/>
            <ac:picMk id="5" creationId="{78261BAD-3263-6FA1-8AD7-E6DB95ACCCD3}"/>
          </ac:picMkLst>
        </pc:picChg>
        <pc:picChg chg="add del mod">
          <ac:chgData name="西久保 徹" userId="68aac7f87de16145" providerId="Windows Live" clId="Web-{AD698C01-2DD2-424F-9992-FB4233443051}" dt="2022-08-05T12:31:04.431" v="319"/>
          <ac:picMkLst>
            <pc:docMk/>
            <pc:sldMk cId="3796272181" sldId="274"/>
            <ac:picMk id="9" creationId="{21F6550B-5415-D2D7-2D72-7A7A24369478}"/>
          </ac:picMkLst>
        </pc:picChg>
        <pc:picChg chg="add mod">
          <ac:chgData name="西久保 徹" userId="68aac7f87de16145" providerId="Windows Live" clId="Web-{AD698C01-2DD2-424F-9992-FB4233443051}" dt="2022-08-05T12:48:04.309" v="337" actId="1076"/>
          <ac:picMkLst>
            <pc:docMk/>
            <pc:sldMk cId="3796272181" sldId="274"/>
            <ac:picMk id="10" creationId="{3584A750-FDA9-8A99-DDD8-B5EE69A441A4}"/>
          </ac:picMkLst>
        </pc:picChg>
        <pc:picChg chg="add">
          <ac:chgData name="西久保 徹" userId="68aac7f87de16145" providerId="Windows Live" clId="Web-{AD698C01-2DD2-424F-9992-FB4233443051}" dt="2022-08-05T14:04:55.400" v="1209"/>
          <ac:picMkLst>
            <pc:docMk/>
            <pc:sldMk cId="3796272181" sldId="274"/>
            <ac:picMk id="12" creationId="{2DDC04D2-4A7E-436F-5D63-B770A0D7F0B6}"/>
          </ac:picMkLst>
        </pc:picChg>
      </pc:sldChg>
    </pc:docChg>
  </pc:docChgLst>
  <pc:docChgLst>
    <pc:chgData name="西久保 徹" userId="68aac7f87de16145" providerId="Windows Live" clId="Web-{F98A1F36-B30A-4E1E-A3AD-1FC90541135E}"/>
    <pc:docChg chg="modSld">
      <pc:chgData name="西久保 徹" userId="68aac7f87de16145" providerId="Windows Live" clId="Web-{F98A1F36-B30A-4E1E-A3AD-1FC90541135E}" dt="2022-12-16T15:49:48.271" v="272" actId="14100"/>
      <pc:docMkLst>
        <pc:docMk/>
      </pc:docMkLst>
      <pc:sldChg chg="addSp modSp modNotes">
        <pc:chgData name="西久保 徹" userId="68aac7f87de16145" providerId="Windows Live" clId="Web-{F98A1F36-B30A-4E1E-A3AD-1FC90541135E}" dt="2022-12-16T15:49:48.271" v="272" actId="14100"/>
        <pc:sldMkLst>
          <pc:docMk/>
          <pc:sldMk cId="3573696572" sldId="259"/>
        </pc:sldMkLst>
        <pc:picChg chg="add mod">
          <ac:chgData name="西久保 徹" userId="68aac7f87de16145" providerId="Windows Live" clId="Web-{F98A1F36-B30A-4E1E-A3AD-1FC90541135E}" dt="2022-12-16T15:49:48.271" v="272" actId="14100"/>
          <ac:picMkLst>
            <pc:docMk/>
            <pc:sldMk cId="3573696572" sldId="259"/>
            <ac:picMk id="3" creationId="{02F88B21-0AE6-EA34-F4C5-7E214D47F6A0}"/>
          </ac:picMkLst>
        </pc:picChg>
      </pc:sldChg>
      <pc:sldChg chg="modNotes">
        <pc:chgData name="西久保 徹" userId="68aac7f87de16145" providerId="Windows Live" clId="Web-{F98A1F36-B30A-4E1E-A3AD-1FC90541135E}" dt="2022-12-16T15:48:34.598" v="259"/>
        <pc:sldMkLst>
          <pc:docMk/>
          <pc:sldMk cId="1185352971" sldId="287"/>
        </pc:sldMkLst>
      </pc:sldChg>
      <pc:sldChg chg="modNotes">
        <pc:chgData name="西久保 徹" userId="68aac7f87de16145" providerId="Windows Live" clId="Web-{F98A1F36-B30A-4E1E-A3AD-1FC90541135E}" dt="2022-12-16T15:49:18.224" v="267"/>
        <pc:sldMkLst>
          <pc:docMk/>
          <pc:sldMk cId="3463997803" sldId="294"/>
        </pc:sldMkLst>
      </pc:sldChg>
      <pc:sldChg chg="modSp modNotes">
        <pc:chgData name="西久保 徹" userId="68aac7f87de16145" providerId="Windows Live" clId="Web-{F98A1F36-B30A-4E1E-A3AD-1FC90541135E}" dt="2022-12-16T15:49:04.473" v="266" actId="20577"/>
        <pc:sldMkLst>
          <pc:docMk/>
          <pc:sldMk cId="3361947525" sldId="295"/>
        </pc:sldMkLst>
        <pc:spChg chg="mod">
          <ac:chgData name="西久保 徹" userId="68aac7f87de16145" providerId="Windows Live" clId="Web-{F98A1F36-B30A-4E1E-A3AD-1FC90541135E}" dt="2022-12-16T15:49:04.473" v="266" actId="20577"/>
          <ac:spMkLst>
            <pc:docMk/>
            <pc:sldMk cId="3361947525" sldId="295"/>
            <ac:spMk id="2" creationId="{822F5CCD-302C-0CA7-3D45-80F3C9C3C182}"/>
          </ac:spMkLst>
        </pc:spChg>
      </pc:sldChg>
    </pc:docChg>
  </pc:docChgLst>
  <pc:docChgLst>
    <pc:chgData name="西久保 徹" userId="68aac7f87de16145" providerId="Windows Live" clId="Web-{A45D4CC2-F998-4EAD-B37D-0EC61F2A4F27}"/>
    <pc:docChg chg="modSld">
      <pc:chgData name="西久保 徹" userId="68aac7f87de16145" providerId="Windows Live" clId="Web-{A45D4CC2-F998-4EAD-B37D-0EC61F2A4F27}" dt="2022-09-21T10:09:40.782" v="102"/>
      <pc:docMkLst>
        <pc:docMk/>
      </pc:docMkLst>
      <pc:sldChg chg="modNotes">
        <pc:chgData name="西久保 徹" userId="68aac7f87de16145" providerId="Windows Live" clId="Web-{A45D4CC2-F998-4EAD-B37D-0EC61F2A4F27}" dt="2022-09-21T10:06:12.246" v="17"/>
        <pc:sldMkLst>
          <pc:docMk/>
          <pc:sldMk cId="995473129" sldId="270"/>
        </pc:sldMkLst>
      </pc:sldChg>
      <pc:sldChg chg="modNotes">
        <pc:chgData name="西久保 徹" userId="68aac7f87de16145" providerId="Windows Live" clId="Web-{A45D4CC2-F998-4EAD-B37D-0EC61F2A4F27}" dt="2022-09-21T10:08:56.407" v="67"/>
        <pc:sldMkLst>
          <pc:docMk/>
          <pc:sldMk cId="967626801" sldId="281"/>
        </pc:sldMkLst>
      </pc:sldChg>
      <pc:sldChg chg="addSp delSp modSp modNotes">
        <pc:chgData name="西久保 徹" userId="68aac7f87de16145" providerId="Windows Live" clId="Web-{A45D4CC2-F998-4EAD-B37D-0EC61F2A4F27}" dt="2022-09-21T10:09:40.782" v="102"/>
        <pc:sldMkLst>
          <pc:docMk/>
          <pc:sldMk cId="2957100758" sldId="283"/>
        </pc:sldMkLst>
        <pc:picChg chg="del">
          <ac:chgData name="西久保 徹" userId="68aac7f87de16145" providerId="Windows Live" clId="Web-{A45D4CC2-F998-4EAD-B37D-0EC61F2A4F27}" dt="2022-09-21T10:08:00.577" v="61"/>
          <ac:picMkLst>
            <pc:docMk/>
            <pc:sldMk cId="2957100758" sldId="283"/>
            <ac:picMk id="3" creationId="{EB6E5824-F4A8-51A3-BC4D-4940A80FB8A5}"/>
          </ac:picMkLst>
        </pc:picChg>
        <pc:picChg chg="del">
          <ac:chgData name="西久保 徹" userId="68aac7f87de16145" providerId="Windows Live" clId="Web-{A45D4CC2-F998-4EAD-B37D-0EC61F2A4F27}" dt="2022-09-21T10:08:01.780" v="62"/>
          <ac:picMkLst>
            <pc:docMk/>
            <pc:sldMk cId="2957100758" sldId="283"/>
            <ac:picMk id="4" creationId="{FDE42F7F-8711-0511-6869-4E8F891C6C5D}"/>
          </ac:picMkLst>
        </pc:picChg>
        <pc:picChg chg="add mod">
          <ac:chgData name="西久保 徹" userId="68aac7f87de16145" providerId="Windows Live" clId="Web-{A45D4CC2-F998-4EAD-B37D-0EC61F2A4F27}" dt="2022-09-21T10:08:46.766" v="65" actId="14100"/>
          <ac:picMkLst>
            <pc:docMk/>
            <pc:sldMk cId="2957100758" sldId="283"/>
            <ac:picMk id="5" creationId="{91B072A4-A54C-7E1D-BCE7-0542C4951EBD}"/>
          </ac:picMkLst>
        </pc:picChg>
      </pc:sldChg>
    </pc:docChg>
  </pc:docChgLst>
  <pc:docChgLst>
    <pc:chgData name="西久保 徹" userId="68aac7f87de16145" providerId="Windows Live" clId="Web-{ECF18F1A-3418-47AE-8C3C-51948449502E}"/>
    <pc:docChg chg="modSld">
      <pc:chgData name="西久保 徹" userId="68aac7f87de16145" providerId="Windows Live" clId="Web-{ECF18F1A-3418-47AE-8C3C-51948449502E}" dt="2022-09-18T05:09:27.933" v="9"/>
      <pc:docMkLst>
        <pc:docMk/>
      </pc:docMkLst>
      <pc:sldChg chg="modNotes">
        <pc:chgData name="西久保 徹" userId="68aac7f87de16145" providerId="Windows Live" clId="Web-{ECF18F1A-3418-47AE-8C3C-51948449502E}" dt="2022-09-18T05:09:27.933" v="9"/>
        <pc:sldMkLst>
          <pc:docMk/>
          <pc:sldMk cId="3614623545" sldId="271"/>
        </pc:sldMkLst>
      </pc:sldChg>
    </pc:docChg>
  </pc:docChgLst>
  <pc:docChgLst>
    <pc:chgData name="西久保 徹" userId="68aac7f87de16145" providerId="Windows Live" clId="Web-{8CB6222D-BB08-49D9-9508-A1A65D0B569B}"/>
    <pc:docChg chg="addSld modSld sldOrd">
      <pc:chgData name="西久保 徹" userId="68aac7f87de16145" providerId="Windows Live" clId="Web-{8CB6222D-BB08-49D9-9508-A1A65D0B569B}" dt="2022-12-17T01:14:41.906" v="88" actId="20577"/>
      <pc:docMkLst>
        <pc:docMk/>
      </pc:docMkLst>
      <pc:sldChg chg="modSp">
        <pc:chgData name="西久保 徹" userId="68aac7f87de16145" providerId="Windows Live" clId="Web-{8CB6222D-BB08-49D9-9508-A1A65D0B569B}" dt="2022-12-17T00:32:54.871" v="1" actId="1076"/>
        <pc:sldMkLst>
          <pc:docMk/>
          <pc:sldMk cId="3573696572" sldId="259"/>
        </pc:sldMkLst>
        <pc:picChg chg="mod">
          <ac:chgData name="西久保 徹" userId="68aac7f87de16145" providerId="Windows Live" clId="Web-{8CB6222D-BB08-49D9-9508-A1A65D0B569B}" dt="2022-12-17T00:32:54.871" v="1" actId="1076"/>
          <ac:picMkLst>
            <pc:docMk/>
            <pc:sldMk cId="3573696572" sldId="259"/>
            <ac:picMk id="2" creationId="{5D355494-59D6-0E97-53D9-17889AE4AF98}"/>
          </ac:picMkLst>
        </pc:picChg>
      </pc:sldChg>
      <pc:sldChg chg="modSp modNotes">
        <pc:chgData name="西久保 徹" userId="68aac7f87de16145" providerId="Windows Live" clId="Web-{8CB6222D-BB08-49D9-9508-A1A65D0B569B}" dt="2022-12-17T01:14:41.906" v="88" actId="20577"/>
        <pc:sldMkLst>
          <pc:docMk/>
          <pc:sldMk cId="1675850259" sldId="276"/>
        </pc:sldMkLst>
        <pc:spChg chg="mod">
          <ac:chgData name="西久保 徹" userId="68aac7f87de16145" providerId="Windows Live" clId="Web-{8CB6222D-BB08-49D9-9508-A1A65D0B569B}" dt="2022-12-17T01:14:41.906" v="88" actId="20577"/>
          <ac:spMkLst>
            <pc:docMk/>
            <pc:sldMk cId="1675850259" sldId="276"/>
            <ac:spMk id="2" creationId="{BEABF241-7930-DF10-703F-3C518702A3CD}"/>
          </ac:spMkLst>
        </pc:spChg>
        <pc:picChg chg="mod">
          <ac:chgData name="西久保 徹" userId="68aac7f87de16145" providerId="Windows Live" clId="Web-{8CB6222D-BB08-49D9-9508-A1A65D0B569B}" dt="2022-12-17T01:14:28.218" v="82" actId="1076"/>
          <ac:picMkLst>
            <pc:docMk/>
            <pc:sldMk cId="1675850259" sldId="276"/>
            <ac:picMk id="12" creationId="{A4DB9BDC-0C4B-7E1D-7B96-577C31EF2BA7}"/>
          </ac:picMkLst>
        </pc:picChg>
      </pc:sldChg>
      <pc:sldChg chg="delSp modSp modNotes">
        <pc:chgData name="西久保 徹" userId="68aac7f87de16145" providerId="Windows Live" clId="Web-{8CB6222D-BB08-49D9-9508-A1A65D0B569B}" dt="2022-12-17T01:14:18.686" v="80"/>
        <pc:sldMkLst>
          <pc:docMk/>
          <pc:sldMk cId="3149150689" sldId="288"/>
        </pc:sldMkLst>
        <pc:spChg chg="mod">
          <ac:chgData name="西久保 徹" userId="68aac7f87de16145" providerId="Windows Live" clId="Web-{8CB6222D-BB08-49D9-9508-A1A65D0B569B}" dt="2022-12-17T01:14:15.077" v="79" actId="1076"/>
          <ac:spMkLst>
            <pc:docMk/>
            <pc:sldMk cId="3149150689" sldId="288"/>
            <ac:spMk id="2" creationId="{822F5CCD-302C-0CA7-3D45-80F3C9C3C182}"/>
          </ac:spMkLst>
        </pc:spChg>
        <pc:picChg chg="del">
          <ac:chgData name="西久保 徹" userId="68aac7f87de16145" providerId="Windows Live" clId="Web-{8CB6222D-BB08-49D9-9508-A1A65D0B569B}" dt="2022-12-17T01:13:36.967" v="55"/>
          <ac:picMkLst>
            <pc:docMk/>
            <pc:sldMk cId="3149150689" sldId="288"/>
            <ac:picMk id="3" creationId="{5A134AD5-1EA1-C077-3ED1-EE096AF1352E}"/>
          </ac:picMkLst>
        </pc:picChg>
      </pc:sldChg>
      <pc:sldChg chg="modSp modNotes">
        <pc:chgData name="西久保 徹" userId="68aac7f87de16145" providerId="Windows Live" clId="Web-{8CB6222D-BB08-49D9-9508-A1A65D0B569B}" dt="2022-12-17T01:13:22.435" v="54" actId="14100"/>
        <pc:sldMkLst>
          <pc:docMk/>
          <pc:sldMk cId="2843788235" sldId="291"/>
        </pc:sldMkLst>
        <pc:spChg chg="mod">
          <ac:chgData name="西久保 徹" userId="68aac7f87de16145" providerId="Windows Live" clId="Web-{8CB6222D-BB08-49D9-9508-A1A65D0B569B}" dt="2022-12-17T01:13:22.435" v="54" actId="14100"/>
          <ac:spMkLst>
            <pc:docMk/>
            <pc:sldMk cId="2843788235" sldId="291"/>
            <ac:spMk id="2" creationId="{7EE9E343-4324-076D-9946-176F574E19E5}"/>
          </ac:spMkLst>
        </pc:spChg>
      </pc:sldChg>
      <pc:sldChg chg="addSp delSp modSp">
        <pc:chgData name="西久保 徹" userId="68aac7f87de16145" providerId="Windows Live" clId="Web-{8CB6222D-BB08-49D9-9508-A1A65D0B569B}" dt="2022-12-17T01:14:09.624" v="78" actId="1076"/>
        <pc:sldMkLst>
          <pc:docMk/>
          <pc:sldMk cId="3463997803" sldId="294"/>
        </pc:sldMkLst>
        <pc:spChg chg="add mod">
          <ac:chgData name="西久保 徹" userId="68aac7f87de16145" providerId="Windows Live" clId="Web-{8CB6222D-BB08-49D9-9508-A1A65D0B569B}" dt="2022-12-17T01:14:09.624" v="78" actId="1076"/>
          <ac:spMkLst>
            <pc:docMk/>
            <pc:sldMk cId="3463997803" sldId="294"/>
            <ac:spMk id="2" creationId="{B9CCFCFC-172E-DE9B-F315-69C121564088}"/>
          </ac:spMkLst>
        </pc:spChg>
        <pc:picChg chg="del">
          <ac:chgData name="西久保 徹" userId="68aac7f87de16145" providerId="Windows Live" clId="Web-{8CB6222D-BB08-49D9-9508-A1A65D0B569B}" dt="2022-12-17T01:13:40.733" v="56"/>
          <ac:picMkLst>
            <pc:docMk/>
            <pc:sldMk cId="3463997803" sldId="294"/>
            <ac:picMk id="3" creationId="{53E63D03-4FAC-1C14-5284-9970C7F42C95}"/>
          </ac:picMkLst>
        </pc:picChg>
        <pc:picChg chg="del">
          <ac:chgData name="西久保 徹" userId="68aac7f87de16145" providerId="Windows Live" clId="Web-{8CB6222D-BB08-49D9-9508-A1A65D0B569B}" dt="2022-12-17T01:13:42.186" v="57"/>
          <ac:picMkLst>
            <pc:docMk/>
            <pc:sldMk cId="3463997803" sldId="294"/>
            <ac:picMk id="8" creationId="{C6ED80CC-E953-0B0D-CB65-A201C1BB1691}"/>
          </ac:picMkLst>
        </pc:picChg>
      </pc:sldChg>
      <pc:sldChg chg="add ord replId modNotes">
        <pc:chgData name="西久保 徹" userId="68aac7f87de16145" providerId="Windows Live" clId="Web-{8CB6222D-BB08-49D9-9508-A1A65D0B569B}" dt="2022-12-17T01:12:44.731" v="30"/>
        <pc:sldMkLst>
          <pc:docMk/>
          <pc:sldMk cId="2341557349" sldId="299"/>
        </pc:sldMkLst>
      </pc:sldChg>
    </pc:docChg>
  </pc:docChgLst>
  <pc:docChgLst>
    <pc:chgData name="西久保 徹" userId="68aac7f87de16145" providerId="Windows Live" clId="Web-{79B02BD4-3935-4F50-8C92-E67ACD3274BF}"/>
    <pc:docChg chg="addSld delSld modSld">
      <pc:chgData name="西久保 徹" userId="68aac7f87de16145" providerId="Windows Live" clId="Web-{79B02BD4-3935-4F50-8C92-E67ACD3274BF}" dt="2022-12-17T01:18:48.277" v="57"/>
      <pc:docMkLst>
        <pc:docMk/>
      </pc:docMkLst>
      <pc:sldChg chg="modNotes">
        <pc:chgData name="西久保 徹" userId="68aac7f87de16145" providerId="Windows Live" clId="Web-{79B02BD4-3935-4F50-8C92-E67ACD3274BF}" dt="2022-12-17T01:16:37.103" v="1"/>
        <pc:sldMkLst>
          <pc:docMk/>
          <pc:sldMk cId="1675850259" sldId="276"/>
        </pc:sldMkLst>
      </pc:sldChg>
      <pc:sldChg chg="modNotes">
        <pc:chgData name="西久保 徹" userId="68aac7f87de16145" providerId="Windows Live" clId="Web-{79B02BD4-3935-4F50-8C92-E67ACD3274BF}" dt="2022-12-17T01:16:43.447" v="2"/>
        <pc:sldMkLst>
          <pc:docMk/>
          <pc:sldMk cId="1185352971" sldId="287"/>
        </pc:sldMkLst>
      </pc:sldChg>
      <pc:sldChg chg="addSp delSp modSp add del modNotes">
        <pc:chgData name="西久保 徹" userId="68aac7f87de16145" providerId="Windows Live" clId="Web-{79B02BD4-3935-4F50-8C92-E67ACD3274BF}" dt="2022-12-17T01:17:49.432" v="30" actId="20577"/>
        <pc:sldMkLst>
          <pc:docMk/>
          <pc:sldMk cId="2843788235" sldId="291"/>
        </pc:sldMkLst>
        <pc:spChg chg="del">
          <ac:chgData name="西久保 徹" userId="68aac7f87de16145" providerId="Windows Live" clId="Web-{79B02BD4-3935-4F50-8C92-E67ACD3274BF}" dt="2022-12-17T01:16:56.119" v="5"/>
          <ac:spMkLst>
            <pc:docMk/>
            <pc:sldMk cId="2843788235" sldId="291"/>
            <ac:spMk id="2" creationId="{7EE9E343-4324-076D-9946-176F574E19E5}"/>
          </ac:spMkLst>
        </pc:spChg>
        <pc:spChg chg="add mod">
          <ac:chgData name="西久保 徹" userId="68aac7f87de16145" providerId="Windows Live" clId="Web-{79B02BD4-3935-4F50-8C92-E67ACD3274BF}" dt="2022-12-17T01:17:49.432" v="30" actId="20577"/>
          <ac:spMkLst>
            <pc:docMk/>
            <pc:sldMk cId="2843788235" sldId="291"/>
            <ac:spMk id="4" creationId="{C27A06A4-A3F8-D8A8-A8A5-95A51FED2C9F}"/>
          </ac:spMkLst>
        </pc:spChg>
      </pc:sldChg>
      <pc:sldChg chg="addSp delSp modSp modNotes">
        <pc:chgData name="西久保 徹" userId="68aac7f87de16145" providerId="Windows Live" clId="Web-{79B02BD4-3935-4F50-8C92-E67ACD3274BF}" dt="2022-12-17T01:18:40.215" v="52"/>
        <pc:sldMkLst>
          <pc:docMk/>
          <pc:sldMk cId="1841499096" sldId="296"/>
        </pc:sldMkLst>
        <pc:spChg chg="add mod">
          <ac:chgData name="西久保 徹" userId="68aac7f87de16145" providerId="Windows Live" clId="Web-{79B02BD4-3935-4F50-8C92-E67ACD3274BF}" dt="2022-12-17T01:18:32.668" v="49" actId="1076"/>
          <ac:spMkLst>
            <pc:docMk/>
            <pc:sldMk cId="1841499096" sldId="296"/>
            <ac:spMk id="2" creationId="{3024EB46-04BB-A2E7-AED6-5150C6FB7216}"/>
          </ac:spMkLst>
        </pc:spChg>
        <pc:picChg chg="del">
          <ac:chgData name="西久保 徹" userId="68aac7f87de16145" providerId="Windows Live" clId="Web-{79B02BD4-3935-4F50-8C92-E67ACD3274BF}" dt="2022-12-17T01:18:19.949" v="32"/>
          <ac:picMkLst>
            <pc:docMk/>
            <pc:sldMk cId="1841499096" sldId="296"/>
            <ac:picMk id="4" creationId="{7B0F50C5-2CDC-56CB-8BD0-6AC822D97137}"/>
          </ac:picMkLst>
        </pc:picChg>
        <pc:picChg chg="del">
          <ac:chgData name="西久保 徹" userId="68aac7f87de16145" providerId="Windows Live" clId="Web-{79B02BD4-3935-4F50-8C92-E67ACD3274BF}" dt="2022-12-17T01:18:19.464" v="31"/>
          <ac:picMkLst>
            <pc:docMk/>
            <pc:sldMk cId="1841499096" sldId="296"/>
            <ac:picMk id="5" creationId="{B4F8E763-1035-FF79-877D-3C5B3CC5FD5D}"/>
          </ac:picMkLst>
        </pc:picChg>
      </pc:sldChg>
      <pc:sldChg chg="del">
        <pc:chgData name="西久保 徹" userId="68aac7f87de16145" providerId="Windows Live" clId="Web-{79B02BD4-3935-4F50-8C92-E67ACD3274BF}" dt="2022-12-17T01:18:48.277" v="57"/>
        <pc:sldMkLst>
          <pc:docMk/>
          <pc:sldMk cId="613229363" sldId="297"/>
        </pc:sldMkLst>
      </pc:sldChg>
      <pc:sldChg chg="del">
        <pc:chgData name="西久保 徹" userId="68aac7f87de16145" providerId="Windows Live" clId="Web-{79B02BD4-3935-4F50-8C92-E67ACD3274BF}" dt="2022-12-17T01:18:47.746" v="56"/>
        <pc:sldMkLst>
          <pc:docMk/>
          <pc:sldMk cId="1216794639" sldId="298"/>
        </pc:sldMkLst>
      </pc:sldChg>
      <pc:sldChg chg="del">
        <pc:chgData name="西久保 徹" userId="68aac7f87de16145" providerId="Windows Live" clId="Web-{79B02BD4-3935-4F50-8C92-E67ACD3274BF}" dt="2022-12-17T01:18:46.121" v="55"/>
        <pc:sldMkLst>
          <pc:docMk/>
          <pc:sldMk cId="2341557349" sldId="299"/>
        </pc:sldMkLst>
      </pc:sldChg>
      <pc:sldChg chg="add replId">
        <pc:chgData name="西久保 徹" userId="68aac7f87de16145" providerId="Windows Live" clId="Web-{79B02BD4-3935-4F50-8C92-E67ACD3274BF}" dt="2022-12-17T01:18:41.683" v="53"/>
        <pc:sldMkLst>
          <pc:docMk/>
          <pc:sldMk cId="742937298" sldId="300"/>
        </pc:sldMkLst>
      </pc:sldChg>
      <pc:sldChg chg="add replId">
        <pc:chgData name="西久保 徹" userId="68aac7f87de16145" providerId="Windows Live" clId="Web-{79B02BD4-3935-4F50-8C92-E67ACD3274BF}" dt="2022-12-17T01:18:42.340" v="54"/>
        <pc:sldMkLst>
          <pc:docMk/>
          <pc:sldMk cId="330357299" sldId="301"/>
        </pc:sldMkLst>
      </pc:sldChg>
    </pc:docChg>
  </pc:docChgLst>
  <pc:docChgLst>
    <pc:chgData name="西久保 徹" userId="68aac7f87de16145" providerId="Windows Live" clId="Web-{6A5FF57E-FB00-4688-B480-C23D0184F3EA}"/>
    <pc:docChg chg="addSld modSld sldOrd">
      <pc:chgData name="西久保 徹" userId="68aac7f87de16145" providerId="Windows Live" clId="Web-{6A5FF57E-FB00-4688-B480-C23D0184F3EA}" dt="2022-08-04T08:28:50.495" v="378" actId="14100"/>
      <pc:docMkLst>
        <pc:docMk/>
      </pc:docMkLst>
      <pc:sldChg chg="addSp delSp modSp mod setBg">
        <pc:chgData name="西久保 徹" userId="68aac7f87de16145" providerId="Windows Live" clId="Web-{6A5FF57E-FB00-4688-B480-C23D0184F3EA}" dt="2022-08-04T07:37:03.715" v="341"/>
        <pc:sldMkLst>
          <pc:docMk/>
          <pc:sldMk cId="2128380218" sldId="256"/>
        </pc:sldMkLst>
        <pc:spChg chg="del">
          <ac:chgData name="西久保 徹" userId="68aac7f87de16145" providerId="Windows Live" clId="Web-{6A5FF57E-FB00-4688-B480-C23D0184F3EA}" dt="2022-08-04T07:36:24.261" v="329"/>
          <ac:spMkLst>
            <pc:docMk/>
            <pc:sldMk cId="2128380218" sldId="256"/>
            <ac:spMk id="2" creationId="{00000000-0000-0000-0000-000000000000}"/>
          </ac:spMkLst>
        </pc:spChg>
        <pc:spChg chg="del">
          <ac:chgData name="西久保 徹" userId="68aac7f87de16145" providerId="Windows Live" clId="Web-{6A5FF57E-FB00-4688-B480-C23D0184F3EA}" dt="2022-08-04T07:36:22.198" v="328"/>
          <ac:spMkLst>
            <pc:docMk/>
            <pc:sldMk cId="2128380218" sldId="256"/>
            <ac:spMk id="3" creationId="{00000000-0000-0000-0000-000000000000}"/>
          </ac:spMkLst>
        </pc:spChg>
        <pc:spChg chg="add del mod">
          <ac:chgData name="西久保 徹" userId="68aac7f87de16145" providerId="Windows Live" clId="Web-{6A5FF57E-FB00-4688-B480-C23D0184F3EA}" dt="2022-08-04T07:36:29.886" v="331"/>
          <ac:spMkLst>
            <pc:docMk/>
            <pc:sldMk cId="2128380218" sldId="256"/>
            <ac:spMk id="5" creationId="{2CD417E2-D60E-C7A1-0C18-B715C3BAB77D}"/>
          </ac:spMkLst>
        </pc:spChg>
        <pc:spChg chg="add">
          <ac:chgData name="西久保 徹" userId="68aac7f87de16145" providerId="Windows Live" clId="Web-{6A5FF57E-FB00-4688-B480-C23D0184F3EA}" dt="2022-08-04T07:37:03.715" v="341"/>
          <ac:spMkLst>
            <pc:docMk/>
            <pc:sldMk cId="2128380218" sldId="256"/>
            <ac:spMk id="12" creationId="{42A4FC2C-047E-45A5-965D-8E1E3BF09BC6}"/>
          </ac:spMkLst>
        </pc:spChg>
        <pc:picChg chg="add del mod">
          <ac:chgData name="西久保 徹" userId="68aac7f87de16145" providerId="Windows Live" clId="Web-{6A5FF57E-FB00-4688-B480-C23D0184F3EA}" dt="2022-08-04T07:36:54.730" v="336"/>
          <ac:picMkLst>
            <pc:docMk/>
            <pc:sldMk cId="2128380218" sldId="256"/>
            <ac:picMk id="6" creationId="{A67E4E66-2438-5069-35B3-FF930F66A3DA}"/>
          </ac:picMkLst>
        </pc:picChg>
        <pc:picChg chg="add mod">
          <ac:chgData name="西久保 徹" userId="68aac7f87de16145" providerId="Windows Live" clId="Web-{6A5FF57E-FB00-4688-B480-C23D0184F3EA}" dt="2022-08-04T07:37:03.715" v="341"/>
          <ac:picMkLst>
            <pc:docMk/>
            <pc:sldMk cId="2128380218" sldId="256"/>
            <ac:picMk id="7" creationId="{DA4216B6-4D80-E54B-D86D-4B6FB1ADA613}"/>
          </ac:picMkLst>
        </pc:picChg>
      </pc:sldChg>
      <pc:sldChg chg="modNotes">
        <pc:chgData name="西久保 徹" userId="68aac7f87de16145" providerId="Windows Live" clId="Web-{6A5FF57E-FB00-4688-B480-C23D0184F3EA}" dt="2022-08-04T07:09:02.330" v="288"/>
        <pc:sldMkLst>
          <pc:docMk/>
          <pc:sldMk cId="3573696572" sldId="259"/>
        </pc:sldMkLst>
      </pc:sldChg>
      <pc:sldChg chg="modNotes">
        <pc:chgData name="西久保 徹" userId="68aac7f87de16145" providerId="Windows Live" clId="Web-{6A5FF57E-FB00-4688-B480-C23D0184F3EA}" dt="2022-08-04T07:03:26.056" v="228"/>
        <pc:sldMkLst>
          <pc:docMk/>
          <pc:sldMk cId="995473129" sldId="270"/>
        </pc:sldMkLst>
      </pc:sldChg>
      <pc:sldChg chg="delSp modSp add ord replId modNotes">
        <pc:chgData name="西久保 徹" userId="68aac7f87de16145" providerId="Windows Live" clId="Web-{6A5FF57E-FB00-4688-B480-C23D0184F3EA}" dt="2022-08-04T07:21:16.473" v="327"/>
        <pc:sldMkLst>
          <pc:docMk/>
          <pc:sldMk cId="3614623545" sldId="271"/>
        </pc:sldMkLst>
        <pc:spChg chg="mod">
          <ac:chgData name="西久保 徹" userId="68aac7f87de16145" providerId="Windows Live" clId="Web-{6A5FF57E-FB00-4688-B480-C23D0184F3EA}" dt="2022-08-04T07:03:52.416" v="250" actId="20577"/>
          <ac:spMkLst>
            <pc:docMk/>
            <pc:sldMk cId="3614623545" sldId="271"/>
            <ac:spMk id="2" creationId="{BEABF241-7930-DF10-703F-3C518702A3CD}"/>
          </ac:spMkLst>
        </pc:spChg>
        <pc:picChg chg="del">
          <ac:chgData name="西久保 徹" userId="68aac7f87de16145" providerId="Windows Live" clId="Web-{6A5FF57E-FB00-4688-B480-C23D0184F3EA}" dt="2022-08-04T07:03:55.744" v="251"/>
          <ac:picMkLst>
            <pc:docMk/>
            <pc:sldMk cId="3614623545" sldId="271"/>
            <ac:picMk id="8" creationId="{36007E80-3F13-56D6-BCE6-1E199868CDE0}"/>
          </ac:picMkLst>
        </pc:picChg>
      </pc:sldChg>
      <pc:sldChg chg="modSp new">
        <pc:chgData name="西久保 徹" userId="68aac7f87de16145" providerId="Windows Live" clId="Web-{6A5FF57E-FB00-4688-B480-C23D0184F3EA}" dt="2022-08-04T07:48:36.201" v="344" actId="20577"/>
        <pc:sldMkLst>
          <pc:docMk/>
          <pc:sldMk cId="2571988870" sldId="272"/>
        </pc:sldMkLst>
        <pc:spChg chg="mod">
          <ac:chgData name="西久保 徹" userId="68aac7f87de16145" providerId="Windows Live" clId="Web-{6A5FF57E-FB00-4688-B480-C23D0184F3EA}" dt="2022-08-04T07:48:36.201" v="344" actId="20577"/>
          <ac:spMkLst>
            <pc:docMk/>
            <pc:sldMk cId="2571988870" sldId="272"/>
            <ac:spMk id="3" creationId="{E282EEDD-0284-0DE2-0343-09D575EB0E82}"/>
          </ac:spMkLst>
        </pc:spChg>
      </pc:sldChg>
      <pc:sldChg chg="modSp new">
        <pc:chgData name="西久保 徹" userId="68aac7f87de16145" providerId="Windows Live" clId="Web-{6A5FF57E-FB00-4688-B480-C23D0184F3EA}" dt="2022-08-04T07:49:16.702" v="354" actId="20577"/>
        <pc:sldMkLst>
          <pc:docMk/>
          <pc:sldMk cId="3152403951" sldId="273"/>
        </pc:sldMkLst>
        <pc:spChg chg="mod">
          <ac:chgData name="西久保 徹" userId="68aac7f87de16145" providerId="Windows Live" clId="Web-{6A5FF57E-FB00-4688-B480-C23D0184F3EA}" dt="2022-08-04T07:49:16.702" v="354" actId="20577"/>
          <ac:spMkLst>
            <pc:docMk/>
            <pc:sldMk cId="3152403951" sldId="273"/>
            <ac:spMk id="3" creationId="{0B68031D-97E9-5DA8-9271-2697FAFF25D1}"/>
          </ac:spMkLst>
        </pc:spChg>
      </pc:sldChg>
      <pc:sldChg chg="modSp new">
        <pc:chgData name="西久保 徹" userId="68aac7f87de16145" providerId="Windows Live" clId="Web-{6A5FF57E-FB00-4688-B480-C23D0184F3EA}" dt="2022-08-04T07:49:33.546" v="358" actId="20577"/>
        <pc:sldMkLst>
          <pc:docMk/>
          <pc:sldMk cId="2998363172" sldId="274"/>
        </pc:sldMkLst>
        <pc:spChg chg="mod">
          <ac:chgData name="西久保 徹" userId="68aac7f87de16145" providerId="Windows Live" clId="Web-{6A5FF57E-FB00-4688-B480-C23D0184F3EA}" dt="2022-08-04T07:49:33.546" v="358" actId="20577"/>
          <ac:spMkLst>
            <pc:docMk/>
            <pc:sldMk cId="2998363172" sldId="274"/>
            <ac:spMk id="3" creationId="{C456198B-7287-E622-9482-EC1F18E64A14}"/>
          </ac:spMkLst>
        </pc:spChg>
      </pc:sldChg>
      <pc:sldChg chg="delSp modSp new">
        <pc:chgData name="西久保 徹" userId="68aac7f87de16145" providerId="Windows Live" clId="Web-{6A5FF57E-FB00-4688-B480-C23D0184F3EA}" dt="2022-08-04T07:49:57.172" v="365" actId="14100"/>
        <pc:sldMkLst>
          <pc:docMk/>
          <pc:sldMk cId="3153677070" sldId="275"/>
        </pc:sldMkLst>
        <pc:spChg chg="del">
          <ac:chgData name="西久保 徹" userId="68aac7f87de16145" providerId="Windows Live" clId="Web-{6A5FF57E-FB00-4688-B480-C23D0184F3EA}" dt="2022-08-04T07:49:54.562" v="364"/>
          <ac:spMkLst>
            <pc:docMk/>
            <pc:sldMk cId="3153677070" sldId="275"/>
            <ac:spMk id="2" creationId="{8D4FC2C5-9D6B-0650-B562-1C5AB46FC7DA}"/>
          </ac:spMkLst>
        </pc:spChg>
        <pc:spChg chg="mod">
          <ac:chgData name="西久保 徹" userId="68aac7f87de16145" providerId="Windows Live" clId="Web-{6A5FF57E-FB00-4688-B480-C23D0184F3EA}" dt="2022-08-04T07:49:57.172" v="365" actId="14100"/>
          <ac:spMkLst>
            <pc:docMk/>
            <pc:sldMk cId="3153677070" sldId="275"/>
            <ac:spMk id="3" creationId="{E1402A65-5E45-FF23-C220-A8298147B588}"/>
          </ac:spMkLst>
        </pc:spChg>
      </pc:sldChg>
      <pc:sldChg chg="delSp modSp new">
        <pc:chgData name="西久保 徹" userId="68aac7f87de16145" providerId="Windows Live" clId="Web-{6A5FF57E-FB00-4688-B480-C23D0184F3EA}" dt="2022-08-04T08:28:25.588" v="372" actId="1076"/>
        <pc:sldMkLst>
          <pc:docMk/>
          <pc:sldMk cId="4142638993" sldId="276"/>
        </pc:sldMkLst>
        <pc:spChg chg="del">
          <ac:chgData name="西久保 徹" userId="68aac7f87de16145" providerId="Windows Live" clId="Web-{6A5FF57E-FB00-4688-B480-C23D0184F3EA}" dt="2022-08-04T08:28:25.447" v="370"/>
          <ac:spMkLst>
            <pc:docMk/>
            <pc:sldMk cId="4142638993" sldId="276"/>
            <ac:spMk id="2" creationId="{AA03C165-E070-F6F9-0D3F-41E2702DFB90}"/>
          </ac:spMkLst>
        </pc:spChg>
        <pc:spChg chg="mod">
          <ac:chgData name="西久保 徹" userId="68aac7f87de16145" providerId="Windows Live" clId="Web-{6A5FF57E-FB00-4688-B480-C23D0184F3EA}" dt="2022-08-04T08:28:25.588" v="372" actId="1076"/>
          <ac:spMkLst>
            <pc:docMk/>
            <pc:sldMk cId="4142638993" sldId="276"/>
            <ac:spMk id="3" creationId="{AB165E51-DC7B-7BE9-E49F-682FEE914027}"/>
          </ac:spMkLst>
        </pc:spChg>
      </pc:sldChg>
      <pc:sldChg chg="delSp modSp new">
        <pc:chgData name="西久保 徹" userId="68aac7f87de16145" providerId="Windows Live" clId="Web-{6A5FF57E-FB00-4688-B480-C23D0184F3EA}" dt="2022-08-04T08:28:50.495" v="378" actId="14100"/>
        <pc:sldMkLst>
          <pc:docMk/>
          <pc:sldMk cId="3092821328" sldId="277"/>
        </pc:sldMkLst>
        <pc:spChg chg="del">
          <ac:chgData name="西久保 徹" userId="68aac7f87de16145" providerId="Windows Live" clId="Web-{6A5FF57E-FB00-4688-B480-C23D0184F3EA}" dt="2022-08-04T08:28:45.870" v="376"/>
          <ac:spMkLst>
            <pc:docMk/>
            <pc:sldMk cId="3092821328" sldId="277"/>
            <ac:spMk id="2" creationId="{8D0E4342-E75B-D56E-AF8F-D25688342E31}"/>
          </ac:spMkLst>
        </pc:spChg>
        <pc:spChg chg="mod">
          <ac:chgData name="西久保 徹" userId="68aac7f87de16145" providerId="Windows Live" clId="Web-{6A5FF57E-FB00-4688-B480-C23D0184F3EA}" dt="2022-08-04T08:28:50.495" v="378" actId="14100"/>
          <ac:spMkLst>
            <pc:docMk/>
            <pc:sldMk cId="3092821328" sldId="277"/>
            <ac:spMk id="3" creationId="{00EAF934-E663-7F00-0A55-C82289B9B2CB}"/>
          </ac:spMkLst>
        </pc:spChg>
      </pc:sldChg>
      <pc:sldChg chg="modSp new">
        <pc:chgData name="西久保 徹" userId="68aac7f87de16145" providerId="Windows Live" clId="Web-{6A5FF57E-FB00-4688-B480-C23D0184F3EA}" dt="2022-08-04T07:49:07.967" v="352" actId="20577"/>
        <pc:sldMkLst>
          <pc:docMk/>
          <pc:sldMk cId="3196838259" sldId="278"/>
        </pc:sldMkLst>
        <pc:spChg chg="mod">
          <ac:chgData name="西久保 徹" userId="68aac7f87de16145" providerId="Windows Live" clId="Web-{6A5FF57E-FB00-4688-B480-C23D0184F3EA}" dt="2022-08-04T07:49:07.967" v="352" actId="20577"/>
          <ac:spMkLst>
            <pc:docMk/>
            <pc:sldMk cId="3196838259" sldId="278"/>
            <ac:spMk id="3" creationId="{7DA29CC5-9EE6-7598-AEED-EAB64A401902}"/>
          </ac:spMkLst>
        </pc:spChg>
      </pc:sldChg>
      <pc:sldChg chg="modSp new">
        <pc:chgData name="西久保 徹" userId="68aac7f87de16145" providerId="Windows Live" clId="Web-{6A5FF57E-FB00-4688-B480-C23D0184F3EA}" dt="2022-08-04T07:49:27.265" v="356" actId="20577"/>
        <pc:sldMkLst>
          <pc:docMk/>
          <pc:sldMk cId="3204990175" sldId="279"/>
        </pc:sldMkLst>
        <pc:spChg chg="mod">
          <ac:chgData name="西久保 徹" userId="68aac7f87de16145" providerId="Windows Live" clId="Web-{6A5FF57E-FB00-4688-B480-C23D0184F3EA}" dt="2022-08-04T07:49:27.265" v="356" actId="20577"/>
          <ac:spMkLst>
            <pc:docMk/>
            <pc:sldMk cId="3204990175" sldId="279"/>
            <ac:spMk id="3" creationId="{71D64137-7AF2-AA15-7938-F96513BB1004}"/>
          </ac:spMkLst>
        </pc:spChg>
      </pc:sldChg>
      <pc:sldChg chg="modSp new">
        <pc:chgData name="西久保 徹" userId="68aac7f87de16145" providerId="Windows Live" clId="Web-{6A5FF57E-FB00-4688-B480-C23D0184F3EA}" dt="2022-08-04T07:49:40.343" v="361" actId="20577"/>
        <pc:sldMkLst>
          <pc:docMk/>
          <pc:sldMk cId="2768902950" sldId="280"/>
        </pc:sldMkLst>
        <pc:spChg chg="mod">
          <ac:chgData name="西久保 徹" userId="68aac7f87de16145" providerId="Windows Live" clId="Web-{6A5FF57E-FB00-4688-B480-C23D0184F3EA}" dt="2022-08-04T07:49:40.343" v="361" actId="20577"/>
          <ac:spMkLst>
            <pc:docMk/>
            <pc:sldMk cId="2768902950" sldId="280"/>
            <ac:spMk id="3" creationId="{13FDF44A-A15C-33C7-EB32-28CACB6E598D}"/>
          </ac:spMkLst>
        </pc:spChg>
      </pc:sldChg>
      <pc:sldChg chg="modSp new">
        <pc:chgData name="西久保 徹" userId="68aac7f87de16145" providerId="Windows Live" clId="Web-{6A5FF57E-FB00-4688-B480-C23D0184F3EA}" dt="2022-08-04T07:50:12.547" v="367" actId="20577"/>
        <pc:sldMkLst>
          <pc:docMk/>
          <pc:sldMk cId="892524169" sldId="281"/>
        </pc:sldMkLst>
        <pc:spChg chg="mod">
          <ac:chgData name="西久保 徹" userId="68aac7f87de16145" providerId="Windows Live" clId="Web-{6A5FF57E-FB00-4688-B480-C23D0184F3EA}" dt="2022-08-04T07:50:12.547" v="367" actId="20577"/>
          <ac:spMkLst>
            <pc:docMk/>
            <pc:sldMk cId="892524169" sldId="281"/>
            <ac:spMk id="3" creationId="{9578F782-44CB-39A4-3B9E-997AAFEA3DD1}"/>
          </ac:spMkLst>
        </pc:spChg>
      </pc:sldChg>
    </pc:docChg>
  </pc:docChgLst>
  <pc:docChgLst>
    <pc:chgData name="西久保 徹" userId="68aac7f87de16145" providerId="Windows Live" clId="Web-{C49DCCEF-3B45-4910-A6D5-40670E24563E}"/>
    <pc:docChg chg="addSld delSld modSld sldOrd">
      <pc:chgData name="西久保 徹" userId="68aac7f87de16145" providerId="Windows Live" clId="Web-{C49DCCEF-3B45-4910-A6D5-40670E24563E}" dt="2022-12-09T12:28:35.798" v="4139"/>
      <pc:docMkLst>
        <pc:docMk/>
      </pc:docMkLst>
      <pc:sldChg chg="modSp modNotes">
        <pc:chgData name="西久保 徹" userId="68aac7f87de16145" providerId="Windows Live" clId="Web-{C49DCCEF-3B45-4910-A6D5-40670E24563E}" dt="2022-12-09T10:10:48.863" v="296"/>
        <pc:sldMkLst>
          <pc:docMk/>
          <pc:sldMk cId="3573696572" sldId="259"/>
        </pc:sldMkLst>
        <pc:spChg chg="mod">
          <ac:chgData name="西久保 徹" userId="68aac7f87de16145" providerId="Windows Live" clId="Web-{C49DCCEF-3B45-4910-A6D5-40670E24563E}" dt="2022-12-09T10:05:12.355" v="12" actId="20577"/>
          <ac:spMkLst>
            <pc:docMk/>
            <pc:sldMk cId="3573696572" sldId="259"/>
            <ac:spMk id="2" creationId="{BEABF241-7930-DF10-703F-3C518702A3CD}"/>
          </ac:spMkLst>
        </pc:spChg>
      </pc:sldChg>
      <pc:sldChg chg="del">
        <pc:chgData name="西久保 徹" userId="68aac7f87de16145" providerId="Windows Live" clId="Web-{C49DCCEF-3B45-4910-A6D5-40670E24563E}" dt="2022-12-09T12:28:35.798" v="4139"/>
        <pc:sldMkLst>
          <pc:docMk/>
          <pc:sldMk cId="1308764677" sldId="272"/>
        </pc:sldMkLst>
      </pc:sldChg>
      <pc:sldChg chg="delSp modSp ord modNotes">
        <pc:chgData name="西久保 徹" userId="68aac7f87de16145" providerId="Windows Live" clId="Web-{C49DCCEF-3B45-4910-A6D5-40670E24563E}" dt="2022-12-09T10:15:49.479" v="466"/>
        <pc:sldMkLst>
          <pc:docMk/>
          <pc:sldMk cId="1675850259" sldId="276"/>
        </pc:sldMkLst>
        <pc:spChg chg="mod">
          <ac:chgData name="西久保 徹" userId="68aac7f87de16145" providerId="Windows Live" clId="Web-{C49DCCEF-3B45-4910-A6D5-40670E24563E}" dt="2022-12-09T10:05:21.402" v="23" actId="20577"/>
          <ac:spMkLst>
            <pc:docMk/>
            <pc:sldMk cId="1675850259" sldId="276"/>
            <ac:spMk id="2" creationId="{BEABF241-7930-DF10-703F-3C518702A3CD}"/>
          </ac:spMkLst>
        </pc:spChg>
        <pc:spChg chg="del mod">
          <ac:chgData name="西久保 徹" userId="68aac7f87de16145" providerId="Windows Live" clId="Web-{C49DCCEF-3B45-4910-A6D5-40670E24563E}" dt="2022-12-09T10:05:25.871" v="26"/>
          <ac:spMkLst>
            <pc:docMk/>
            <pc:sldMk cId="1675850259" sldId="276"/>
            <ac:spMk id="3" creationId="{116B9E57-CE33-77AC-3702-FF0FB180418B}"/>
          </ac:spMkLst>
        </pc:spChg>
      </pc:sldChg>
      <pc:sldChg chg="del">
        <pc:chgData name="西久保 徹" userId="68aac7f87de16145" providerId="Windows Live" clId="Web-{C49DCCEF-3B45-4910-A6D5-40670E24563E}" dt="2022-12-09T10:10:53.457" v="297"/>
        <pc:sldMkLst>
          <pc:docMk/>
          <pc:sldMk cId="4232540229" sldId="277"/>
        </pc:sldMkLst>
      </pc:sldChg>
      <pc:sldChg chg="del ord">
        <pc:chgData name="西久保 徹" userId="68aac7f87de16145" providerId="Windows Live" clId="Web-{C49DCCEF-3B45-4910-A6D5-40670E24563E}" dt="2022-12-09T12:25:06.917" v="4055"/>
        <pc:sldMkLst>
          <pc:docMk/>
          <pc:sldMk cId="270872196" sldId="278"/>
        </pc:sldMkLst>
      </pc:sldChg>
      <pc:sldChg chg="del">
        <pc:chgData name="西久保 徹" userId="68aac7f87de16145" providerId="Windows Live" clId="Web-{C49DCCEF-3B45-4910-A6D5-40670E24563E}" dt="2022-12-09T10:10:54.988" v="298"/>
        <pc:sldMkLst>
          <pc:docMk/>
          <pc:sldMk cId="3038859852" sldId="279"/>
        </pc:sldMkLst>
      </pc:sldChg>
      <pc:sldChg chg="addSp modSp add del modNotes">
        <pc:chgData name="西久保 徹" userId="68aac7f87de16145" providerId="Windows Live" clId="Web-{C49DCCEF-3B45-4910-A6D5-40670E24563E}" dt="2022-12-09T12:26:58.905" v="4068"/>
        <pc:sldMkLst>
          <pc:docMk/>
          <pc:sldMk cId="1560234858" sldId="280"/>
        </pc:sldMkLst>
        <pc:spChg chg="mod">
          <ac:chgData name="西久保 徹" userId="68aac7f87de16145" providerId="Windows Live" clId="Web-{C49DCCEF-3B45-4910-A6D5-40670E24563E}" dt="2022-12-09T10:24:16.427" v="867" actId="20577"/>
          <ac:spMkLst>
            <pc:docMk/>
            <pc:sldMk cId="1560234858" sldId="280"/>
            <ac:spMk id="2" creationId="{D756BDA8-A2A4-4827-7550-39E8D185E7B2}"/>
          </ac:spMkLst>
        </pc:spChg>
        <pc:picChg chg="add mod">
          <ac:chgData name="西久保 徹" userId="68aac7f87de16145" providerId="Windows Live" clId="Web-{C49DCCEF-3B45-4910-A6D5-40670E24563E}" dt="2022-12-09T10:16:47.011" v="482" actId="1076"/>
          <ac:picMkLst>
            <pc:docMk/>
            <pc:sldMk cId="1560234858" sldId="280"/>
            <ac:picMk id="3" creationId="{DC1C2C1F-3438-22A1-2892-8AF645BF52CE}"/>
          </ac:picMkLst>
        </pc:picChg>
        <pc:picChg chg="mod">
          <ac:chgData name="西久保 徹" userId="68aac7f87de16145" providerId="Windows Live" clId="Web-{C49DCCEF-3B45-4910-A6D5-40670E24563E}" dt="2022-12-09T10:17:02.511" v="487" actId="1076"/>
          <ac:picMkLst>
            <pc:docMk/>
            <pc:sldMk cId="1560234858" sldId="280"/>
            <ac:picMk id="6" creationId="{B123F263-9D55-0706-8233-D784C24BAEB5}"/>
          </ac:picMkLst>
        </pc:picChg>
        <pc:picChg chg="mod">
          <ac:chgData name="西久保 徹" userId="68aac7f87de16145" providerId="Windows Live" clId="Web-{C49DCCEF-3B45-4910-A6D5-40670E24563E}" dt="2022-12-09T10:17:00.855" v="486" actId="1076"/>
          <ac:picMkLst>
            <pc:docMk/>
            <pc:sldMk cId="1560234858" sldId="280"/>
            <ac:picMk id="8" creationId="{CBAB432D-5B10-5716-0464-50770065A82F}"/>
          </ac:picMkLst>
        </pc:picChg>
      </pc:sldChg>
      <pc:sldChg chg="add ord replId modNotes">
        <pc:chgData name="西久保 徹" userId="68aac7f87de16145" providerId="Windows Live" clId="Web-{C49DCCEF-3B45-4910-A6D5-40670E24563E}" dt="2022-12-09T11:39:47.416" v="1791"/>
        <pc:sldMkLst>
          <pc:docMk/>
          <pc:sldMk cId="2368688620" sldId="281"/>
        </pc:sldMkLst>
      </pc:sldChg>
      <pc:sldChg chg="modSp add del ord replId modNotes">
        <pc:chgData name="西久保 徹" userId="68aac7f87de16145" providerId="Windows Live" clId="Web-{C49DCCEF-3B45-4910-A6D5-40670E24563E}" dt="2022-12-09T11:35:21.754" v="1684"/>
        <pc:sldMkLst>
          <pc:docMk/>
          <pc:sldMk cId="1938721430" sldId="282"/>
        </pc:sldMkLst>
        <pc:spChg chg="mod">
          <ac:chgData name="西久保 徹" userId="68aac7f87de16145" providerId="Windows Live" clId="Web-{C49DCCEF-3B45-4910-A6D5-40670E24563E}" dt="2022-12-09T11:32:01.061" v="1676" actId="20577"/>
          <ac:spMkLst>
            <pc:docMk/>
            <pc:sldMk cId="1938721430" sldId="282"/>
            <ac:spMk id="2" creationId="{D756BDA8-A2A4-4827-7550-39E8D185E7B2}"/>
          </ac:spMkLst>
        </pc:spChg>
      </pc:sldChg>
      <pc:sldChg chg="addSp modSp add replId modNotes">
        <pc:chgData name="西久保 徹" userId="68aac7f87de16145" providerId="Windows Live" clId="Web-{C49DCCEF-3B45-4910-A6D5-40670E24563E}" dt="2022-12-09T12:19:51.471" v="3813"/>
        <pc:sldMkLst>
          <pc:docMk/>
          <pc:sldMk cId="329901041" sldId="283"/>
        </pc:sldMkLst>
        <pc:spChg chg="mod">
          <ac:chgData name="西久保 徹" userId="68aac7f87de16145" providerId="Windows Live" clId="Web-{C49DCCEF-3B45-4910-A6D5-40670E24563E}" dt="2022-12-09T11:32:05.780" v="1677" actId="20577"/>
          <ac:spMkLst>
            <pc:docMk/>
            <pc:sldMk cId="329901041" sldId="283"/>
            <ac:spMk id="2" creationId="{D756BDA8-A2A4-4827-7550-39E8D185E7B2}"/>
          </ac:spMkLst>
        </pc:spChg>
        <pc:picChg chg="add mod">
          <ac:chgData name="西久保 徹" userId="68aac7f87de16145" providerId="Windows Live" clId="Web-{C49DCCEF-3B45-4910-A6D5-40670E24563E}" dt="2022-12-09T11:35:52.551" v="1688" actId="1076"/>
          <ac:picMkLst>
            <pc:docMk/>
            <pc:sldMk cId="329901041" sldId="283"/>
            <ac:picMk id="4" creationId="{09E814B8-82BD-8101-0CBE-3BD3E09D6067}"/>
          </ac:picMkLst>
        </pc:picChg>
      </pc:sldChg>
      <pc:sldChg chg="addSp modSp add replId modNotes">
        <pc:chgData name="西久保 徹" userId="68aac7f87de16145" providerId="Windows Live" clId="Web-{C49DCCEF-3B45-4910-A6D5-40670E24563E}" dt="2022-12-09T12:26:37.841" v="4065"/>
        <pc:sldMkLst>
          <pc:docMk/>
          <pc:sldMk cId="261677487" sldId="284"/>
        </pc:sldMkLst>
        <pc:picChg chg="add mod">
          <ac:chgData name="西久保 徹" userId="68aac7f87de16145" providerId="Windows Live" clId="Web-{C49DCCEF-3B45-4910-A6D5-40670E24563E}" dt="2022-12-09T11:38:07.648" v="1696" actId="14100"/>
          <ac:picMkLst>
            <pc:docMk/>
            <pc:sldMk cId="261677487" sldId="284"/>
            <ac:picMk id="4" creationId="{4C055A46-9A97-59C8-B108-CC81BE3B522D}"/>
          </ac:picMkLst>
        </pc:picChg>
        <pc:picChg chg="add mod">
          <ac:chgData name="西久保 徹" userId="68aac7f87de16145" providerId="Windows Live" clId="Web-{C49DCCEF-3B45-4910-A6D5-40670E24563E}" dt="2022-12-09T11:38:04.289" v="1695" actId="1076"/>
          <ac:picMkLst>
            <pc:docMk/>
            <pc:sldMk cId="261677487" sldId="284"/>
            <ac:picMk id="5" creationId="{66661793-F27E-DFF8-54DF-28CF63599E5D}"/>
          </ac:picMkLst>
        </pc:picChg>
        <pc:picChg chg="ord">
          <ac:chgData name="西久保 徹" userId="68aac7f87de16145" providerId="Windows Live" clId="Web-{C49DCCEF-3B45-4910-A6D5-40670E24563E}" dt="2022-12-09T11:37:53.851" v="1692"/>
          <ac:picMkLst>
            <pc:docMk/>
            <pc:sldMk cId="261677487" sldId="284"/>
            <ac:picMk id="6" creationId="{B123F263-9D55-0706-8233-D784C24BAEB5}"/>
          </ac:picMkLst>
        </pc:picChg>
      </pc:sldChg>
      <pc:sldChg chg="addSp delSp modSp add ord replId modNotes">
        <pc:chgData name="西久保 徹" userId="68aac7f87de16145" providerId="Windows Live" clId="Web-{C49DCCEF-3B45-4910-A6D5-40670E24563E}" dt="2022-12-09T11:58:12.843" v="2977"/>
        <pc:sldMkLst>
          <pc:docMk/>
          <pc:sldMk cId="3141528680" sldId="285"/>
        </pc:sldMkLst>
        <pc:picChg chg="del">
          <ac:chgData name="西久保 徹" userId="68aac7f87de16145" providerId="Windows Live" clId="Web-{C49DCCEF-3B45-4910-A6D5-40670E24563E}" dt="2022-12-09T11:44:06.954" v="2051"/>
          <ac:picMkLst>
            <pc:docMk/>
            <pc:sldMk cId="3141528680" sldId="285"/>
            <ac:picMk id="4" creationId="{4C055A46-9A97-59C8-B108-CC81BE3B522D}"/>
          </ac:picMkLst>
        </pc:picChg>
        <pc:picChg chg="del">
          <ac:chgData name="西久保 徹" userId="68aac7f87de16145" providerId="Windows Live" clId="Web-{C49DCCEF-3B45-4910-A6D5-40670E24563E}" dt="2022-12-09T11:44:08.095" v="2052"/>
          <ac:picMkLst>
            <pc:docMk/>
            <pc:sldMk cId="3141528680" sldId="285"/>
            <ac:picMk id="5" creationId="{66661793-F27E-DFF8-54DF-28CF63599E5D}"/>
          </ac:picMkLst>
        </pc:picChg>
        <pc:picChg chg="add mod">
          <ac:chgData name="西久保 徹" userId="68aac7f87de16145" providerId="Windows Live" clId="Web-{C49DCCEF-3B45-4910-A6D5-40670E24563E}" dt="2022-12-09T11:44:56.189" v="2058" actId="1076"/>
          <ac:picMkLst>
            <pc:docMk/>
            <pc:sldMk cId="3141528680" sldId="285"/>
            <ac:picMk id="7" creationId="{CC48C13A-95C8-03E5-0A81-6CF58EC122E6}"/>
          </ac:picMkLst>
        </pc:picChg>
        <pc:picChg chg="add del mod">
          <ac:chgData name="西久保 徹" userId="68aac7f87de16145" providerId="Windows Live" clId="Web-{C49DCCEF-3B45-4910-A6D5-40670E24563E}" dt="2022-12-09T11:45:00.971" v="2060"/>
          <ac:picMkLst>
            <pc:docMk/>
            <pc:sldMk cId="3141528680" sldId="285"/>
            <ac:picMk id="9" creationId="{C157E214-C775-CE96-3A39-EC2F6E1E962D}"/>
          </ac:picMkLst>
        </pc:picChg>
        <pc:picChg chg="add del mod">
          <ac:chgData name="西久保 徹" userId="68aac7f87de16145" providerId="Windows Live" clId="Web-{C49DCCEF-3B45-4910-A6D5-40670E24563E}" dt="2022-12-09T11:45:05.565" v="2062"/>
          <ac:picMkLst>
            <pc:docMk/>
            <pc:sldMk cId="3141528680" sldId="285"/>
            <ac:picMk id="10" creationId="{0788484D-D7BE-2ABA-D1E8-34B7679F2C6F}"/>
          </ac:picMkLst>
        </pc:picChg>
        <pc:picChg chg="add mod">
          <ac:chgData name="西久保 徹" userId="68aac7f87de16145" providerId="Windows Live" clId="Web-{C49DCCEF-3B45-4910-A6D5-40670E24563E}" dt="2022-12-09T11:45:32.284" v="2065" actId="14100"/>
          <ac:picMkLst>
            <pc:docMk/>
            <pc:sldMk cId="3141528680" sldId="285"/>
            <ac:picMk id="11" creationId="{BB90AD75-BD1C-D01E-F577-010863D547D0}"/>
          </ac:picMkLst>
        </pc:picChg>
      </pc:sldChg>
      <pc:sldChg chg="modSp add replId modNotes">
        <pc:chgData name="西久保 徹" userId="68aac7f87de16145" providerId="Windows Live" clId="Web-{C49DCCEF-3B45-4910-A6D5-40670E24563E}" dt="2022-12-09T12:27:46.859" v="4138"/>
        <pc:sldMkLst>
          <pc:docMk/>
          <pc:sldMk cId="1115351111" sldId="286"/>
        </pc:sldMkLst>
        <pc:spChg chg="mod">
          <ac:chgData name="西久保 徹" userId="68aac7f87de16145" providerId="Windows Live" clId="Web-{C49DCCEF-3B45-4910-A6D5-40670E24563E}" dt="2022-12-09T12:20:20.316" v="3817" actId="20577"/>
          <ac:spMkLst>
            <pc:docMk/>
            <pc:sldMk cId="1115351111" sldId="286"/>
            <ac:spMk id="2" creationId="{D756BDA8-A2A4-4827-7550-39E8D185E7B2}"/>
          </ac:spMkLst>
        </pc:spChg>
      </pc:sldChg>
    </pc:docChg>
  </pc:docChgLst>
  <pc:docChgLst>
    <pc:chgData name="西久保 徹" userId="68aac7f87de16145" providerId="Windows Live" clId="Web-{9AED5440-1689-4058-B319-A65838E1D5AA}"/>
    <pc:docChg chg="modSld">
      <pc:chgData name="西久保 徹" userId="68aac7f87de16145" providerId="Windows Live" clId="Web-{9AED5440-1689-4058-B319-A65838E1D5AA}" dt="2022-12-16T13:41:40.269" v="664"/>
      <pc:docMkLst>
        <pc:docMk/>
      </pc:docMkLst>
      <pc:sldChg chg="modNotes">
        <pc:chgData name="西久保 徹" userId="68aac7f87de16145" providerId="Windows Live" clId="Web-{9AED5440-1689-4058-B319-A65838E1D5AA}" dt="2022-12-16T13:39:15.485" v="566"/>
        <pc:sldMkLst>
          <pc:docMk/>
          <pc:sldMk cId="3573696572" sldId="259"/>
        </pc:sldMkLst>
      </pc:sldChg>
      <pc:sldChg chg="addSp delSp modSp modNotes">
        <pc:chgData name="西久保 徹" userId="68aac7f87de16145" providerId="Windows Live" clId="Web-{9AED5440-1689-4058-B319-A65838E1D5AA}" dt="2022-12-16T13:41:40.269" v="664"/>
        <pc:sldMkLst>
          <pc:docMk/>
          <pc:sldMk cId="1675850259" sldId="276"/>
        </pc:sldMkLst>
        <pc:spChg chg="mod ord">
          <ac:chgData name="西久保 徹" userId="68aac7f87de16145" providerId="Windows Live" clId="Web-{9AED5440-1689-4058-B319-A65838E1D5AA}" dt="2022-12-16T13:32:50.493" v="521" actId="1076"/>
          <ac:spMkLst>
            <pc:docMk/>
            <pc:sldMk cId="1675850259" sldId="276"/>
            <ac:spMk id="2" creationId="{BEABF241-7930-DF10-703F-3C518702A3CD}"/>
          </ac:spMkLst>
        </pc:spChg>
        <pc:picChg chg="del">
          <ac:chgData name="西久保 徹" userId="68aac7f87de16145" providerId="Windows Live" clId="Web-{9AED5440-1689-4058-B319-A65838E1D5AA}" dt="2022-12-16T13:32:25.727" v="500"/>
          <ac:picMkLst>
            <pc:docMk/>
            <pc:sldMk cId="1675850259" sldId="276"/>
            <ac:picMk id="4" creationId="{B8EB567D-3FE3-693D-F9FE-59507F66159C}"/>
          </ac:picMkLst>
        </pc:picChg>
        <pc:picChg chg="del">
          <ac:chgData name="西久保 徹" userId="68aac7f87de16145" providerId="Windows Live" clId="Web-{9AED5440-1689-4058-B319-A65838E1D5AA}" dt="2022-12-16T13:32:24.305" v="499"/>
          <ac:picMkLst>
            <pc:docMk/>
            <pc:sldMk cId="1675850259" sldId="276"/>
            <ac:picMk id="5" creationId="{78261BAD-3263-6FA1-8AD7-E6DB95ACCCD3}"/>
          </ac:picMkLst>
        </pc:picChg>
        <pc:picChg chg="add del mod">
          <ac:chgData name="西久保 徹" userId="68aac7f87de16145" providerId="Windows Live" clId="Web-{9AED5440-1689-4058-B319-A65838E1D5AA}" dt="2022-12-16T13:32:32.009" v="512"/>
          <ac:picMkLst>
            <pc:docMk/>
            <pc:sldMk cId="1675850259" sldId="276"/>
            <ac:picMk id="6" creationId="{CCAEE0B7-5E69-C517-55E6-4CA0B40E4459}"/>
          </ac:picMkLst>
        </pc:picChg>
        <pc:picChg chg="add del mod">
          <ac:chgData name="西久保 徹" userId="68aac7f87de16145" providerId="Windows Live" clId="Web-{9AED5440-1689-4058-B319-A65838E1D5AA}" dt="2022-12-16T13:32:32.009" v="511"/>
          <ac:picMkLst>
            <pc:docMk/>
            <pc:sldMk cId="1675850259" sldId="276"/>
            <ac:picMk id="8" creationId="{FC51C2C1-1E0D-1B63-8E71-E0EC643DC18E}"/>
          </ac:picMkLst>
        </pc:picChg>
        <pc:picChg chg="add del mod">
          <ac:chgData name="西久保 徹" userId="68aac7f87de16145" providerId="Windows Live" clId="Web-{9AED5440-1689-4058-B319-A65838E1D5AA}" dt="2022-12-16T13:32:32.009" v="510"/>
          <ac:picMkLst>
            <pc:docMk/>
            <pc:sldMk cId="1675850259" sldId="276"/>
            <ac:picMk id="10" creationId="{239558BD-179A-E8AE-3405-232089459402}"/>
          </ac:picMkLst>
        </pc:picChg>
        <pc:picChg chg="add mod">
          <ac:chgData name="西久保 徹" userId="68aac7f87de16145" providerId="Windows Live" clId="Web-{9AED5440-1689-4058-B319-A65838E1D5AA}" dt="2022-12-16T13:32:39.868" v="516" actId="1076"/>
          <ac:picMkLst>
            <pc:docMk/>
            <pc:sldMk cId="1675850259" sldId="276"/>
            <ac:picMk id="12" creationId="{A4DB9BDC-0C4B-7E1D-7B96-577C31EF2BA7}"/>
          </ac:picMkLst>
        </pc:picChg>
        <pc:picChg chg="add mod">
          <ac:chgData name="西久保 徹" userId="68aac7f87de16145" providerId="Windows Live" clId="Web-{9AED5440-1689-4058-B319-A65838E1D5AA}" dt="2022-12-16T13:32:39.884" v="517" actId="1076"/>
          <ac:picMkLst>
            <pc:docMk/>
            <pc:sldMk cId="1675850259" sldId="276"/>
            <ac:picMk id="14" creationId="{43A547E4-A9FA-2E37-4511-896D3F41FCA7}"/>
          </ac:picMkLst>
        </pc:picChg>
        <pc:picChg chg="add mod">
          <ac:chgData name="西久保 徹" userId="68aac7f87de16145" providerId="Windows Live" clId="Web-{9AED5440-1689-4058-B319-A65838E1D5AA}" dt="2022-12-16T13:33:07.181" v="523" actId="1076"/>
          <ac:picMkLst>
            <pc:docMk/>
            <pc:sldMk cId="1675850259" sldId="276"/>
            <ac:picMk id="16" creationId="{842DC1D8-56F0-A8F3-D5EB-3C57351E5B20}"/>
          </ac:picMkLst>
        </pc:picChg>
      </pc:sldChg>
      <pc:sldChg chg="addSp delSp modSp">
        <pc:chgData name="西久保 徹" userId="68aac7f87de16145" providerId="Windows Live" clId="Web-{9AED5440-1689-4058-B319-A65838E1D5AA}" dt="2022-12-16T13:23:44.718" v="246" actId="1076"/>
        <pc:sldMkLst>
          <pc:docMk/>
          <pc:sldMk cId="3149150689" sldId="288"/>
        </pc:sldMkLst>
        <pc:spChg chg="mod">
          <ac:chgData name="西久保 徹" userId="68aac7f87de16145" providerId="Windows Live" clId="Web-{9AED5440-1689-4058-B319-A65838E1D5AA}" dt="2022-12-16T13:23:43.483" v="245" actId="1076"/>
          <ac:spMkLst>
            <pc:docMk/>
            <pc:sldMk cId="3149150689" sldId="288"/>
            <ac:spMk id="2" creationId="{822F5CCD-302C-0CA7-3D45-80F3C9C3C182}"/>
          </ac:spMkLst>
        </pc:spChg>
        <pc:picChg chg="mod">
          <ac:chgData name="西久保 徹" userId="68aac7f87de16145" providerId="Windows Live" clId="Web-{9AED5440-1689-4058-B319-A65838E1D5AA}" dt="2022-12-16T13:23:44.718" v="246" actId="1076"/>
          <ac:picMkLst>
            <pc:docMk/>
            <pc:sldMk cId="3149150689" sldId="288"/>
            <ac:picMk id="3" creationId="{5A134AD5-1EA1-C077-3ED1-EE096AF1352E}"/>
          </ac:picMkLst>
        </pc:picChg>
        <pc:picChg chg="del">
          <ac:chgData name="西久保 徹" userId="68aac7f87de16145" providerId="Windows Live" clId="Web-{9AED5440-1689-4058-B319-A65838E1D5AA}" dt="2022-12-16T13:23:33.155" v="240"/>
          <ac:picMkLst>
            <pc:docMk/>
            <pc:sldMk cId="3149150689" sldId="288"/>
            <ac:picMk id="4" creationId="{B8EB567D-3FE3-693D-F9FE-59507F66159C}"/>
          </ac:picMkLst>
        </pc:picChg>
        <pc:picChg chg="del">
          <ac:chgData name="西久保 徹" userId="68aac7f87de16145" providerId="Windows Live" clId="Web-{9AED5440-1689-4058-B319-A65838E1D5AA}" dt="2022-12-16T13:23:32.561" v="239"/>
          <ac:picMkLst>
            <pc:docMk/>
            <pc:sldMk cId="3149150689" sldId="288"/>
            <ac:picMk id="5" creationId="{78261BAD-3263-6FA1-8AD7-E6DB95ACCCD3}"/>
          </ac:picMkLst>
        </pc:picChg>
        <pc:picChg chg="del">
          <ac:chgData name="西久保 徹" userId="68aac7f87de16145" providerId="Windows Live" clId="Web-{9AED5440-1689-4058-B319-A65838E1D5AA}" dt="2022-12-16T13:23:34.389" v="242"/>
          <ac:picMkLst>
            <pc:docMk/>
            <pc:sldMk cId="3149150689" sldId="288"/>
            <ac:picMk id="7" creationId="{73F2D529-62E7-3B47-DB22-2BC3338C8F9C}"/>
          </ac:picMkLst>
        </pc:picChg>
        <pc:picChg chg="add ord">
          <ac:chgData name="西久保 徹" userId="68aac7f87de16145" providerId="Windows Live" clId="Web-{9AED5440-1689-4058-B319-A65838E1D5AA}" dt="2022-12-16T13:23:39.421" v="244"/>
          <ac:picMkLst>
            <pc:docMk/>
            <pc:sldMk cId="3149150689" sldId="288"/>
            <ac:picMk id="8" creationId="{67670C3E-AD6E-6506-6229-FECA39CA7E01}"/>
          </ac:picMkLst>
        </pc:picChg>
        <pc:picChg chg="del">
          <ac:chgData name="西久保 徹" userId="68aac7f87de16145" providerId="Windows Live" clId="Web-{9AED5440-1689-4058-B319-A65838E1D5AA}" dt="2022-12-16T13:23:34.186" v="241"/>
          <ac:picMkLst>
            <pc:docMk/>
            <pc:sldMk cId="3149150689" sldId="288"/>
            <ac:picMk id="11" creationId="{A677DC92-F8BF-B759-7A7B-87870DC927AD}"/>
          </ac:picMkLst>
        </pc:picChg>
      </pc:sldChg>
      <pc:sldChg chg="addSp delSp modSp modNotes">
        <pc:chgData name="西久保 徹" userId="68aac7f87de16145" providerId="Windows Live" clId="Web-{9AED5440-1689-4058-B319-A65838E1D5AA}" dt="2022-12-16T13:39:46.798" v="567"/>
        <pc:sldMkLst>
          <pc:docMk/>
          <pc:sldMk cId="2843788235" sldId="291"/>
        </pc:sldMkLst>
        <pc:picChg chg="add mod ord">
          <ac:chgData name="西久保 徹" userId="68aac7f87de16145" providerId="Windows Live" clId="Web-{9AED5440-1689-4058-B319-A65838E1D5AA}" dt="2022-12-16T13:23:04.154" v="227" actId="1076"/>
          <ac:picMkLst>
            <pc:docMk/>
            <pc:sldMk cId="2843788235" sldId="291"/>
            <ac:picMk id="3" creationId="{456E5A15-A711-8375-9E99-95BED131F70C}"/>
          </ac:picMkLst>
        </pc:picChg>
        <pc:picChg chg="del">
          <ac:chgData name="西久保 徹" userId="68aac7f87de16145" providerId="Windows Live" clId="Web-{9AED5440-1689-4058-B319-A65838E1D5AA}" dt="2022-12-16T13:23:01.170" v="225"/>
          <ac:picMkLst>
            <pc:docMk/>
            <pc:sldMk cId="2843788235" sldId="291"/>
            <ac:picMk id="4" creationId="{B8EB567D-3FE3-693D-F9FE-59507F66159C}"/>
          </ac:picMkLst>
        </pc:picChg>
        <pc:picChg chg="del">
          <ac:chgData name="西久保 徹" userId="68aac7f87de16145" providerId="Windows Live" clId="Web-{9AED5440-1689-4058-B319-A65838E1D5AA}" dt="2022-12-16T13:23:00.576" v="224"/>
          <ac:picMkLst>
            <pc:docMk/>
            <pc:sldMk cId="2843788235" sldId="291"/>
            <ac:picMk id="5" creationId="{78261BAD-3263-6FA1-8AD7-E6DB95ACCCD3}"/>
          </ac:picMkLst>
        </pc:picChg>
        <pc:picChg chg="mod">
          <ac:chgData name="西久保 徹" userId="68aac7f87de16145" providerId="Windows Live" clId="Web-{9AED5440-1689-4058-B319-A65838E1D5AA}" dt="2022-12-16T13:23:06.295" v="228" actId="1076"/>
          <ac:picMkLst>
            <pc:docMk/>
            <pc:sldMk cId="2843788235" sldId="291"/>
            <ac:picMk id="6" creationId="{4E28FD13-1201-5270-4CBD-F7207C896C62}"/>
          </ac:picMkLst>
        </pc:picChg>
        <pc:picChg chg="del mod">
          <ac:chgData name="西久保 徹" userId="68aac7f87de16145" providerId="Windows Live" clId="Web-{9AED5440-1689-4058-B319-A65838E1D5AA}" dt="2022-12-16T13:22:51.748" v="220"/>
          <ac:picMkLst>
            <pc:docMk/>
            <pc:sldMk cId="2843788235" sldId="291"/>
            <ac:picMk id="7" creationId="{73F2D529-62E7-3B47-DB22-2BC3338C8F9C}"/>
          </ac:picMkLst>
        </pc:picChg>
        <pc:picChg chg="del">
          <ac:chgData name="西久保 徹" userId="68aac7f87de16145" providerId="Windows Live" clId="Web-{9AED5440-1689-4058-B319-A65838E1D5AA}" dt="2022-12-16T13:23:01.904" v="226"/>
          <ac:picMkLst>
            <pc:docMk/>
            <pc:sldMk cId="2843788235" sldId="291"/>
            <ac:picMk id="11" creationId="{A677DC92-F8BF-B759-7A7B-87870DC927AD}"/>
          </ac:picMkLst>
        </pc:picChg>
      </pc:sldChg>
      <pc:sldChg chg="addSp delSp modSp">
        <pc:chgData name="西久保 徹" userId="68aac7f87de16145" providerId="Windows Live" clId="Web-{9AED5440-1689-4058-B319-A65838E1D5AA}" dt="2022-12-16T13:23:28.655" v="238" actId="1076"/>
        <pc:sldMkLst>
          <pc:docMk/>
          <pc:sldMk cId="4176639969" sldId="292"/>
        </pc:sldMkLst>
        <pc:picChg chg="mod">
          <ac:chgData name="西久保 徹" userId="68aac7f87de16145" providerId="Windows Live" clId="Web-{9AED5440-1689-4058-B319-A65838E1D5AA}" dt="2022-12-16T13:23:28.655" v="238" actId="1076"/>
          <ac:picMkLst>
            <pc:docMk/>
            <pc:sldMk cId="4176639969" sldId="292"/>
            <ac:picMk id="2" creationId="{50BAD8E9-A8AF-05AC-E33B-03EAE84441D1}"/>
          </ac:picMkLst>
        </pc:picChg>
        <pc:picChg chg="del">
          <ac:chgData name="西久保 徹" userId="68aac7f87de16145" providerId="Windows Live" clId="Web-{9AED5440-1689-4058-B319-A65838E1D5AA}" dt="2022-12-16T13:23:21.264" v="233"/>
          <ac:picMkLst>
            <pc:docMk/>
            <pc:sldMk cId="4176639969" sldId="292"/>
            <ac:picMk id="4" creationId="{B8EB567D-3FE3-693D-F9FE-59507F66159C}"/>
          </ac:picMkLst>
        </pc:picChg>
        <pc:picChg chg="del">
          <ac:chgData name="西久保 徹" userId="68aac7f87de16145" providerId="Windows Live" clId="Web-{9AED5440-1689-4058-B319-A65838E1D5AA}" dt="2022-12-16T13:23:20.733" v="232"/>
          <ac:picMkLst>
            <pc:docMk/>
            <pc:sldMk cId="4176639969" sldId="292"/>
            <ac:picMk id="5" creationId="{78261BAD-3263-6FA1-8AD7-E6DB95ACCCD3}"/>
          </ac:picMkLst>
        </pc:picChg>
        <pc:picChg chg="mod">
          <ac:chgData name="西久保 徹" userId="68aac7f87de16145" providerId="Windows Live" clId="Web-{9AED5440-1689-4058-B319-A65838E1D5AA}" dt="2022-12-16T13:23:27.639" v="237" actId="1076"/>
          <ac:picMkLst>
            <pc:docMk/>
            <pc:sldMk cId="4176639969" sldId="292"/>
            <ac:picMk id="6" creationId="{218995DE-469D-9744-B0E6-1DBBA8F6951D}"/>
          </ac:picMkLst>
        </pc:picChg>
        <pc:picChg chg="del">
          <ac:chgData name="西久保 徹" userId="68aac7f87de16145" providerId="Windows Live" clId="Web-{9AED5440-1689-4058-B319-A65838E1D5AA}" dt="2022-12-16T13:23:16.092" v="229"/>
          <ac:picMkLst>
            <pc:docMk/>
            <pc:sldMk cId="4176639969" sldId="292"/>
            <ac:picMk id="7" creationId="{73F2D529-62E7-3B47-DB22-2BC3338C8F9C}"/>
          </ac:picMkLst>
        </pc:picChg>
        <pc:picChg chg="add del">
          <ac:chgData name="西久保 徹" userId="68aac7f87de16145" providerId="Windows Live" clId="Web-{9AED5440-1689-4058-B319-A65838E1D5AA}" dt="2022-12-16T13:23:17.811" v="231"/>
          <ac:picMkLst>
            <pc:docMk/>
            <pc:sldMk cId="4176639969" sldId="292"/>
            <ac:picMk id="8" creationId="{FA73AF15-BCAD-7533-3DF2-E753BAAD71EC}"/>
          </ac:picMkLst>
        </pc:picChg>
        <pc:picChg chg="add ord">
          <ac:chgData name="西久保 徹" userId="68aac7f87de16145" providerId="Windows Live" clId="Web-{9AED5440-1689-4058-B319-A65838E1D5AA}" dt="2022-12-16T13:23:26.186" v="236"/>
          <ac:picMkLst>
            <pc:docMk/>
            <pc:sldMk cId="4176639969" sldId="292"/>
            <ac:picMk id="10" creationId="{1DF7009F-B005-3AE1-6F0C-1CFFEE0FA170}"/>
          </ac:picMkLst>
        </pc:picChg>
        <pc:picChg chg="del">
          <ac:chgData name="西久保 徹" userId="68aac7f87de16145" providerId="Windows Live" clId="Web-{9AED5440-1689-4058-B319-A65838E1D5AA}" dt="2022-12-16T13:23:21.967" v="234"/>
          <ac:picMkLst>
            <pc:docMk/>
            <pc:sldMk cId="4176639969" sldId="292"/>
            <ac:picMk id="11" creationId="{A677DC92-F8BF-B759-7A7B-87870DC927AD}"/>
          </ac:picMkLst>
        </pc:picChg>
      </pc:sldChg>
      <pc:sldChg chg="addSp delSp modSp modNotes">
        <pc:chgData name="西久保 徹" userId="68aac7f87de16145" providerId="Windows Live" clId="Web-{9AED5440-1689-4058-B319-A65838E1D5AA}" dt="2022-12-16T13:32:03.946" v="496"/>
        <pc:sldMkLst>
          <pc:docMk/>
          <pc:sldMk cId="3463997803" sldId="294"/>
        </pc:sldMkLst>
        <pc:picChg chg="add mod ord">
          <ac:chgData name="西久保 徹" userId="68aac7f87de16145" providerId="Windows Live" clId="Web-{9AED5440-1689-4058-B319-A65838E1D5AA}" dt="2022-12-16T13:24:14.421" v="261" actId="1076"/>
          <ac:picMkLst>
            <pc:docMk/>
            <pc:sldMk cId="3463997803" sldId="294"/>
            <ac:picMk id="3" creationId="{53E63D03-4FAC-1C14-5284-9970C7F42C95}"/>
          </ac:picMkLst>
        </pc:picChg>
        <pc:picChg chg="del">
          <ac:chgData name="西久保 徹" userId="68aac7f87de16145" providerId="Windows Live" clId="Web-{9AED5440-1689-4058-B319-A65838E1D5AA}" dt="2022-12-16T12:46:30.375" v="1"/>
          <ac:picMkLst>
            <pc:docMk/>
            <pc:sldMk cId="3463997803" sldId="294"/>
            <ac:picMk id="3" creationId="{EDD8033A-91B0-EF7E-81B5-AD6A178A161D}"/>
          </ac:picMkLst>
        </pc:picChg>
        <pc:picChg chg="del">
          <ac:chgData name="西久保 徹" userId="68aac7f87de16145" providerId="Windows Live" clId="Web-{9AED5440-1689-4058-B319-A65838E1D5AA}" dt="2022-12-16T13:24:01.374" v="256"/>
          <ac:picMkLst>
            <pc:docMk/>
            <pc:sldMk cId="3463997803" sldId="294"/>
            <ac:picMk id="4" creationId="{B8EB567D-3FE3-693D-F9FE-59507F66159C}"/>
          </ac:picMkLst>
        </pc:picChg>
        <pc:picChg chg="del">
          <ac:chgData name="西久保 徹" userId="68aac7f87de16145" providerId="Windows Live" clId="Web-{9AED5440-1689-4058-B319-A65838E1D5AA}" dt="2022-12-16T13:24:00.812" v="255"/>
          <ac:picMkLst>
            <pc:docMk/>
            <pc:sldMk cId="3463997803" sldId="294"/>
            <ac:picMk id="5" creationId="{78261BAD-3263-6FA1-8AD7-E6DB95ACCCD3}"/>
          </ac:picMkLst>
        </pc:picChg>
        <pc:picChg chg="del">
          <ac:chgData name="西久保 徹" userId="68aac7f87de16145" providerId="Windows Live" clId="Web-{9AED5440-1689-4058-B319-A65838E1D5AA}" dt="2022-12-16T13:24:00.218" v="254"/>
          <ac:picMkLst>
            <pc:docMk/>
            <pc:sldMk cId="3463997803" sldId="294"/>
            <ac:picMk id="7" creationId="{73F2D529-62E7-3B47-DB22-2BC3338C8F9C}"/>
          </ac:picMkLst>
        </pc:picChg>
        <pc:picChg chg="add mod">
          <ac:chgData name="西久保 徹" userId="68aac7f87de16145" providerId="Windows Live" clId="Web-{9AED5440-1689-4058-B319-A65838E1D5AA}" dt="2022-12-16T13:24:10.531" v="260" actId="1076"/>
          <ac:picMkLst>
            <pc:docMk/>
            <pc:sldMk cId="3463997803" sldId="294"/>
            <ac:picMk id="8" creationId="{C6ED80CC-E953-0B0D-CB65-A201C1BB1691}"/>
          </ac:picMkLst>
        </pc:picChg>
        <pc:picChg chg="add del ord">
          <ac:chgData name="西久保 徹" userId="68aac7f87de16145" providerId="Windows Live" clId="Web-{9AED5440-1689-4058-B319-A65838E1D5AA}" dt="2022-12-16T13:25:40.533" v="278"/>
          <ac:picMkLst>
            <pc:docMk/>
            <pc:sldMk cId="3463997803" sldId="294"/>
            <ac:picMk id="10" creationId="{E0F15CE0-9F88-8394-5BFB-002EFA449BC1}"/>
          </ac:picMkLst>
        </pc:picChg>
        <pc:picChg chg="del">
          <ac:chgData name="西久保 徹" userId="68aac7f87de16145" providerId="Windows Live" clId="Web-{9AED5440-1689-4058-B319-A65838E1D5AA}" dt="2022-12-16T13:24:02.312" v="257"/>
          <ac:picMkLst>
            <pc:docMk/>
            <pc:sldMk cId="3463997803" sldId="294"/>
            <ac:picMk id="11" creationId="{A677DC92-F8BF-B759-7A7B-87870DC927AD}"/>
          </ac:picMkLst>
        </pc:picChg>
        <pc:picChg chg="add mod ord">
          <ac:chgData name="西久保 徹" userId="68aac7f87de16145" providerId="Windows Live" clId="Web-{9AED5440-1689-4058-B319-A65838E1D5AA}" dt="2022-12-16T13:26:15.736" v="282"/>
          <ac:picMkLst>
            <pc:docMk/>
            <pc:sldMk cId="3463997803" sldId="294"/>
            <ac:picMk id="12" creationId="{E3EF2202-0389-72F5-A483-427679CA2CA9}"/>
          </ac:picMkLst>
        </pc:picChg>
        <pc:picChg chg="add mod">
          <ac:chgData name="西久保 徹" userId="68aac7f87de16145" providerId="Windows Live" clId="Web-{9AED5440-1689-4058-B319-A65838E1D5AA}" dt="2022-12-16T13:26:29.502" v="286" actId="1076"/>
          <ac:picMkLst>
            <pc:docMk/>
            <pc:sldMk cId="3463997803" sldId="294"/>
            <ac:picMk id="14" creationId="{E2B51EEE-E438-D3EF-5F79-BF4E97B00E5A}"/>
          </ac:picMkLst>
        </pc:picChg>
        <pc:picChg chg="add mod">
          <ac:chgData name="西久保 徹" userId="68aac7f87de16145" providerId="Windows Live" clId="Web-{9AED5440-1689-4058-B319-A65838E1D5AA}" dt="2022-12-16T13:26:31.908" v="287" actId="1076"/>
          <ac:picMkLst>
            <pc:docMk/>
            <pc:sldMk cId="3463997803" sldId="294"/>
            <ac:picMk id="16" creationId="{F5D3E492-1F3B-D7FE-5C1B-989F59431797}"/>
          </ac:picMkLst>
        </pc:picChg>
        <pc:picChg chg="add mod">
          <ac:chgData name="西久保 徹" userId="68aac7f87de16145" providerId="Windows Live" clId="Web-{9AED5440-1689-4058-B319-A65838E1D5AA}" dt="2022-12-16T13:26:42.534" v="290" actId="1076"/>
          <ac:picMkLst>
            <pc:docMk/>
            <pc:sldMk cId="3463997803" sldId="294"/>
            <ac:picMk id="18" creationId="{92E45B36-F8C3-AE74-8AF3-A0387740C2C1}"/>
          </ac:picMkLst>
        </pc:picChg>
      </pc:sldChg>
      <pc:sldChg chg="addSp delSp modSp modNotes">
        <pc:chgData name="西久保 徹" userId="68aac7f87de16145" providerId="Windows Live" clId="Web-{9AED5440-1689-4058-B319-A65838E1D5AA}" dt="2022-12-16T13:30:17.334" v="343" actId="20577"/>
        <pc:sldMkLst>
          <pc:docMk/>
          <pc:sldMk cId="3361947525" sldId="295"/>
        </pc:sldMkLst>
        <pc:spChg chg="mod">
          <ac:chgData name="西久保 徹" userId="68aac7f87de16145" providerId="Windows Live" clId="Web-{9AED5440-1689-4058-B319-A65838E1D5AA}" dt="2022-12-16T13:30:17.334" v="343" actId="20577"/>
          <ac:spMkLst>
            <pc:docMk/>
            <pc:sldMk cId="3361947525" sldId="295"/>
            <ac:spMk id="2" creationId="{822F5CCD-302C-0CA7-3D45-80F3C9C3C182}"/>
          </ac:spMkLst>
        </pc:spChg>
        <pc:picChg chg="del">
          <ac:chgData name="西久保 徹" userId="68aac7f87de16145" providerId="Windows Live" clId="Web-{9AED5440-1689-4058-B319-A65838E1D5AA}" dt="2022-12-16T13:23:49.062" v="248"/>
          <ac:picMkLst>
            <pc:docMk/>
            <pc:sldMk cId="3361947525" sldId="295"/>
            <ac:picMk id="4" creationId="{B8EB567D-3FE3-693D-F9FE-59507F66159C}"/>
          </ac:picMkLst>
        </pc:picChg>
        <pc:picChg chg="del">
          <ac:chgData name="西久保 徹" userId="68aac7f87de16145" providerId="Windows Live" clId="Web-{9AED5440-1689-4058-B319-A65838E1D5AA}" dt="2022-12-16T13:23:48.452" v="247"/>
          <ac:picMkLst>
            <pc:docMk/>
            <pc:sldMk cId="3361947525" sldId="295"/>
            <ac:picMk id="5" creationId="{78261BAD-3263-6FA1-8AD7-E6DB95ACCCD3}"/>
          </ac:picMkLst>
        </pc:picChg>
        <pc:picChg chg="add ord">
          <ac:chgData name="西久保 徹" userId="68aac7f87de16145" providerId="Windows Live" clId="Web-{9AED5440-1689-4058-B319-A65838E1D5AA}" dt="2022-12-16T13:23:55.593" v="253"/>
          <ac:picMkLst>
            <pc:docMk/>
            <pc:sldMk cId="3361947525" sldId="295"/>
            <ac:picMk id="6" creationId="{6CF8A9FC-1CD9-7A74-CC03-35CAFAED12CC}"/>
          </ac:picMkLst>
        </pc:picChg>
        <pc:picChg chg="del mod">
          <ac:chgData name="西久保 徹" userId="68aac7f87de16145" providerId="Windows Live" clId="Web-{9AED5440-1689-4058-B319-A65838E1D5AA}" dt="2022-12-16T13:23:49.983" v="250"/>
          <ac:picMkLst>
            <pc:docMk/>
            <pc:sldMk cId="3361947525" sldId="295"/>
            <ac:picMk id="7" creationId="{73F2D529-62E7-3B47-DB22-2BC3338C8F9C}"/>
          </ac:picMkLst>
        </pc:picChg>
        <pc:picChg chg="del">
          <ac:chgData name="西久保 徹" userId="68aac7f87de16145" providerId="Windows Live" clId="Web-{9AED5440-1689-4058-B319-A65838E1D5AA}" dt="2022-12-16T13:23:50.468" v="251"/>
          <ac:picMkLst>
            <pc:docMk/>
            <pc:sldMk cId="3361947525" sldId="295"/>
            <ac:picMk id="11" creationId="{A677DC92-F8BF-B759-7A7B-87870DC927A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692EBE-A1C4-4E97-AC6E-C5133F37613C}" type="datetimeFigureOut">
              <a:t>2023/7/8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E8EE56-3DA7-4D22-8E5A-FF2FF38A33F4}" type="slidenum"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39114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>
                <a:ea typeface="游ゴシック"/>
              </a:rPr>
              <a:t>わかば：</a:t>
            </a:r>
            <a:endParaRPr lang="en-US" altLang="ja-JP">
              <a:ea typeface="游ゴシック"/>
            </a:endParaRPr>
          </a:p>
          <a:p>
            <a:endParaRPr lang="ja-JP" dirty="0">
              <a:ea typeface="游ゴシック"/>
            </a:endParaRPr>
          </a:p>
          <a:p>
            <a:r>
              <a:rPr lang="ja-JP" altLang="en-US">
                <a:ea typeface="游ゴシック"/>
              </a:rPr>
              <a:t>夏の暑い現場で活躍するアイスマンについて紹介します。</a:t>
            </a:r>
          </a:p>
          <a:p>
            <a:r>
              <a:rPr lang="ja-JP" altLang="en-US">
                <a:ea typeface="游ゴシック"/>
              </a:rPr>
              <a:t>氷の力を使って涼しくしてくれるアイスマンベスト、</a:t>
            </a:r>
            <a:endParaRPr lang="ja-JP" altLang="en-US" dirty="0">
              <a:ea typeface="游ゴシック"/>
            </a:endParaRPr>
          </a:p>
          <a:p>
            <a:r>
              <a:rPr lang="ja-JP" altLang="en-US">
                <a:ea typeface="游ゴシック"/>
              </a:rPr>
              <a:t>首元から冷やしてくれるアイスジー</a:t>
            </a:r>
            <a:endParaRPr lang="ja-JP" altLang="en-US" dirty="0">
              <a:ea typeface="游ゴシック"/>
            </a:endParaRPr>
          </a:p>
          <a:p>
            <a:r>
              <a:rPr lang="ja-JP" altLang="en-US">
                <a:ea typeface="游ゴシック"/>
              </a:rPr>
              <a:t>長時間の使用をサポートしてくれるエネチャージ。</a:t>
            </a:r>
            <a:endParaRPr lang="ja-JP" altLang="en-US" dirty="0">
              <a:ea typeface="游ゴシック"/>
            </a:endParaRPr>
          </a:p>
          <a:p>
            <a:r>
              <a:rPr lang="ja-JP" altLang="en-US">
                <a:ea typeface="游ゴシック"/>
              </a:rPr>
              <a:t>暑い現場作業で活躍する三種の神器。</a:t>
            </a:r>
            <a:endParaRPr lang="ja-JP" altLang="en-US" dirty="0">
              <a:ea typeface="游ゴシック"/>
            </a:endParaRPr>
          </a:p>
          <a:p>
            <a:r>
              <a:rPr lang="ja-JP" altLang="en-US">
                <a:ea typeface="游ゴシック"/>
              </a:rPr>
              <a:t>去年爆発的に売れ、早い段階で品切れとなってしまったので、早めの購入がおすすめです。</a:t>
            </a:r>
            <a:endParaRPr lang="ja-JP" altLang="en-US" dirty="0">
              <a:ea typeface="游ゴシック"/>
            </a:endParaRPr>
          </a:p>
          <a:p>
            <a:endParaRPr lang="ja-JP" altLang="en-US" dirty="0">
              <a:ea typeface="游ゴシック"/>
            </a:endParaRPr>
          </a:p>
          <a:p>
            <a:r>
              <a:rPr lang="ja-JP" altLang="en-US">
                <a:ea typeface="游ゴシック"/>
              </a:rPr>
              <a:t>それでは商品の特徴を紹介していきます。</a:t>
            </a:r>
            <a:endParaRPr lang="ja-JP" altLang="en-US" dirty="0">
              <a:ea typeface="游ゴシック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8EE56-3DA7-4D22-8E5A-FF2FF38A33F4}" type="slidenum"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1943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>
                <a:ea typeface="游ゴシック"/>
              </a:rPr>
              <a:t>【</a:t>
            </a:r>
            <a:r>
              <a:rPr lang="ja-JP">
                <a:ea typeface="游ゴシック"/>
              </a:rPr>
              <a:t>来店</a:t>
            </a:r>
            <a:r>
              <a:rPr lang="en-US" altLang="ja-JP" dirty="0">
                <a:ea typeface="游ゴシック"/>
              </a:rPr>
              <a:t>】</a:t>
            </a:r>
          </a:p>
          <a:p>
            <a:r>
              <a:rPr lang="en-US" altLang="ja-JP" dirty="0">
                <a:ea typeface="游ゴシック"/>
              </a:rPr>
              <a:t>わかば：本日ご紹介するのは、マキタ新型保冷温庫CW004。</a:t>
            </a:r>
          </a:p>
          <a:p>
            <a:r>
              <a:rPr lang="ja-JP" altLang="en-US">
                <a:ea typeface="游ゴシック"/>
              </a:rPr>
              <a:t>色はマキタブルーとオリーブの２色展開です。</a:t>
            </a:r>
            <a:endParaRPr lang="ja-JP" altLang="en-US" dirty="0">
              <a:ea typeface="游ゴシック"/>
            </a:endParaRPr>
          </a:p>
          <a:p>
            <a:endParaRPr lang="en-US" altLang="ja-JP" dirty="0">
              <a:ea typeface="游ゴシック"/>
            </a:endParaRPr>
          </a:p>
          <a:p>
            <a:r>
              <a:rPr lang="en-US" altLang="ja-JP" dirty="0" err="1">
                <a:ea typeface="游ゴシック"/>
              </a:rPr>
              <a:t>店長：なるほど、それはどんな違いがあるのかな</a:t>
            </a:r>
            <a:r>
              <a:rPr lang="en-US" altLang="ja-JP" dirty="0">
                <a:ea typeface="游ゴシック"/>
              </a:rPr>
              <a:t>？</a:t>
            </a:r>
          </a:p>
          <a:p>
            <a:endParaRPr lang="en-US" altLang="ja-JP" dirty="0">
              <a:ea typeface="游ゴシック"/>
            </a:endParaRPr>
          </a:p>
          <a:p>
            <a:r>
              <a:rPr lang="en-US" altLang="ja-JP" err="1">
                <a:ea typeface="游ゴシック"/>
              </a:rPr>
              <a:t>わかば</a:t>
            </a:r>
            <a:r>
              <a:rPr lang="en-US" altLang="ja-JP" dirty="0">
                <a:ea typeface="游ゴシック"/>
              </a:rPr>
              <a:t>：</a:t>
            </a:r>
          </a:p>
          <a:p>
            <a:r>
              <a:rPr lang="en-US" altLang="ja-JP" dirty="0" err="1">
                <a:ea typeface="游ゴシック"/>
              </a:rPr>
              <a:t>まずはパッと見てもわかるように、これまでのものとはデザインが新しくなりました</a:t>
            </a:r>
            <a:r>
              <a:rPr lang="en-US" altLang="ja-JP" dirty="0">
                <a:ea typeface="游ゴシック"/>
              </a:rPr>
              <a:t>。</a:t>
            </a:r>
          </a:p>
          <a:p>
            <a:r>
              <a:rPr lang="en-US" altLang="ja-JP" dirty="0" err="1">
                <a:ea typeface="游ゴシック"/>
              </a:rPr>
              <a:t>これまでの保冷温庫もかわいくて好きでしたが、新型はシュッとしてかっこよくなりましたよね</a:t>
            </a:r>
            <a:r>
              <a:rPr lang="en-US" altLang="ja-JP" dirty="0">
                <a:ea typeface="游ゴシック"/>
              </a:rPr>
              <a:t>。</a:t>
            </a:r>
          </a:p>
          <a:p>
            <a:endParaRPr lang="en-US" altLang="ja-JP" dirty="0">
              <a:ea typeface="游ゴシック"/>
            </a:endParaRPr>
          </a:p>
          <a:p>
            <a:r>
              <a:rPr lang="en-US" altLang="ja-JP" dirty="0" err="1">
                <a:ea typeface="游ゴシック"/>
              </a:rPr>
              <a:t>既に発売されているマキタの保冷温庫や競合ハイコーキの商品と比較しながら説明しますね</a:t>
            </a:r>
            <a:r>
              <a:rPr lang="en-US" altLang="ja-JP" dirty="0">
                <a:ea typeface="游ゴシック"/>
              </a:rPr>
              <a:t>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8EE56-3DA7-4D22-8E5A-FF2FF38A33F4}" type="slidenum"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30754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>
                <a:ea typeface="游ゴシック"/>
              </a:rPr>
              <a:t>【</a:t>
            </a:r>
            <a:r>
              <a:rPr lang="ja-JP">
                <a:ea typeface="游ゴシック"/>
              </a:rPr>
              <a:t>商品</a:t>
            </a:r>
            <a:r>
              <a:rPr lang="en-US" altLang="ja-JP" dirty="0">
                <a:ea typeface="游ゴシック"/>
              </a:rPr>
              <a:t>】</a:t>
            </a:r>
          </a:p>
          <a:p>
            <a:r>
              <a:rPr lang="ja-JP" altLang="en-US">
                <a:ea typeface="游ゴシック"/>
              </a:rPr>
              <a:t>わかば：</a:t>
            </a:r>
            <a:r>
              <a:rPr lang="ja-JP">
                <a:ea typeface="游ゴシック"/>
              </a:rPr>
              <a:t>マキタの新商品CW004は仕切り板の導入により、冷蔵と冷凍を同時に使用出来るようになりました！</a:t>
            </a:r>
            <a:endParaRPr lang="ja-JP" altLang="en-US">
              <a:ea typeface="游ゴシック"/>
            </a:endParaRPr>
          </a:p>
          <a:p>
            <a:r>
              <a:rPr lang="ja-JP">
                <a:ea typeface="游ゴシック"/>
              </a:rPr>
              <a:t>こちらは二部屋の温度差が最大30度なので、同時使用の際は冷蔵と冷凍に限ります。</a:t>
            </a:r>
          </a:p>
          <a:p>
            <a:r>
              <a:rPr lang="ja-JP"/>
              <a:t>ハイコーキは温度差最大60度まで設定できるので冷蔵と冷凍の同時使用に加えて冷蔵と"保温"の同時使用も可能です。</a:t>
            </a:r>
          </a:p>
          <a:p>
            <a:r>
              <a:rPr lang="ja-JP"/>
              <a:t>冷たいものと温かいものを両方同時に入れたい場合はハイコーキを選ぶ必要があります。</a:t>
            </a:r>
          </a:p>
          <a:p>
            <a:r>
              <a:rPr lang="ja-JP"/>
              <a:t>設定可能な温度の範囲はマキタ、ハイコーキともに−18度〜60度なので、単独使用であればマキタでも保温は可能です。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8EE56-3DA7-4D22-8E5A-FF2FF38A33F4}" type="slidenum"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10025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>
                <a:ea typeface="游ゴシック"/>
              </a:rPr>
              <a:t>【</a:t>
            </a:r>
            <a:r>
              <a:rPr lang="ja-JP">
                <a:ea typeface="游ゴシック"/>
              </a:rPr>
              <a:t>商品</a:t>
            </a:r>
            <a:r>
              <a:rPr lang="en-US" altLang="ja-JP" dirty="0">
                <a:ea typeface="游ゴシック"/>
              </a:rPr>
              <a:t>】</a:t>
            </a:r>
          </a:p>
          <a:p>
            <a:r>
              <a:rPr lang="ja-JP" b="1">
                <a:ea typeface="游ゴシック"/>
              </a:rPr>
              <a:t>わかば:二つの部屋の設定温度の表示についてですが、</a:t>
            </a:r>
          </a:p>
          <a:p>
            <a:r>
              <a:rPr lang="ja-JP" b="1">
                <a:ea typeface="游ゴシック"/>
              </a:rPr>
              <a:t>ハイコーキは縦に表示が並んでいて、上の表示が左側、下の表示が右側の部屋の設定温度を示しています。慣れれば大丈夫なのですが、パッと見ちょっと分かりにくいんですよね。</a:t>
            </a:r>
          </a:p>
          <a:p>
            <a:r>
              <a:rPr lang="ja-JP" b="1">
                <a:ea typeface="游ゴシック"/>
              </a:rPr>
              <a:t>今回のマキタは左右に表示が並んでいるので、</a:t>
            </a:r>
          </a:p>
          <a:p>
            <a:r>
              <a:rPr lang="ja-JP" b="1">
                <a:ea typeface="游ゴシック"/>
              </a:rPr>
              <a:t>パッと見でどちらの温度かがすぐ分かる、ユニバーサルデザインなんです。</a:t>
            </a:r>
          </a:p>
          <a:p>
            <a:r>
              <a:rPr lang="ja-JP" b="1">
                <a:ea typeface="游ゴシック"/>
              </a:rPr>
              <a:t>ちょっとした違いですが、注目ポイントですよね!(キラーン)</a:t>
            </a:r>
          </a:p>
          <a:p>
            <a:endParaRPr lang="ja-JP" altLang="en-US" dirty="0">
              <a:ea typeface="游ゴシック"/>
            </a:endParaRPr>
          </a:p>
          <a:p>
            <a:r>
              <a:rPr lang="ja-JP"/>
              <a:t>店長：うんうん、そうだね。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8EE56-3DA7-4D22-8E5A-FF2FF38A33F4}" type="slidenum"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31627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</a:t>
            </a:r>
            <a:r>
              <a:rPr lang="ja-JP">
                <a:ea typeface="游ゴシック"/>
              </a:rPr>
              <a:t>商品</a:t>
            </a:r>
            <a:r>
              <a:rPr lang="en-US" altLang="ja-JP" dirty="0">
                <a:ea typeface="游ゴシック"/>
              </a:rPr>
              <a:t>】</a:t>
            </a:r>
          </a:p>
          <a:p>
            <a:r>
              <a:rPr lang="en-US" altLang="ja-JP" dirty="0" err="1">
                <a:ea typeface="游ゴシック"/>
              </a:rPr>
              <a:t>また、大きな特徴として</a:t>
            </a:r>
            <a:r>
              <a:rPr lang="en-US" altLang="ja-JP" dirty="0">
                <a:ea typeface="游ゴシック"/>
              </a:rPr>
              <a:t>・・・</a:t>
            </a:r>
            <a:r>
              <a:rPr lang="en-US" altLang="ja-JP" dirty="0" err="1">
                <a:ea typeface="游ゴシック"/>
              </a:rPr>
              <a:t>なんと！蓋が両側から開閉できるようになったりました</a:t>
            </a:r>
            <a:r>
              <a:rPr lang="en-US" altLang="ja-JP" dirty="0">
                <a:ea typeface="游ゴシック"/>
              </a:rPr>
              <a:t>。(</a:t>
            </a:r>
            <a:r>
              <a:rPr lang="en-US" altLang="ja-JP" dirty="0" err="1">
                <a:ea typeface="游ゴシック"/>
              </a:rPr>
              <a:t>パンパカパーン</a:t>
            </a:r>
            <a:r>
              <a:rPr lang="en-US" altLang="ja-JP" dirty="0">
                <a:ea typeface="游ゴシック"/>
              </a:rPr>
              <a:t>)</a:t>
            </a:r>
          </a:p>
          <a:p>
            <a:r>
              <a:rPr lang="en-US" altLang="ja-JP" err="1">
                <a:ea typeface="游ゴシック"/>
              </a:rPr>
              <a:t>そのため、写真のように、保冷温庫を動かさなくても、車の中と外から中身を取り出すことができます</a:t>
            </a:r>
            <a:r>
              <a:rPr lang="en-US" altLang="ja-JP" dirty="0">
                <a:ea typeface="游ゴシック"/>
              </a:rPr>
              <a:t>。</a:t>
            </a:r>
          </a:p>
          <a:p>
            <a:r>
              <a:rPr lang="en-US" altLang="ja-JP" dirty="0" err="1">
                <a:ea typeface="游ゴシック"/>
              </a:rPr>
              <a:t>細かい変化ですが、活躍する場面も多そうですね</a:t>
            </a:r>
            <a:r>
              <a:rPr lang="en-US" altLang="ja-JP" dirty="0">
                <a:ea typeface="游ゴシック"/>
              </a:rPr>
              <a:t>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8EE56-3DA7-4D22-8E5A-FF2FF38A33F4}" type="slidenum"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73348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</a:t>
            </a:r>
            <a:r>
              <a:rPr lang="ja-JP">
                <a:ea typeface="游ゴシック"/>
              </a:rPr>
              <a:t>商品</a:t>
            </a:r>
            <a:r>
              <a:rPr lang="en-US" altLang="ja-JP" dirty="0">
                <a:ea typeface="游ゴシック"/>
              </a:rPr>
              <a:t>】</a:t>
            </a:r>
          </a:p>
          <a:p>
            <a:r>
              <a:rPr lang="ja-JP" altLang="en-US">
                <a:ea typeface="游ゴシック"/>
              </a:rPr>
              <a:t>こちらの蓋は、さらに！・・・(ドラムロール)</a:t>
            </a:r>
            <a:endParaRPr lang="en-US" altLang="ja-JP">
              <a:ea typeface="游ゴシック"/>
            </a:endParaRPr>
          </a:p>
          <a:p>
            <a:r>
              <a:rPr lang="ja-JP" altLang="en-US">
                <a:ea typeface="游ゴシック"/>
              </a:rPr>
              <a:t>取り外しも可能になりました。(ジャジャーン！)</a:t>
            </a:r>
            <a:endParaRPr lang="en-US">
              <a:ea typeface="游ゴシック"/>
            </a:endParaRPr>
          </a:p>
          <a:p>
            <a:endParaRPr lang="ja-JP" altLang="en-US" dirty="0">
              <a:ea typeface="游ゴシック"/>
            </a:endParaRPr>
          </a:p>
          <a:p>
            <a:r>
              <a:rPr lang="ja-JP" altLang="en-US">
                <a:ea typeface="游ゴシック"/>
              </a:rPr>
              <a:t>蓋を外せば、</a:t>
            </a:r>
            <a:r>
              <a:rPr lang="ja-JP">
                <a:ea typeface="游ゴシック"/>
              </a:rPr>
              <a:t>中身を出し入れもしやすく</a:t>
            </a:r>
            <a:r>
              <a:rPr lang="ja-JP" altLang="en-US">
                <a:ea typeface="游ゴシック"/>
              </a:rPr>
              <a:t>とっても便利。</a:t>
            </a:r>
            <a:endParaRPr lang="en-US">
              <a:ea typeface="游ゴシック"/>
            </a:endParaRPr>
          </a:p>
          <a:p>
            <a:r>
              <a:rPr lang="ja-JP" altLang="en-US">
                <a:ea typeface="游ゴシック"/>
              </a:rPr>
              <a:t>使用後の庫内の掃除をする時にもこの機能は活躍しますね。</a:t>
            </a:r>
            <a:endParaRPr lang="en-US">
              <a:ea typeface="游ゴシック" panose="020F0502020204030204"/>
            </a:endParaRPr>
          </a:p>
          <a:p>
            <a:endParaRPr lang="ja-JP" altLang="en-US" dirty="0">
              <a:ea typeface="游ゴシック" panose="020F0502020204030204"/>
            </a:endParaRPr>
          </a:p>
          <a:p>
            <a:r>
              <a:rPr lang="ja-JP" altLang="en-US">
                <a:ea typeface="游ゴシック" panose="020F0502020204030204"/>
              </a:rPr>
              <a:t>さらに本体の下部にはドレンコックもついているので</a:t>
            </a:r>
            <a:r>
              <a:rPr lang="en-US" dirty="0">
                <a:ea typeface="游ゴシック" panose="020F0502020204030204"/>
              </a:rPr>
              <a:t>、</a:t>
            </a:r>
            <a:r>
              <a:rPr lang="ja-JP" altLang="en-US">
                <a:ea typeface="游ゴシック" panose="020F0502020204030204"/>
              </a:rPr>
              <a:t>使用後</a:t>
            </a:r>
            <a:r>
              <a:rPr lang="en-US" dirty="0">
                <a:ea typeface="游ゴシック" panose="020F0502020204030204"/>
              </a:rPr>
              <a:t>、</a:t>
            </a:r>
            <a:r>
              <a:rPr lang="ja-JP" altLang="en-US">
                <a:ea typeface="游ゴシック" panose="020F0502020204030204"/>
              </a:rPr>
              <a:t>中を水洗いして、水を抜くのも簡単ですね。</a:t>
            </a:r>
            <a:endParaRPr lang="ja-JP">
              <a:ea typeface="游ゴシック"/>
            </a:endParaRPr>
          </a:p>
          <a:p>
            <a:endParaRPr lang="ja-JP" altLang="en-US" dirty="0">
              <a:ea typeface="游ゴシック"/>
            </a:endParaRPr>
          </a:p>
          <a:p>
            <a:r>
              <a:rPr lang="ja-JP"/>
              <a:t>店長：うんうん、そうだね。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8EE56-3DA7-4D22-8E5A-FF2FF38A33F4}" type="slidenum"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9342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>
                <a:ea typeface="游ゴシック"/>
              </a:rPr>
              <a:t>わかば：</a:t>
            </a:r>
            <a:endParaRPr lang="ja-JP" altLang="en-US" dirty="0">
              <a:ea typeface="游ゴシック"/>
            </a:endParaRPr>
          </a:p>
          <a:p>
            <a:r>
              <a:rPr lang="ja-JP" altLang="en-US">
                <a:ea typeface="游ゴシック"/>
              </a:rPr>
              <a:t>次はサイズについて、比較してみましょう。</a:t>
            </a:r>
            <a:endParaRPr lang="ja-JP" altLang="en-US" dirty="0">
              <a:ea typeface="游ゴシック"/>
            </a:endParaRPr>
          </a:p>
          <a:p>
            <a:r>
              <a:rPr lang="ja-JP" altLang="en-US">
                <a:ea typeface="游ゴシック"/>
              </a:rPr>
              <a:t>新型CW004の内容量は29Lです。</a:t>
            </a:r>
            <a:endParaRPr lang="ja-JP" altLang="en-US" dirty="0">
              <a:ea typeface="游ゴシック"/>
            </a:endParaRPr>
          </a:p>
          <a:p>
            <a:r>
              <a:rPr lang="ja-JP" altLang="en-US">
                <a:ea typeface="游ゴシック"/>
              </a:rPr>
              <a:t>これは、これまで中型サイズとして販売されていた、内容量20LのCW001より少し大きいサイズですね。</a:t>
            </a:r>
          </a:p>
          <a:p>
            <a:r>
              <a:rPr lang="ja-JP" altLang="en-US">
                <a:ea typeface="游ゴシック"/>
              </a:rPr>
              <a:t>2Lペットボトルは6本、500mlペットボトルは30本としっかり入りますね。</a:t>
            </a:r>
            <a:endParaRPr lang="ja-JP" altLang="en-US" dirty="0">
              <a:ea typeface="游ゴシック"/>
            </a:endParaRPr>
          </a:p>
          <a:p>
            <a:endParaRPr lang="ja-JP" altLang="en-US" dirty="0">
              <a:ea typeface="游ゴシック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8EE56-3DA7-4D22-8E5A-FF2FF38A33F4}" type="slidenum"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2924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>
                <a:ea typeface="游ゴシック"/>
              </a:rPr>
              <a:t>店長：価格の違いはどんな感じかな？</a:t>
            </a:r>
            <a:endParaRPr lang="ja-JP" altLang="en-US" dirty="0">
              <a:ea typeface="游ゴシック"/>
            </a:endParaRPr>
          </a:p>
          <a:p>
            <a:r>
              <a:rPr lang="ja-JP" altLang="en-US">
                <a:ea typeface="游ゴシック"/>
              </a:rPr>
              <a:t>わかば：今の最安値は青色のCW004GZは72,500円、オリーブ色のCW004GZO(ジーゼットオー)は70,900円ですね。</a:t>
            </a:r>
          </a:p>
          <a:p>
            <a:endParaRPr lang="ja-JP" altLang="en-US" dirty="0">
              <a:ea typeface="游ゴシック"/>
            </a:endParaRPr>
          </a:p>
          <a:p>
            <a:r>
              <a:rPr lang="ja-JP" altLang="en-US">
                <a:ea typeface="游ゴシック"/>
              </a:rPr>
              <a:t>大型のCW002の価格は93,200円、小型のCW003は約53,000円</a:t>
            </a:r>
          </a:p>
          <a:p>
            <a:endParaRPr lang="ja-JP" altLang="en-US" dirty="0">
              <a:ea typeface="游ゴシック"/>
            </a:endParaRPr>
          </a:p>
          <a:p>
            <a:r>
              <a:rPr lang="ja-JP" altLang="en-US">
                <a:ea typeface="游ゴシック"/>
              </a:rPr>
              <a:t>ちょうど、サイズが小さいものから、5万円、7万円、9万円と2万円刻みとなっています。</a:t>
            </a:r>
          </a:p>
          <a:p>
            <a:endParaRPr lang="ja-JP" altLang="en-US" dirty="0">
              <a:ea typeface="游ゴシック"/>
            </a:endParaRPr>
          </a:p>
          <a:p>
            <a:r>
              <a:rPr lang="ja-JP" altLang="en-US">
                <a:ea typeface="游ゴシック"/>
              </a:rPr>
              <a:t>また、同じ中型サイズのCW001は約5万4千円なので、新型とは価格差2万円弱価格差があり、上手に住み分けされていますね。</a:t>
            </a:r>
            <a:endParaRPr lang="ja-JP" altLang="en-US" dirty="0">
              <a:ea typeface="游ゴシック"/>
            </a:endParaRPr>
          </a:p>
          <a:p>
            <a:r>
              <a:rPr lang="ja-JP"/>
              <a:t>店長：うんうん、そうだね。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8EE56-3DA7-4D22-8E5A-FF2FF38A33F4}" type="slidenum"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78526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</a:t>
            </a:r>
            <a:r>
              <a:rPr lang="ja-JP">
                <a:ea typeface="游ゴシック"/>
              </a:rPr>
              <a:t>商品</a:t>
            </a:r>
            <a:r>
              <a:rPr lang="en-US" altLang="ja-JP" dirty="0">
                <a:ea typeface="游ゴシック"/>
              </a:rPr>
              <a:t>】</a:t>
            </a:r>
          </a:p>
          <a:p>
            <a:r>
              <a:rPr lang="en-US" altLang="ja-JP" dirty="0">
                <a:ea typeface="游ゴシック"/>
              </a:rPr>
              <a:t>マキタCW004は付属品として収納かごとトレイがついています。</a:t>
            </a:r>
          </a:p>
          <a:p>
            <a:r>
              <a:rPr lang="en-US" altLang="ja-JP" dirty="0" err="1">
                <a:ea typeface="游ゴシック"/>
              </a:rPr>
              <a:t>こちらは、ハイコーキもサイズは違いますが、収納かごがついています</a:t>
            </a:r>
            <a:r>
              <a:rPr lang="en-US" altLang="ja-JP" dirty="0">
                <a:ea typeface="游ゴシック"/>
              </a:rPr>
              <a:t>。</a:t>
            </a:r>
          </a:p>
          <a:p>
            <a:endParaRPr lang="en-US" altLang="ja-JP" dirty="0">
              <a:ea typeface="游ゴシック"/>
            </a:endParaRPr>
          </a:p>
          <a:p>
            <a:endParaRPr lang="ja-JP" altLang="en-US" dirty="0">
              <a:ea typeface="游ゴシック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8EE56-3DA7-4D22-8E5A-FF2FF38A33F4}" type="slidenum"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24686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</a:t>
            </a:r>
            <a:r>
              <a:rPr lang="ja-JP">
                <a:ea typeface="游ゴシック"/>
              </a:rPr>
              <a:t>商品</a:t>
            </a:r>
            <a:r>
              <a:rPr lang="en-US" altLang="ja-JP" dirty="0">
                <a:ea typeface="游ゴシック"/>
              </a:rPr>
              <a:t>】</a:t>
            </a:r>
          </a:p>
          <a:p>
            <a:r>
              <a:rPr lang="en-US" altLang="ja-JP" dirty="0" err="1">
                <a:ea typeface="游ゴシック"/>
              </a:rPr>
              <a:t>また、保冷温庫の横にはフックがついているので、ゴミ袋をかけたりと便利ですね</a:t>
            </a:r>
            <a:r>
              <a:rPr lang="en-US" altLang="ja-JP" dirty="0">
                <a:ea typeface="游ゴシック"/>
              </a:rPr>
              <a:t>。</a:t>
            </a:r>
          </a:p>
          <a:p>
            <a:endParaRPr lang="en-US" altLang="ja-JP" dirty="0">
              <a:ea typeface="游ゴシック"/>
            </a:endParaRPr>
          </a:p>
          <a:p>
            <a:r>
              <a:rPr lang="en-US" altLang="ja-JP" dirty="0" err="1">
                <a:ea typeface="游ゴシック"/>
              </a:rPr>
              <a:t>キャリーケースの取っ手は</a:t>
            </a:r>
            <a:r>
              <a:rPr lang="en-US" altLang="ja-JP" dirty="0">
                <a:ea typeface="游ゴシック"/>
              </a:rPr>
              <a:t>、</a:t>
            </a:r>
            <a:r>
              <a:rPr lang="ja-JP" altLang="en-US">
                <a:ea typeface="游ゴシック"/>
              </a:rPr>
              <a:t>運びやすいように</a:t>
            </a:r>
            <a:r>
              <a:rPr lang="en-US" altLang="ja-JP" dirty="0">
                <a:ea typeface="游ゴシック"/>
              </a:rPr>
              <a:t>110度で止まります。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8EE56-3DA7-4D22-8E5A-FF2FF38A33F4}" type="slidenum"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94323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</a:t>
            </a:r>
            <a:r>
              <a:rPr lang="ja-JP">
                <a:ea typeface="游ゴシック"/>
              </a:rPr>
              <a:t>商品</a:t>
            </a:r>
            <a:r>
              <a:rPr lang="en-US" altLang="ja-JP" dirty="0">
                <a:ea typeface="游ゴシック"/>
              </a:rPr>
              <a:t>】</a:t>
            </a:r>
          </a:p>
          <a:p>
            <a:r>
              <a:rPr lang="en-US" dirty="0"/>
              <a:t>これまで同様</a:t>
            </a:r>
            <a:r>
              <a:rPr lang="en-US" dirty="0">
                <a:ea typeface="游ゴシック"/>
              </a:rPr>
              <a:t>、</a:t>
            </a:r>
            <a:r>
              <a:rPr lang="en-US" altLang="ja-JP" dirty="0">
                <a:ea typeface="游ゴシック"/>
              </a:rPr>
              <a:t>IPX4レベルの防水のため、屋外の仕様も安心ですね。</a:t>
            </a:r>
          </a:p>
          <a:p>
            <a:r>
              <a:rPr lang="en-US" altLang="ja-JP" dirty="0" err="1">
                <a:ea typeface="游ゴシック"/>
              </a:rPr>
              <a:t>安心してください、防水です</a:t>
            </a:r>
            <a:r>
              <a:rPr lang="en-US" altLang="ja-JP" dirty="0">
                <a:ea typeface="游ゴシック"/>
              </a:rPr>
              <a:t>！(</a:t>
            </a:r>
            <a:r>
              <a:rPr lang="en-US" altLang="ja-JP" dirty="0" err="1">
                <a:ea typeface="游ゴシック"/>
              </a:rPr>
              <a:t>キラーン</a:t>
            </a:r>
            <a:r>
              <a:rPr lang="en-US" altLang="ja-JP" dirty="0">
                <a:ea typeface="游ゴシック"/>
              </a:rPr>
              <a:t>！)</a:t>
            </a:r>
          </a:p>
          <a:p>
            <a:endParaRPr lang="en-US" altLang="ja-JP" dirty="0">
              <a:ea typeface="游ゴシック"/>
            </a:endParaRPr>
          </a:p>
          <a:p>
            <a:r>
              <a:rPr lang="en-US" altLang="ja-JP" dirty="0" err="1">
                <a:ea typeface="游ゴシック"/>
              </a:rPr>
              <a:t>携帯の充電可能なUSBの出力、栓抜きなどは、これまで同様に搭載</a:t>
            </a:r>
            <a:r>
              <a:rPr lang="en-US" altLang="ja-JP" dirty="0">
                <a:ea typeface="游ゴシック"/>
              </a:rPr>
              <a:t>。</a:t>
            </a:r>
          </a:p>
          <a:p>
            <a:endParaRPr lang="en-US" altLang="ja-JP" dirty="0">
              <a:ea typeface="游ゴシック"/>
            </a:endParaRPr>
          </a:p>
          <a:p>
            <a:r>
              <a:rPr lang="en-US" altLang="ja-JP" dirty="0">
                <a:ea typeface="游ゴシック"/>
              </a:rPr>
              <a:t>電源は100Vのコンセント、シガーソケットから取れる点もこれまでと同じです。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8EE56-3DA7-4D22-8E5A-FF2FF38A33F4}" type="slidenum"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4407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>
                <a:ea typeface="游ゴシック"/>
              </a:rPr>
              <a:t>店長：よく勉強しているね。それじゃあ最後にまとめてもらえるかな？</a:t>
            </a:r>
            <a:endParaRPr lang="ja-JP" altLang="en-US" dirty="0">
              <a:ea typeface="游ゴシック"/>
            </a:endParaRPr>
          </a:p>
          <a:p>
            <a:endParaRPr lang="ja-JP" altLang="en-US" dirty="0">
              <a:ea typeface="游ゴシック"/>
            </a:endParaRPr>
          </a:p>
          <a:p>
            <a:r>
              <a:rPr lang="ja-JP" altLang="en-US">
                <a:ea typeface="游ゴシック"/>
              </a:rPr>
              <a:t>わかば：合点承知の助です。</a:t>
            </a:r>
            <a:endParaRPr lang="ja-JP" altLang="en-US" dirty="0">
              <a:ea typeface="游ゴシック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8EE56-3DA7-4D22-8E5A-FF2FF38A33F4}" type="slidenum"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70702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>
                <a:ea typeface="游ゴシック"/>
              </a:rPr>
              <a:t>わかば：</a:t>
            </a:r>
            <a:endParaRPr lang="ja-JP" altLang="en-US" dirty="0">
              <a:ea typeface="游ゴシック"/>
            </a:endParaRPr>
          </a:p>
          <a:p>
            <a:endParaRPr lang="ja-JP" altLang="en-US" dirty="0">
              <a:ea typeface="游ゴシック"/>
            </a:endParaRPr>
          </a:p>
          <a:p>
            <a:r>
              <a:rPr lang="ja-JP" altLang="en-US">
                <a:ea typeface="游ゴシック"/>
              </a:rPr>
              <a:t>本日紹介したマキタの新型保冷温庫CW004はサイズとしては中型サイズ。</a:t>
            </a:r>
          </a:p>
          <a:p>
            <a:r>
              <a:rPr lang="ja-JP" altLang="en-US">
                <a:ea typeface="游ゴシック"/>
              </a:rPr>
              <a:t>価格も小型5万円、大型の9万円のちょうど間です。</a:t>
            </a:r>
            <a:endParaRPr lang="ja-JP" altLang="en-US" dirty="0">
              <a:ea typeface="游ゴシック"/>
            </a:endParaRPr>
          </a:p>
          <a:p>
            <a:endParaRPr lang="ja-JP" altLang="en-US" dirty="0">
              <a:ea typeface="游ゴシック"/>
            </a:endParaRPr>
          </a:p>
          <a:p>
            <a:r>
              <a:rPr lang="ja-JP" altLang="en-US">
                <a:ea typeface="游ゴシック"/>
              </a:rPr>
              <a:t>また、外観のデザインが新しくなりました。</a:t>
            </a:r>
            <a:endParaRPr lang="ja-JP">
              <a:ea typeface="游ゴシック"/>
            </a:endParaRPr>
          </a:p>
          <a:p>
            <a:r>
              <a:rPr lang="ja-JP" altLang="en-US">
                <a:ea typeface="游ゴシック"/>
              </a:rPr>
              <a:t>蓋が取り外し可能となり、左右両開きが可能に。</a:t>
            </a:r>
          </a:p>
          <a:p>
            <a:endParaRPr lang="ja-JP" altLang="en-US" dirty="0">
              <a:ea typeface="游ゴシック"/>
            </a:endParaRPr>
          </a:p>
          <a:p>
            <a:r>
              <a:rPr lang="ja-JP" altLang="en-US">
                <a:ea typeface="游ゴシック"/>
              </a:rPr>
              <a:t>温度設定は冷蔵と冷凍の同時使用が可能になりました。</a:t>
            </a:r>
            <a:endParaRPr lang="ja-JP" altLang="en-US" dirty="0">
              <a:ea typeface="游ゴシック"/>
            </a:endParaRPr>
          </a:p>
          <a:p>
            <a:endParaRPr lang="ja-JP" altLang="en-US" dirty="0">
              <a:ea typeface="游ゴシック"/>
            </a:endParaRPr>
          </a:p>
          <a:p>
            <a:r>
              <a:rPr lang="ja-JP" altLang="en-US">
                <a:ea typeface="游ゴシック"/>
              </a:rPr>
              <a:t>防水機能や、栓抜き、携帯の充電が可能なUSBポートなど、これまでもあった便利機能はきちんと残し、</a:t>
            </a:r>
          </a:p>
          <a:p>
            <a:r>
              <a:rPr lang="ja-JP" altLang="en-US">
                <a:ea typeface="游ゴシック"/>
              </a:rPr>
              <a:t>新たな機能が増えたまさに進化版。</a:t>
            </a:r>
          </a:p>
          <a:p>
            <a:endParaRPr lang="ja-JP" altLang="en-US" dirty="0">
              <a:ea typeface="游ゴシック"/>
            </a:endParaRPr>
          </a:p>
          <a:p>
            <a:r>
              <a:rPr lang="ja-JP" altLang="en-US">
                <a:ea typeface="游ゴシック"/>
              </a:rPr>
              <a:t>単独であれば保温機能も使用できるので、年中使用可能なおすすめの商品です。</a:t>
            </a:r>
            <a:endParaRPr lang="ja-JP" altLang="en-US" dirty="0">
              <a:ea typeface="游ゴシック"/>
            </a:endParaRPr>
          </a:p>
          <a:p>
            <a:endParaRPr lang="ja-JP" altLang="en-US" dirty="0">
              <a:ea typeface="游ゴシック"/>
            </a:endParaRPr>
          </a:p>
          <a:p>
            <a:r>
              <a:rPr lang="ja-JP" altLang="en-US">
                <a:ea typeface="游ゴシック"/>
              </a:rPr>
              <a:t>ハイコーキは保温と冷蔵の同時使用できますが、マキタでは出来ませんので、その点ご注意ください。</a:t>
            </a:r>
            <a:endParaRPr lang="ja-JP" altLang="en-US" dirty="0">
              <a:ea typeface="游ゴシック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8EE56-3DA7-4D22-8E5A-FF2FF38A33F4}" type="slidenum"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6376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05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690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891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156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030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847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148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951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251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581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378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7/8/2023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865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1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2" descr="グラフィカル ユーザー インターフェイス が含まれている画像&#10;&#10;説明は自動で生成されたものです">
            <a:extLst>
              <a:ext uri="{FF2B5EF4-FFF2-40B4-BE49-F238E27FC236}">
                <a16:creationId xmlns:a16="http://schemas.microsoft.com/office/drawing/2014/main" id="{A4DB9BDC-0C4B-7E1D-7B96-577C31EF2B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128" y="-2336"/>
            <a:ext cx="12203501" cy="6877049"/>
          </a:xfrm>
          <a:prstGeom prst="rect">
            <a:avLst/>
          </a:prstGeom>
        </p:spPr>
      </p:pic>
      <p:pic>
        <p:nvPicPr>
          <p:cNvPr id="14" name="図 5" descr="おもちゃ, 人形 が含まれている画像&#10;&#10;説明は自動で生成されたものです">
            <a:extLst>
              <a:ext uri="{FF2B5EF4-FFF2-40B4-BE49-F238E27FC236}">
                <a16:creationId xmlns:a16="http://schemas.microsoft.com/office/drawing/2014/main" id="{43A547E4-A9FA-2E37-4511-896D3F41FC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93298" y="3164458"/>
            <a:ext cx="2901995" cy="2904999"/>
          </a:xfrm>
          <a:prstGeom prst="rect">
            <a:avLst/>
          </a:prstGeom>
        </p:spPr>
      </p:pic>
      <p:pic>
        <p:nvPicPr>
          <p:cNvPr id="16" name="図 4" descr="ロゴ が含まれている画像&#10;&#10;説明は自動で生成されたものです">
            <a:extLst>
              <a:ext uri="{FF2B5EF4-FFF2-40B4-BE49-F238E27FC236}">
                <a16:creationId xmlns:a16="http://schemas.microsoft.com/office/drawing/2014/main" id="{842DC1D8-56F0-A8F3-D5EB-3C57351E5B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39103" y="3100725"/>
            <a:ext cx="2944483" cy="2973238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BEABF241-7930-DF10-703F-3C518702A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3370" y="1932257"/>
            <a:ext cx="3384431" cy="951752"/>
          </a:xfrm>
        </p:spPr>
        <p:txBody>
          <a:bodyPr>
            <a:normAutofit fontScale="90000"/>
          </a:bodyPr>
          <a:lstStyle/>
          <a:p>
            <a:r>
              <a:rPr lang="ja-JP" altLang="en-US">
                <a:ea typeface="+mj-lt"/>
                <a:cs typeface="+mj-lt"/>
              </a:rPr>
              <a:t>【イントロ】</a:t>
            </a:r>
          </a:p>
        </p:txBody>
      </p:sp>
    </p:spTree>
    <p:extLst>
      <p:ext uri="{BB962C8B-B14F-4D97-AF65-F5344CB8AC3E}">
        <p14:creationId xmlns:p14="http://schemas.microsoft.com/office/powerpoint/2010/main" val="1675850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12" descr="グラフィカル ユーザー インターフェイス が含まれている画像&#10;&#10;説明は自動で生成されたものです">
            <a:extLst>
              <a:ext uri="{FF2B5EF4-FFF2-40B4-BE49-F238E27FC236}">
                <a16:creationId xmlns:a16="http://schemas.microsoft.com/office/drawing/2014/main" id="{8F382192-0BDD-8733-B347-8B22EAB132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128" y="-2336"/>
            <a:ext cx="12203501" cy="6877049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22F5CCD-302C-0CA7-3D45-80F3C9C3C182}"/>
              </a:ext>
            </a:extLst>
          </p:cNvPr>
          <p:cNvSpPr txBox="1"/>
          <p:nvPr/>
        </p:nvSpPr>
        <p:spPr>
          <a:xfrm>
            <a:off x="3286287" y="757099"/>
            <a:ext cx="3804068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4400" dirty="0">
                <a:ea typeface="+mn-lt"/>
                <a:cs typeface="+mn-lt"/>
              </a:rPr>
              <a:t>【</a:t>
            </a:r>
            <a:r>
              <a:rPr lang="ja-JP" altLang="en-US" sz="4400">
                <a:ea typeface="+mn-lt"/>
                <a:cs typeface="+mn-lt"/>
              </a:rPr>
              <a:t>商品紹介</a:t>
            </a:r>
            <a:r>
              <a:rPr lang="en-US" sz="4400" dirty="0">
                <a:ea typeface="+mn-lt"/>
                <a:cs typeface="+mn-lt"/>
              </a:rPr>
              <a:t>】</a:t>
            </a:r>
            <a:endParaRPr lang="ja-JP" sz="4400" dirty="0">
              <a:ea typeface="+mn-lt"/>
              <a:cs typeface="+mn-lt"/>
            </a:endParaRPr>
          </a:p>
        </p:txBody>
      </p:sp>
      <p:pic>
        <p:nvPicPr>
          <p:cNvPr id="9" name="図 5" descr="おもちゃ, 人形 が含まれている画像&#10;&#10;説明は自動で生成されたものです">
            <a:extLst>
              <a:ext uri="{FF2B5EF4-FFF2-40B4-BE49-F238E27FC236}">
                <a16:creationId xmlns:a16="http://schemas.microsoft.com/office/drawing/2014/main" id="{F3BFA4B9-1222-8202-AB37-4B981FE490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93298" y="3164458"/>
            <a:ext cx="2901995" cy="2904999"/>
          </a:xfrm>
          <a:prstGeom prst="rect">
            <a:avLst/>
          </a:prstGeom>
        </p:spPr>
      </p:pic>
      <p:pic>
        <p:nvPicPr>
          <p:cNvPr id="12" name="図 4" descr="ロゴ が含まれている画像&#10;&#10;説明は自動で生成されたものです">
            <a:extLst>
              <a:ext uri="{FF2B5EF4-FFF2-40B4-BE49-F238E27FC236}">
                <a16:creationId xmlns:a16="http://schemas.microsoft.com/office/drawing/2014/main" id="{88103772-9F94-6F3D-51CF-D723DC72B6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39103" y="3100725"/>
            <a:ext cx="2944483" cy="2973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357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2" descr="グラフィカル ユーザー インターフェイス が含まれている画像&#10;&#10;説明は自動で生成されたものです">
            <a:extLst>
              <a:ext uri="{FF2B5EF4-FFF2-40B4-BE49-F238E27FC236}">
                <a16:creationId xmlns:a16="http://schemas.microsoft.com/office/drawing/2014/main" id="{A4DB9BDC-0C4B-7E1D-7B96-577C31EF2B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128" y="-2336"/>
            <a:ext cx="12203501" cy="6877049"/>
          </a:xfrm>
          <a:prstGeom prst="rect">
            <a:avLst/>
          </a:prstGeom>
        </p:spPr>
      </p:pic>
      <p:pic>
        <p:nvPicPr>
          <p:cNvPr id="14" name="図 5" descr="おもちゃ, 人形 が含まれている画像&#10;&#10;説明は自動で生成されたものです">
            <a:extLst>
              <a:ext uri="{FF2B5EF4-FFF2-40B4-BE49-F238E27FC236}">
                <a16:creationId xmlns:a16="http://schemas.microsoft.com/office/drawing/2014/main" id="{43A547E4-A9FA-2E37-4511-896D3F41FC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93298" y="3164458"/>
            <a:ext cx="2901995" cy="2904999"/>
          </a:xfrm>
          <a:prstGeom prst="rect">
            <a:avLst/>
          </a:prstGeom>
        </p:spPr>
      </p:pic>
      <p:pic>
        <p:nvPicPr>
          <p:cNvPr id="16" name="図 4" descr="ロゴ が含まれている画像&#10;&#10;説明は自動で生成されたものです">
            <a:extLst>
              <a:ext uri="{FF2B5EF4-FFF2-40B4-BE49-F238E27FC236}">
                <a16:creationId xmlns:a16="http://schemas.microsoft.com/office/drawing/2014/main" id="{842DC1D8-56F0-A8F3-D5EB-3C57351E5B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39103" y="3100725"/>
            <a:ext cx="2944483" cy="2973238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BEABF241-7930-DF10-703F-3C518702A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6049" y="580786"/>
            <a:ext cx="4937185" cy="951752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ja-JP" altLang="en-US">
                <a:ea typeface="+mj-lt"/>
                <a:cs typeface="+mj-lt"/>
              </a:rPr>
              <a:t>【</a:t>
            </a:r>
            <a:r>
              <a:rPr lang="ja-JP" altLang="en-US" sz="4000">
                <a:ea typeface="+mj-lt"/>
                <a:cs typeface="+mj-lt"/>
              </a:rPr>
              <a:t>特徴</a:t>
            </a:r>
            <a:r>
              <a:rPr lang="en-US" altLang="ja-JP" sz="4000" dirty="0">
                <a:ea typeface="+mj-lt"/>
                <a:cs typeface="+mj-lt"/>
              </a:rPr>
              <a:t>1：設定温度】</a:t>
            </a:r>
            <a:endParaRPr lang="ja-JP" dirty="0"/>
          </a:p>
        </p:txBody>
      </p:sp>
      <p:pic>
        <p:nvPicPr>
          <p:cNvPr id="3" name="図 3" descr="グラフィカル ユーザー インターフェイス, アプリケーション&#10;&#10;説明は自動で生成されたものです">
            <a:extLst>
              <a:ext uri="{FF2B5EF4-FFF2-40B4-BE49-F238E27FC236}">
                <a16:creationId xmlns:a16="http://schemas.microsoft.com/office/drawing/2014/main" id="{DCE156B1-FD71-B266-D37B-DB0F3F877A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33004" y="1707961"/>
            <a:ext cx="2743200" cy="2751964"/>
          </a:xfrm>
          <a:prstGeom prst="rect">
            <a:avLst/>
          </a:prstGeom>
        </p:spPr>
      </p:pic>
      <p:sp>
        <p:nvSpPr>
          <p:cNvPr id="4" name="テキスト ボックス 1">
            <a:extLst>
              <a:ext uri="{FF2B5EF4-FFF2-40B4-BE49-F238E27FC236}">
                <a16:creationId xmlns:a16="http://schemas.microsoft.com/office/drawing/2014/main" id="{956C32B5-4815-C8CB-29B4-584AAB2D093B}"/>
              </a:ext>
            </a:extLst>
          </p:cNvPr>
          <p:cNvSpPr txBox="1"/>
          <p:nvPr/>
        </p:nvSpPr>
        <p:spPr>
          <a:xfrm>
            <a:off x="4717371" y="1307141"/>
            <a:ext cx="2743200" cy="46166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2400">
                <a:ea typeface="游ゴシック"/>
                <a:cs typeface="Calibri"/>
              </a:rPr>
              <a:t>マキタ</a:t>
            </a:r>
            <a:endParaRPr lang="ja-JP" altLang="en-US" sz="2400"/>
          </a:p>
        </p:txBody>
      </p:sp>
      <p:pic>
        <p:nvPicPr>
          <p:cNvPr id="6" name="図 6" descr="グラフィカル ユーザー インターフェイス, アプリケーション&#10;&#10;説明は自動で生成されたものです">
            <a:extLst>
              <a:ext uri="{FF2B5EF4-FFF2-40B4-BE49-F238E27FC236}">
                <a16:creationId xmlns:a16="http://schemas.microsoft.com/office/drawing/2014/main" id="{AD07C48C-2CFD-B254-4C73-D8A12154D8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55456" y="1428765"/>
            <a:ext cx="3850256" cy="1944508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85D3A27-279B-4752-B908-3FEC53DE5FF7}"/>
              </a:ext>
            </a:extLst>
          </p:cNvPr>
          <p:cNvSpPr txBox="1"/>
          <p:nvPr/>
        </p:nvSpPr>
        <p:spPr>
          <a:xfrm>
            <a:off x="8441106" y="962085"/>
            <a:ext cx="274320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sz="2400">
                <a:ea typeface="游ゴシック"/>
                <a:cs typeface="Calibri"/>
              </a:rPr>
              <a:t>ハイコーキ</a:t>
            </a:r>
            <a:endParaRPr lang="ja-JP" altLang="en-US" sz="2400"/>
          </a:p>
        </p:txBody>
      </p:sp>
      <p:pic>
        <p:nvPicPr>
          <p:cNvPr id="9" name="図 9">
            <a:extLst>
              <a:ext uri="{FF2B5EF4-FFF2-40B4-BE49-F238E27FC236}">
                <a16:creationId xmlns:a16="http://schemas.microsoft.com/office/drawing/2014/main" id="{C7881EE3-4064-A895-2709-F0E095C1D9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11683" y="3343014"/>
            <a:ext cx="2743200" cy="1120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531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2" descr="グラフィカル ユーザー インターフェイス が含まれている画像&#10;&#10;説明は自動で生成されたものです">
            <a:extLst>
              <a:ext uri="{FF2B5EF4-FFF2-40B4-BE49-F238E27FC236}">
                <a16:creationId xmlns:a16="http://schemas.microsoft.com/office/drawing/2014/main" id="{A4DB9BDC-0C4B-7E1D-7B96-577C31EF2B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128" y="-2336"/>
            <a:ext cx="12203501" cy="6877049"/>
          </a:xfrm>
          <a:prstGeom prst="rect">
            <a:avLst/>
          </a:prstGeom>
        </p:spPr>
      </p:pic>
      <p:pic>
        <p:nvPicPr>
          <p:cNvPr id="14" name="図 5" descr="おもちゃ, 人形 が含まれている画像&#10;&#10;説明は自動で生成されたものです">
            <a:extLst>
              <a:ext uri="{FF2B5EF4-FFF2-40B4-BE49-F238E27FC236}">
                <a16:creationId xmlns:a16="http://schemas.microsoft.com/office/drawing/2014/main" id="{43A547E4-A9FA-2E37-4511-896D3F41FC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93298" y="3164458"/>
            <a:ext cx="2901995" cy="2904999"/>
          </a:xfrm>
          <a:prstGeom prst="rect">
            <a:avLst/>
          </a:prstGeom>
        </p:spPr>
      </p:pic>
      <p:pic>
        <p:nvPicPr>
          <p:cNvPr id="16" name="図 4" descr="ロゴ が含まれている画像&#10;&#10;説明は自動で生成されたものです">
            <a:extLst>
              <a:ext uri="{FF2B5EF4-FFF2-40B4-BE49-F238E27FC236}">
                <a16:creationId xmlns:a16="http://schemas.microsoft.com/office/drawing/2014/main" id="{842DC1D8-56F0-A8F3-D5EB-3C57351E5B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52839" y="3790838"/>
            <a:ext cx="2944483" cy="2973238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BEABF241-7930-DF10-703F-3C518702A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6049" y="580786"/>
            <a:ext cx="4937185" cy="951752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ja-JP" altLang="en-US">
                <a:ea typeface="+mj-lt"/>
                <a:cs typeface="+mj-lt"/>
              </a:rPr>
              <a:t>【</a:t>
            </a:r>
            <a:r>
              <a:rPr lang="ja-JP" altLang="en-US" sz="4000">
                <a:ea typeface="+mj-lt"/>
                <a:cs typeface="+mj-lt"/>
              </a:rPr>
              <a:t>特徴</a:t>
            </a:r>
            <a:r>
              <a:rPr lang="en-US" altLang="ja-JP" sz="4000" dirty="0">
                <a:ea typeface="+mj-lt"/>
                <a:cs typeface="+mj-lt"/>
              </a:rPr>
              <a:t>1：設定温度】</a:t>
            </a:r>
            <a:endParaRPr lang="ja-JP" dirty="0"/>
          </a:p>
        </p:txBody>
      </p:sp>
      <p:pic>
        <p:nvPicPr>
          <p:cNvPr id="3" name="図 3" descr="グラフィカル ユーザー インターフェイス, アプリケーション&#10;&#10;説明は自動で生成されたものです">
            <a:extLst>
              <a:ext uri="{FF2B5EF4-FFF2-40B4-BE49-F238E27FC236}">
                <a16:creationId xmlns:a16="http://schemas.microsoft.com/office/drawing/2014/main" id="{DCE156B1-FD71-B266-D37B-DB0F3F877A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33004" y="1707961"/>
            <a:ext cx="2743200" cy="2751964"/>
          </a:xfrm>
          <a:prstGeom prst="rect">
            <a:avLst/>
          </a:prstGeom>
        </p:spPr>
      </p:pic>
      <p:sp>
        <p:nvSpPr>
          <p:cNvPr id="4" name="テキスト ボックス 1">
            <a:extLst>
              <a:ext uri="{FF2B5EF4-FFF2-40B4-BE49-F238E27FC236}">
                <a16:creationId xmlns:a16="http://schemas.microsoft.com/office/drawing/2014/main" id="{956C32B5-4815-C8CB-29B4-584AAB2D093B}"/>
              </a:ext>
            </a:extLst>
          </p:cNvPr>
          <p:cNvSpPr txBox="1"/>
          <p:nvPr/>
        </p:nvSpPr>
        <p:spPr>
          <a:xfrm>
            <a:off x="4717371" y="1307141"/>
            <a:ext cx="2743200" cy="46166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2400">
                <a:ea typeface="游ゴシック"/>
                <a:cs typeface="Calibri"/>
              </a:rPr>
              <a:t>マキタ</a:t>
            </a:r>
            <a:endParaRPr lang="ja-JP" altLang="en-US" sz="2400"/>
          </a:p>
        </p:txBody>
      </p:sp>
      <p:pic>
        <p:nvPicPr>
          <p:cNvPr id="6" name="図 6" descr="グラフィカル ユーザー インターフェイス, アプリケーション&#10;&#10;説明は自動で生成されたものです">
            <a:extLst>
              <a:ext uri="{FF2B5EF4-FFF2-40B4-BE49-F238E27FC236}">
                <a16:creationId xmlns:a16="http://schemas.microsoft.com/office/drawing/2014/main" id="{AD07C48C-2CFD-B254-4C73-D8A12154D8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55456" y="1428765"/>
            <a:ext cx="3850256" cy="1944508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85D3A27-279B-4752-B908-3FEC53DE5FF7}"/>
              </a:ext>
            </a:extLst>
          </p:cNvPr>
          <p:cNvSpPr txBox="1"/>
          <p:nvPr/>
        </p:nvSpPr>
        <p:spPr>
          <a:xfrm>
            <a:off x="8441106" y="962085"/>
            <a:ext cx="274320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sz="2400">
                <a:ea typeface="游ゴシック"/>
                <a:cs typeface="Calibri"/>
              </a:rPr>
              <a:t>ハイコーキ</a:t>
            </a:r>
            <a:endParaRPr lang="ja-JP" altLang="en-US" sz="2400"/>
          </a:p>
        </p:txBody>
      </p:sp>
      <p:pic>
        <p:nvPicPr>
          <p:cNvPr id="9" name="図 9">
            <a:extLst>
              <a:ext uri="{FF2B5EF4-FFF2-40B4-BE49-F238E27FC236}">
                <a16:creationId xmlns:a16="http://schemas.microsoft.com/office/drawing/2014/main" id="{C7881EE3-4064-A895-2709-F0E095C1D9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11683" y="3343014"/>
            <a:ext cx="2743200" cy="1120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6524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12" descr="グラフィカル ユーザー インターフェイス が含まれている画像&#10;&#10;説明は自動で生成されたものです">
            <a:extLst>
              <a:ext uri="{FF2B5EF4-FFF2-40B4-BE49-F238E27FC236}">
                <a16:creationId xmlns:a16="http://schemas.microsoft.com/office/drawing/2014/main" id="{0D48BD94-5FE9-7F05-73F6-D1A045B1CF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128" y="-2336"/>
            <a:ext cx="12203501" cy="6877049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024EB46-04BB-A2E7-AED6-5150C6FB7216}"/>
              </a:ext>
            </a:extLst>
          </p:cNvPr>
          <p:cNvSpPr txBox="1"/>
          <p:nvPr/>
        </p:nvSpPr>
        <p:spPr>
          <a:xfrm>
            <a:off x="3352694" y="840916"/>
            <a:ext cx="727206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altLang="ja-JP" sz="3600" dirty="0">
                <a:latin typeface="游ゴシック"/>
                <a:ea typeface="游ゴシック"/>
              </a:rPr>
              <a:t>【</a:t>
            </a:r>
            <a:r>
              <a:rPr lang="en-US" altLang="ja-JP" sz="3600" dirty="0">
                <a:latin typeface="游ゴシック"/>
                <a:ea typeface="游ゴシック"/>
                <a:cs typeface="Calibri"/>
              </a:rPr>
              <a:t>特徴2：蓋が二方向に開く</a:t>
            </a:r>
            <a:r>
              <a:rPr lang="en-US" altLang="ja-JP" sz="3600" dirty="0">
                <a:latin typeface="游ゴシック"/>
                <a:ea typeface="游ゴシック"/>
              </a:rPr>
              <a:t>】</a:t>
            </a:r>
            <a:endParaRPr lang="ja-JP" altLang="en-US" dirty="0"/>
          </a:p>
        </p:txBody>
      </p:sp>
      <p:pic>
        <p:nvPicPr>
          <p:cNvPr id="4" name="図 4" descr="人, 男, 立つ, 車 が含まれている画像&#10;&#10;説明は自動で生成されたものです">
            <a:extLst>
              <a:ext uri="{FF2B5EF4-FFF2-40B4-BE49-F238E27FC236}">
                <a16:creationId xmlns:a16="http://schemas.microsoft.com/office/drawing/2014/main" id="{2DB6EDCF-AB75-4657-BE88-EAE448FDF8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2407" y="1815630"/>
            <a:ext cx="2286000" cy="2286000"/>
          </a:xfrm>
          <a:prstGeom prst="rect">
            <a:avLst/>
          </a:prstGeom>
        </p:spPr>
      </p:pic>
      <p:pic>
        <p:nvPicPr>
          <p:cNvPr id="5" name="図 5" descr="人, 屋内, 男, ノートパソコン が含まれている画像&#10;&#10;説明は自動で生成されたものです">
            <a:extLst>
              <a:ext uri="{FF2B5EF4-FFF2-40B4-BE49-F238E27FC236}">
                <a16:creationId xmlns:a16="http://schemas.microsoft.com/office/drawing/2014/main" id="{713515FD-4919-8431-FC27-C5D5DA67B5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3444" y="1815630"/>
            <a:ext cx="2286000" cy="2286000"/>
          </a:xfrm>
          <a:prstGeom prst="rect">
            <a:avLst/>
          </a:prstGeom>
        </p:spPr>
      </p:pic>
      <p:pic>
        <p:nvPicPr>
          <p:cNvPr id="9" name="図 5" descr="おもちゃ, 人形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784E1D6-B58D-64A9-E007-E54E76305A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93298" y="3164458"/>
            <a:ext cx="2901995" cy="2904999"/>
          </a:xfrm>
          <a:prstGeom prst="rect">
            <a:avLst/>
          </a:prstGeom>
        </p:spPr>
      </p:pic>
      <p:pic>
        <p:nvPicPr>
          <p:cNvPr id="11" name="図 4" descr="ロゴ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B629164-B78E-79D5-5E96-BF64C745D4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52839" y="3790838"/>
            <a:ext cx="2944483" cy="2973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6910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12" descr="グラフィカル ユーザー インターフェイス が含まれている画像&#10;&#10;説明は自動で生成されたものです">
            <a:extLst>
              <a:ext uri="{FF2B5EF4-FFF2-40B4-BE49-F238E27FC236}">
                <a16:creationId xmlns:a16="http://schemas.microsoft.com/office/drawing/2014/main" id="{0150FC22-0AA4-9F99-D345-ECD7F42801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128" y="-2336"/>
            <a:ext cx="12203501" cy="6877049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024EB46-04BB-A2E7-AED6-5150C6FB7216}"/>
              </a:ext>
            </a:extLst>
          </p:cNvPr>
          <p:cNvSpPr txBox="1"/>
          <p:nvPr/>
        </p:nvSpPr>
        <p:spPr>
          <a:xfrm>
            <a:off x="3220990" y="850323"/>
            <a:ext cx="5561161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altLang="ja-JP" sz="3600" dirty="0">
                <a:latin typeface="游ゴシック"/>
                <a:ea typeface="游ゴシック"/>
              </a:rPr>
              <a:t>【特徴3：蓋が取れる】</a:t>
            </a:r>
            <a:endParaRPr lang="ja-JP" altLang="en-US" sz="3600" dirty="0">
              <a:ea typeface="游ゴシック"/>
              <a:cs typeface="Calibri"/>
            </a:endParaRPr>
          </a:p>
        </p:txBody>
      </p:sp>
      <p:pic>
        <p:nvPicPr>
          <p:cNvPr id="4" name="図 4" descr="グラフ が含まれている画像&#10;&#10;説明は自動で生成されたものです">
            <a:extLst>
              <a:ext uri="{FF2B5EF4-FFF2-40B4-BE49-F238E27FC236}">
                <a16:creationId xmlns:a16="http://schemas.microsoft.com/office/drawing/2014/main" id="{64B34E74-7EEC-FD10-BA80-683B8E4E5C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8556" y="1712148"/>
            <a:ext cx="2286000" cy="2286000"/>
          </a:xfrm>
          <a:prstGeom prst="rect">
            <a:avLst/>
          </a:prstGeom>
        </p:spPr>
      </p:pic>
      <p:pic>
        <p:nvPicPr>
          <p:cNvPr id="5" name="図 5">
            <a:extLst>
              <a:ext uri="{FF2B5EF4-FFF2-40B4-BE49-F238E27FC236}">
                <a16:creationId xmlns:a16="http://schemas.microsoft.com/office/drawing/2014/main" id="{84A2469C-FDD7-9334-68C2-5287024086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5593" y="1608667"/>
            <a:ext cx="2286000" cy="2286000"/>
          </a:xfrm>
          <a:prstGeom prst="rect">
            <a:avLst/>
          </a:prstGeom>
        </p:spPr>
      </p:pic>
      <p:pic>
        <p:nvPicPr>
          <p:cNvPr id="9" name="図 5" descr="おもちゃ, 人形 が含まれている画像&#10;&#10;説明は自動で生成されたものです">
            <a:extLst>
              <a:ext uri="{FF2B5EF4-FFF2-40B4-BE49-F238E27FC236}">
                <a16:creationId xmlns:a16="http://schemas.microsoft.com/office/drawing/2014/main" id="{263235A7-0F91-99FA-8493-9DFCAC4BA8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93298" y="3164458"/>
            <a:ext cx="2901995" cy="2904999"/>
          </a:xfrm>
          <a:prstGeom prst="rect">
            <a:avLst/>
          </a:prstGeom>
        </p:spPr>
      </p:pic>
      <p:pic>
        <p:nvPicPr>
          <p:cNvPr id="11" name="図 4" descr="ロゴ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F321657-D8CE-DA50-1D22-902C820713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52839" y="3790838"/>
            <a:ext cx="2944483" cy="2973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2236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2" descr="グラフィカル ユーザー インターフェイス が含まれている画像&#10;&#10;説明は自動で生成されたものです">
            <a:extLst>
              <a:ext uri="{FF2B5EF4-FFF2-40B4-BE49-F238E27FC236}">
                <a16:creationId xmlns:a16="http://schemas.microsoft.com/office/drawing/2014/main" id="{6BF09146-5356-FB04-2942-C3FB1619DF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128" y="-2336"/>
            <a:ext cx="12203501" cy="6877049"/>
          </a:xfrm>
          <a:prstGeom prst="rect">
            <a:avLst/>
          </a:prstGeom>
        </p:spPr>
      </p:pic>
      <p:pic>
        <p:nvPicPr>
          <p:cNvPr id="14" name="図 5" descr="おもちゃ, 人形 が含まれている画像&#10;&#10;説明は自動で生成されたものです">
            <a:extLst>
              <a:ext uri="{FF2B5EF4-FFF2-40B4-BE49-F238E27FC236}">
                <a16:creationId xmlns:a16="http://schemas.microsoft.com/office/drawing/2014/main" id="{2EDC2F7D-F5CC-4EEA-DA74-82CBCD2415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93298" y="3164458"/>
            <a:ext cx="2901995" cy="2904999"/>
          </a:xfrm>
          <a:prstGeom prst="rect">
            <a:avLst/>
          </a:prstGeom>
        </p:spPr>
      </p:pic>
      <p:pic>
        <p:nvPicPr>
          <p:cNvPr id="16" name="図 4" descr="ロゴ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4F05ED2-380F-A615-96BD-05F538C6B9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38462" y="3805216"/>
            <a:ext cx="2944483" cy="2973238"/>
          </a:xfrm>
          <a:prstGeom prst="rect">
            <a:avLst/>
          </a:prstGeom>
        </p:spPr>
      </p:pic>
      <p:pic>
        <p:nvPicPr>
          <p:cNvPr id="2" name="図 2" descr="テーブル&#10;&#10;説明は自動で生成されたものです">
            <a:extLst>
              <a:ext uri="{FF2B5EF4-FFF2-40B4-BE49-F238E27FC236}">
                <a16:creationId xmlns:a16="http://schemas.microsoft.com/office/drawing/2014/main" id="{FE1E6A14-91E0-3D86-E4CD-9D9883F9A1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72928" y="1215121"/>
            <a:ext cx="7775275" cy="2486818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C8B512E-0FB4-CC96-7628-7B3DE9A10DD5}"/>
              </a:ext>
            </a:extLst>
          </p:cNvPr>
          <p:cNvSpPr/>
          <p:nvPr/>
        </p:nvSpPr>
        <p:spPr>
          <a:xfrm>
            <a:off x="3632415" y="1840423"/>
            <a:ext cx="7413355" cy="284135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2B894C7-4FC1-FCF9-F8F8-2DA26C824E2D}"/>
              </a:ext>
            </a:extLst>
          </p:cNvPr>
          <p:cNvSpPr txBox="1"/>
          <p:nvPr/>
        </p:nvSpPr>
        <p:spPr>
          <a:xfrm>
            <a:off x="4924627" y="851170"/>
            <a:ext cx="71599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>
                <a:ea typeface="游ゴシック"/>
                <a:cs typeface="Calibri"/>
              </a:rPr>
              <a:t>小</a:t>
            </a:r>
            <a:endParaRPr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4A3845A-FE78-E637-105E-10C29618156D}"/>
              </a:ext>
            </a:extLst>
          </p:cNvPr>
          <p:cNvSpPr txBox="1"/>
          <p:nvPr/>
        </p:nvSpPr>
        <p:spPr>
          <a:xfrm>
            <a:off x="7440664" y="836792"/>
            <a:ext cx="71599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>
                <a:ea typeface="游ゴシック"/>
                <a:cs typeface="Calibri"/>
              </a:rPr>
              <a:t>中</a:t>
            </a:r>
            <a:endParaRPr lang="ja-JP" altLang="en-US" dirty="0">
              <a:ea typeface="游ゴシック"/>
              <a:cs typeface="Calibri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883B3DC-3C4A-2928-FA60-00A74810E07B}"/>
              </a:ext>
            </a:extLst>
          </p:cNvPr>
          <p:cNvSpPr txBox="1"/>
          <p:nvPr/>
        </p:nvSpPr>
        <p:spPr>
          <a:xfrm>
            <a:off x="9999833" y="851169"/>
            <a:ext cx="71599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>
                <a:ea typeface="游ゴシック"/>
                <a:cs typeface="Calibri"/>
              </a:rPr>
              <a:t>大</a:t>
            </a:r>
            <a:endParaRPr lang="ja-JP" altLang="en-US" dirty="0">
              <a:ea typeface="游ゴシック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414990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2" descr="グラフィカル ユーザー インターフェイス が含まれている画像&#10;&#10;説明は自動で生成されたものです">
            <a:extLst>
              <a:ext uri="{FF2B5EF4-FFF2-40B4-BE49-F238E27FC236}">
                <a16:creationId xmlns:a16="http://schemas.microsoft.com/office/drawing/2014/main" id="{6BF09146-5356-FB04-2942-C3FB1619DF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128" y="-2336"/>
            <a:ext cx="12203501" cy="6877049"/>
          </a:xfrm>
          <a:prstGeom prst="rect">
            <a:avLst/>
          </a:prstGeom>
        </p:spPr>
      </p:pic>
      <p:pic>
        <p:nvPicPr>
          <p:cNvPr id="14" name="図 5" descr="おもちゃ, 人形 が含まれている画像&#10;&#10;説明は自動で生成されたものです">
            <a:extLst>
              <a:ext uri="{FF2B5EF4-FFF2-40B4-BE49-F238E27FC236}">
                <a16:creationId xmlns:a16="http://schemas.microsoft.com/office/drawing/2014/main" id="{2EDC2F7D-F5CC-4EEA-DA74-82CBCD2415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93298" y="3164458"/>
            <a:ext cx="2901995" cy="2904999"/>
          </a:xfrm>
          <a:prstGeom prst="rect">
            <a:avLst/>
          </a:prstGeom>
        </p:spPr>
      </p:pic>
      <p:pic>
        <p:nvPicPr>
          <p:cNvPr id="16" name="図 4" descr="ロゴ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4F05ED2-380F-A615-96BD-05F538C6B9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38462" y="3805216"/>
            <a:ext cx="2944483" cy="2973238"/>
          </a:xfrm>
          <a:prstGeom prst="rect">
            <a:avLst/>
          </a:prstGeom>
        </p:spPr>
      </p:pic>
      <p:pic>
        <p:nvPicPr>
          <p:cNvPr id="3" name="図 2" descr="テーブル&#10;&#10;説明は自動で生成されたものです">
            <a:extLst>
              <a:ext uri="{FF2B5EF4-FFF2-40B4-BE49-F238E27FC236}">
                <a16:creationId xmlns:a16="http://schemas.microsoft.com/office/drawing/2014/main" id="{995D0080-F3DD-7604-5615-CED21E5C94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87305" y="1100102"/>
            <a:ext cx="7775275" cy="2486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4412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12" descr="グラフィカル ユーザー インターフェイス が含まれている画像&#10;&#10;説明は自動で生成されたものです">
            <a:extLst>
              <a:ext uri="{FF2B5EF4-FFF2-40B4-BE49-F238E27FC236}">
                <a16:creationId xmlns:a16="http://schemas.microsoft.com/office/drawing/2014/main" id="{0150FC22-0AA4-9F99-D345-ECD7F42801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128" y="-2336"/>
            <a:ext cx="12203501" cy="6877049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024EB46-04BB-A2E7-AED6-5150C6FB7216}"/>
              </a:ext>
            </a:extLst>
          </p:cNvPr>
          <p:cNvSpPr txBox="1"/>
          <p:nvPr/>
        </p:nvSpPr>
        <p:spPr>
          <a:xfrm>
            <a:off x="3220990" y="850323"/>
            <a:ext cx="5561161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altLang="ja-JP" sz="3600" dirty="0">
                <a:latin typeface="游ゴシック"/>
                <a:ea typeface="游ゴシック"/>
              </a:rPr>
              <a:t>【特徴4：付属品】</a:t>
            </a:r>
            <a:endParaRPr lang="ja-JP" altLang="en-US" sz="3600" dirty="0">
              <a:ea typeface="游ゴシック"/>
              <a:cs typeface="Calibri"/>
            </a:endParaRPr>
          </a:p>
        </p:txBody>
      </p:sp>
      <p:pic>
        <p:nvPicPr>
          <p:cNvPr id="9" name="図 5" descr="おもちゃ, 人形 が含まれている画像&#10;&#10;説明は自動で生成されたものです">
            <a:extLst>
              <a:ext uri="{FF2B5EF4-FFF2-40B4-BE49-F238E27FC236}">
                <a16:creationId xmlns:a16="http://schemas.microsoft.com/office/drawing/2014/main" id="{263235A7-0F91-99FA-8493-9DFCAC4BA8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93298" y="3164458"/>
            <a:ext cx="2901995" cy="2904999"/>
          </a:xfrm>
          <a:prstGeom prst="rect">
            <a:avLst/>
          </a:prstGeom>
        </p:spPr>
      </p:pic>
      <p:pic>
        <p:nvPicPr>
          <p:cNvPr id="11" name="図 4" descr="ロゴ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F321657-D8CE-DA50-1D22-902C820713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52839" y="3790838"/>
            <a:ext cx="2944483" cy="2973238"/>
          </a:xfrm>
          <a:prstGeom prst="rect">
            <a:avLst/>
          </a:prstGeom>
        </p:spPr>
      </p:pic>
      <p:pic>
        <p:nvPicPr>
          <p:cNvPr id="3" name="図 5" descr="屋内, テーブル, 男, 座る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8EC6E3E-1A61-E42F-3F05-B1A6187C10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86510" y="2027208"/>
            <a:ext cx="2286000" cy="2286000"/>
          </a:xfrm>
          <a:prstGeom prst="rect">
            <a:avLst/>
          </a:prstGeom>
        </p:spPr>
      </p:pic>
      <p:pic>
        <p:nvPicPr>
          <p:cNvPr id="6" name="図 7" descr="建物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41E6B23-8B14-9B0C-6AF7-1B913B3DBE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05645" y="2367822"/>
            <a:ext cx="2743200" cy="1604772"/>
          </a:xfrm>
          <a:prstGeom prst="rect">
            <a:avLst/>
          </a:prstGeom>
        </p:spPr>
      </p:pic>
      <p:pic>
        <p:nvPicPr>
          <p:cNvPr id="8" name="図 9" descr="車, オーブン, 食品, トラック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BAECC25-FE81-6AFB-A1DC-33150E1387E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01906" y="2027208"/>
            <a:ext cx="2286000" cy="2286000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8AFA53D-7C1E-19E7-5F7F-371A6EB3E958}"/>
              </a:ext>
            </a:extLst>
          </p:cNvPr>
          <p:cNvSpPr txBox="1"/>
          <p:nvPr/>
        </p:nvSpPr>
        <p:spPr>
          <a:xfrm>
            <a:off x="3838863" y="1616363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>
                <a:ea typeface="游ゴシック"/>
                <a:cs typeface="Calibri"/>
              </a:rPr>
              <a:t>マキタ</a:t>
            </a:r>
            <a:endParaRPr lang="ja-JP" altLang="en-US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12BDD5F-62DA-367A-87DB-C557AE621BD0}"/>
              </a:ext>
            </a:extLst>
          </p:cNvPr>
          <p:cNvSpPr txBox="1"/>
          <p:nvPr/>
        </p:nvSpPr>
        <p:spPr>
          <a:xfrm>
            <a:off x="6081730" y="1616362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>
                <a:ea typeface="游ゴシック"/>
                <a:cs typeface="Calibri"/>
              </a:rPr>
              <a:t>マキタ</a:t>
            </a:r>
            <a:endParaRPr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50F24409-8A3A-0EFA-6828-1A089F29990F}"/>
              </a:ext>
            </a:extLst>
          </p:cNvPr>
          <p:cNvSpPr txBox="1"/>
          <p:nvPr/>
        </p:nvSpPr>
        <p:spPr>
          <a:xfrm>
            <a:off x="9431655" y="1717004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>
                <a:ea typeface="游ゴシック"/>
                <a:cs typeface="Calibri"/>
              </a:rPr>
              <a:t>ハイコーキ</a:t>
            </a:r>
            <a:endParaRPr lang="ja-JP" altLang="en-US" dirty="0">
              <a:ea typeface="游ゴシック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355121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12" descr="グラフィカル ユーザー インターフェイス が含まれている画像&#10;&#10;説明は自動で生成されたものです">
            <a:extLst>
              <a:ext uri="{FF2B5EF4-FFF2-40B4-BE49-F238E27FC236}">
                <a16:creationId xmlns:a16="http://schemas.microsoft.com/office/drawing/2014/main" id="{0150FC22-0AA4-9F99-D345-ECD7F42801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128" y="-2336"/>
            <a:ext cx="12203501" cy="6877049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024EB46-04BB-A2E7-AED6-5150C6FB7216}"/>
              </a:ext>
            </a:extLst>
          </p:cNvPr>
          <p:cNvSpPr txBox="1"/>
          <p:nvPr/>
        </p:nvSpPr>
        <p:spPr>
          <a:xfrm>
            <a:off x="3220990" y="850323"/>
            <a:ext cx="5561161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altLang="ja-JP" sz="3600" dirty="0">
                <a:latin typeface="游ゴシック"/>
                <a:ea typeface="游ゴシック"/>
              </a:rPr>
              <a:t>【特徴5】</a:t>
            </a:r>
            <a:endParaRPr lang="ja-JP" altLang="en-US" sz="3600" dirty="0">
              <a:ea typeface="游ゴシック"/>
              <a:cs typeface="Calibri"/>
            </a:endParaRPr>
          </a:p>
        </p:txBody>
      </p:sp>
      <p:pic>
        <p:nvPicPr>
          <p:cNvPr id="9" name="図 5" descr="おもちゃ, 人形 が含まれている画像&#10;&#10;説明は自動で生成されたものです">
            <a:extLst>
              <a:ext uri="{FF2B5EF4-FFF2-40B4-BE49-F238E27FC236}">
                <a16:creationId xmlns:a16="http://schemas.microsoft.com/office/drawing/2014/main" id="{263235A7-0F91-99FA-8493-9DFCAC4BA8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93298" y="3164458"/>
            <a:ext cx="2901995" cy="2904999"/>
          </a:xfrm>
          <a:prstGeom prst="rect">
            <a:avLst/>
          </a:prstGeom>
        </p:spPr>
      </p:pic>
      <p:pic>
        <p:nvPicPr>
          <p:cNvPr id="11" name="図 4" descr="ロゴ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F321657-D8CE-DA50-1D22-902C820713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52839" y="3790838"/>
            <a:ext cx="2944483" cy="2973238"/>
          </a:xfrm>
          <a:prstGeom prst="rect">
            <a:avLst/>
          </a:prstGeom>
        </p:spPr>
      </p:pic>
      <p:pic>
        <p:nvPicPr>
          <p:cNvPr id="4" name="図 4">
            <a:extLst>
              <a:ext uri="{FF2B5EF4-FFF2-40B4-BE49-F238E27FC236}">
                <a16:creationId xmlns:a16="http://schemas.microsoft.com/office/drawing/2014/main" id="{C46CF487-9726-5DF1-43CE-9168297FB5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32849" y="1854679"/>
            <a:ext cx="2286000" cy="2286000"/>
          </a:xfrm>
          <a:prstGeom prst="rect">
            <a:avLst/>
          </a:prstGeom>
        </p:spPr>
      </p:pic>
      <p:pic>
        <p:nvPicPr>
          <p:cNvPr id="5" name="図 13">
            <a:extLst>
              <a:ext uri="{FF2B5EF4-FFF2-40B4-BE49-F238E27FC236}">
                <a16:creationId xmlns:a16="http://schemas.microsoft.com/office/drawing/2014/main" id="{9D3E0306-234E-01C7-6493-85AB7D26553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41566" y="1710906"/>
            <a:ext cx="2286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2335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12" descr="グラフィカル ユーザー インターフェイス が含まれている画像&#10;&#10;説明は自動で生成されたものです">
            <a:extLst>
              <a:ext uri="{FF2B5EF4-FFF2-40B4-BE49-F238E27FC236}">
                <a16:creationId xmlns:a16="http://schemas.microsoft.com/office/drawing/2014/main" id="{0150FC22-0AA4-9F99-D345-ECD7F42801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128" y="-2336"/>
            <a:ext cx="12203501" cy="6877049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024EB46-04BB-A2E7-AED6-5150C6FB7216}"/>
              </a:ext>
            </a:extLst>
          </p:cNvPr>
          <p:cNvSpPr txBox="1"/>
          <p:nvPr/>
        </p:nvSpPr>
        <p:spPr>
          <a:xfrm>
            <a:off x="3220990" y="850323"/>
            <a:ext cx="5561161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altLang="ja-JP" sz="3600" dirty="0">
                <a:latin typeface="游ゴシック"/>
                <a:ea typeface="游ゴシック"/>
              </a:rPr>
              <a:t>【特徴6】</a:t>
            </a:r>
            <a:endParaRPr lang="ja-JP" altLang="en-US" sz="3600" dirty="0">
              <a:ea typeface="游ゴシック"/>
              <a:cs typeface="Calibri"/>
            </a:endParaRPr>
          </a:p>
        </p:txBody>
      </p:sp>
      <p:pic>
        <p:nvPicPr>
          <p:cNvPr id="9" name="図 5" descr="おもちゃ, 人形 が含まれている画像&#10;&#10;説明は自動で生成されたものです">
            <a:extLst>
              <a:ext uri="{FF2B5EF4-FFF2-40B4-BE49-F238E27FC236}">
                <a16:creationId xmlns:a16="http://schemas.microsoft.com/office/drawing/2014/main" id="{263235A7-0F91-99FA-8493-9DFCAC4BA8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93298" y="3164458"/>
            <a:ext cx="2901995" cy="2904999"/>
          </a:xfrm>
          <a:prstGeom prst="rect">
            <a:avLst/>
          </a:prstGeom>
        </p:spPr>
      </p:pic>
      <p:pic>
        <p:nvPicPr>
          <p:cNvPr id="11" name="図 4" descr="ロゴ が含まれている画像&#10;&#10;説明は自動で生成されたものです">
            <a:extLst>
              <a:ext uri="{FF2B5EF4-FFF2-40B4-BE49-F238E27FC236}">
                <a16:creationId xmlns:a16="http://schemas.microsoft.com/office/drawing/2014/main" id="{5F321657-D8CE-DA50-1D22-902C820713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52839" y="3790838"/>
            <a:ext cx="2944483" cy="2973238"/>
          </a:xfrm>
          <a:prstGeom prst="rect">
            <a:avLst/>
          </a:prstGeom>
        </p:spPr>
      </p:pic>
      <p:pic>
        <p:nvPicPr>
          <p:cNvPr id="3" name="図 5" descr="グラフィカル ユーザー インターフェイス が含まれている画像&#10;&#10;説明は自動で生成されたものです">
            <a:extLst>
              <a:ext uri="{FF2B5EF4-FFF2-40B4-BE49-F238E27FC236}">
                <a16:creationId xmlns:a16="http://schemas.microsoft.com/office/drawing/2014/main" id="{FB65C22E-6456-48C7-6E88-234DC72E3C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7189" y="1710906"/>
            <a:ext cx="2286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0110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12" descr="グラフィカル ユーザー インターフェイス が含まれている画像&#10;&#10;説明は自動で生成されたものです">
            <a:extLst>
              <a:ext uri="{FF2B5EF4-FFF2-40B4-BE49-F238E27FC236}">
                <a16:creationId xmlns:a16="http://schemas.microsoft.com/office/drawing/2014/main" id="{2A79B82D-B7FE-2018-6B2B-3737DDEEB9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128" y="-2336"/>
            <a:ext cx="12203501" cy="6877049"/>
          </a:xfrm>
          <a:prstGeom prst="rect">
            <a:avLst/>
          </a:prstGeom>
        </p:spPr>
      </p:pic>
      <p:pic>
        <p:nvPicPr>
          <p:cNvPr id="8" name="図 5" descr="おもちゃ, 人形 が含まれている画像&#10;&#10;説明は自動で生成されたものです">
            <a:extLst>
              <a:ext uri="{FF2B5EF4-FFF2-40B4-BE49-F238E27FC236}">
                <a16:creationId xmlns:a16="http://schemas.microsoft.com/office/drawing/2014/main" id="{4C4B7800-258F-9113-8DA0-941DAF8F00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93298" y="3164458"/>
            <a:ext cx="2901995" cy="2904999"/>
          </a:xfrm>
          <a:prstGeom prst="rect">
            <a:avLst/>
          </a:prstGeom>
        </p:spPr>
      </p:pic>
      <p:pic>
        <p:nvPicPr>
          <p:cNvPr id="10" name="図 4" descr="ロゴ が含まれている画像&#10;&#10;説明は自動で生成されたものです">
            <a:extLst>
              <a:ext uri="{FF2B5EF4-FFF2-40B4-BE49-F238E27FC236}">
                <a16:creationId xmlns:a16="http://schemas.microsoft.com/office/drawing/2014/main" id="{1B04F306-5AB7-831C-80F2-4C0428A580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38462" y="3805216"/>
            <a:ext cx="2944483" cy="2973238"/>
          </a:xfrm>
          <a:prstGeom prst="rect">
            <a:avLst/>
          </a:prstGeom>
        </p:spPr>
      </p:pic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34D739D2-3516-26BC-0A54-EC37B8B84FF3}"/>
              </a:ext>
            </a:extLst>
          </p:cNvPr>
          <p:cNvSpPr/>
          <p:nvPr/>
        </p:nvSpPr>
        <p:spPr>
          <a:xfrm>
            <a:off x="7347856" y="2449285"/>
            <a:ext cx="948905" cy="9057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1304617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12" descr="グラフィカル ユーザー インターフェイス が含まれている画像&#10;&#10;説明は自動で生成されたものです">
            <a:extLst>
              <a:ext uri="{FF2B5EF4-FFF2-40B4-BE49-F238E27FC236}">
                <a16:creationId xmlns:a16="http://schemas.microsoft.com/office/drawing/2014/main" id="{2A79B82D-B7FE-2018-6B2B-3737DDEEB9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128" y="-2336"/>
            <a:ext cx="12203501" cy="6877049"/>
          </a:xfrm>
          <a:prstGeom prst="rect">
            <a:avLst/>
          </a:prstGeom>
        </p:spPr>
      </p:pic>
      <p:pic>
        <p:nvPicPr>
          <p:cNvPr id="8" name="図 5" descr="おもちゃ, 人形 が含まれている画像&#10;&#10;説明は自動で生成されたものです">
            <a:extLst>
              <a:ext uri="{FF2B5EF4-FFF2-40B4-BE49-F238E27FC236}">
                <a16:creationId xmlns:a16="http://schemas.microsoft.com/office/drawing/2014/main" id="{4C4B7800-258F-9113-8DA0-941DAF8F00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93298" y="3164458"/>
            <a:ext cx="2901995" cy="2904999"/>
          </a:xfrm>
          <a:prstGeom prst="rect">
            <a:avLst/>
          </a:prstGeom>
        </p:spPr>
      </p:pic>
      <p:pic>
        <p:nvPicPr>
          <p:cNvPr id="10" name="図 4" descr="ロゴ が含まれている画像&#10;&#10;説明は自動で生成されたものです">
            <a:extLst>
              <a:ext uri="{FF2B5EF4-FFF2-40B4-BE49-F238E27FC236}">
                <a16:creationId xmlns:a16="http://schemas.microsoft.com/office/drawing/2014/main" id="{1B04F306-5AB7-831C-80F2-4C0428A580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38462" y="3805216"/>
            <a:ext cx="2944483" cy="2973238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024EB46-04BB-A2E7-AED6-5150C6FB7216}"/>
              </a:ext>
            </a:extLst>
          </p:cNvPr>
          <p:cNvSpPr txBox="1"/>
          <p:nvPr/>
        </p:nvSpPr>
        <p:spPr>
          <a:xfrm>
            <a:off x="3344174" y="871268"/>
            <a:ext cx="4353464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altLang="ja-JP" sz="3600" dirty="0">
                <a:latin typeface="游ゴシック"/>
                <a:ea typeface="游ゴシック"/>
              </a:rPr>
              <a:t>【</a:t>
            </a:r>
            <a:r>
              <a:rPr lang="en-US" altLang="ja-JP" sz="3600" dirty="0" err="1">
                <a:latin typeface="游ゴシック"/>
                <a:ea typeface="游ゴシック"/>
              </a:rPr>
              <a:t>まとめ</a:t>
            </a:r>
            <a:r>
              <a:rPr lang="en-US" altLang="ja-JP" sz="3600" dirty="0">
                <a:latin typeface="游ゴシック"/>
                <a:ea typeface="游ゴシック"/>
              </a:rPr>
              <a:t>】</a:t>
            </a:r>
            <a:endParaRPr lang="ja-JP" altLang="en-US" sz="3600" dirty="0">
              <a:ea typeface="游ゴシック"/>
              <a:cs typeface="Calibri"/>
            </a:endParaRPr>
          </a:p>
        </p:txBody>
      </p:sp>
      <p:pic>
        <p:nvPicPr>
          <p:cNvPr id="4" name="図 3" descr="テキスト&#10;&#10;説明は自動で生成されたものです">
            <a:extLst>
              <a:ext uri="{FF2B5EF4-FFF2-40B4-BE49-F238E27FC236}">
                <a16:creationId xmlns:a16="http://schemas.microsoft.com/office/drawing/2014/main" id="{263BC9D4-FF67-7859-BDF3-0B69325FE6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79984" y="1515585"/>
            <a:ext cx="5733690" cy="2360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3828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ワイド画面</PresentationFormat>
  <Slides>13</Slides>
  <Notes>13</Notes>
  <HiddenSlides>0</HiddenSlide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13</vt:i4>
      </vt:variant>
    </vt:vector>
  </HeadingPairs>
  <TitlesOfParts>
    <vt:vector size="14" baseType="lpstr">
      <vt:lpstr>Office Theme</vt:lpstr>
      <vt:lpstr>【イントロ】</vt:lpstr>
      <vt:lpstr>PowerPoint プレゼンテーション</vt:lpstr>
      <vt:lpstr>【特徴1：設定温度】</vt:lpstr>
      <vt:lpstr>【特徴1：設定温度】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マキタ</dc:title>
  <dc:creator/>
  <cp:revision>1756</cp:revision>
  <dcterms:created xsi:type="dcterms:W3CDTF">2022-08-02T14:21:56Z</dcterms:created>
  <dcterms:modified xsi:type="dcterms:W3CDTF">2023-07-09T05:19:00Z</dcterms:modified>
</cp:coreProperties>
</file>