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2A80FF-6921-6402-81DA-AE5A4E48C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2FCC583-2EA2-D5D9-C7C3-1F0666AB3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83EC78-12C9-12C9-3D12-D9355D0E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995E11-B21C-28AB-AA65-AFA1A1C95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81EFA7-B8B7-D6F5-0CE6-DBA6CD40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35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039F3E-57BC-7D70-D3BC-BC723231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9AA7E5-42FB-4E32-282E-8B1DB262B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85B314-E942-2413-A896-A61D9731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A9237A-9675-51C1-BC5C-B99634147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848143-B75D-5715-F2BE-ED9C63E7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87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EB3988-A56B-F545-DCC9-68BA929B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45C5E2-7F16-9178-F4A0-B2DFBD0DF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48C60F-3655-CCFA-95A5-1AF66977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FF377E-6C7B-2FBD-EB9F-DAD89957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6AF9B7-736C-F8F7-B89B-FD6AED4A3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473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38E48-EBFB-1160-6C33-4F7DF01D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0214A4-12FD-215C-AD1A-584DF59B3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31C160D-FC1D-6DD4-BE54-145DBB3CB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A0CC46-8071-DEE4-203E-D031D003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BF5385A-7F8C-588F-6344-943AB6085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AD1B9B-753F-75EF-5CE5-B6F074C2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71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9266B3-482C-654B-D862-CC5CCEF8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B9ED57-9E7B-7206-391D-1999B1B84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772225-8BB1-6436-F2C3-32B2B5A21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2B9BF1E-404D-5AD4-AD59-496035363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F7DAED9-BE28-BCF4-19B6-99B024AAA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A0AD2D4-D673-8057-E2C7-7E014692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26EEA8B-9858-64E4-AD49-6C506888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2E1A21D-BA62-A0D3-DD19-01DB2EE0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752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1C8C99-479B-D86D-2FBA-490BC2BA5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EBBFCAE-C155-3778-79C9-817A66F1D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C42F54-874D-100F-487B-BD28912F7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17A4D6-FAA8-6AD4-9C1F-B28D8423B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38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4C44277-54E3-639B-B901-50A09B4B3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2F029E0-0879-5EE1-C14F-2747792A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2A7453-9694-D4C6-2438-98487E57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01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278162-A2C7-CFEE-D61D-BDB48645E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BA6E08-99A6-CF36-703D-FF82A0D9C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F19F3E1-7341-83EB-02DB-D97D558F3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9EFDE5-0A88-10B1-6F6F-E5BC6CF65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4D2688-56F0-CA26-FAA0-95CBDD99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49F9F9-283F-E761-0DFA-C1C178FD7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54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AD54A2-675B-F1F9-FB1A-CE5DBD48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F5106C6-2F8C-1AA8-34F3-F5F20C61F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34D26D7-457F-F922-B702-09100D67E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D00CE1-D77C-D9FD-6F53-93E84651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9B6C15-F196-8912-0091-E0E47972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12CF2D5-CD3E-8902-FED6-C7CF1EFB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55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5AB5FB-FE69-15B4-7CCA-34CF501F0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8E94E30-F65C-0EE9-B5BE-BC75966D2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444DBC-5628-5F74-AEDC-1A03F361F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185B95-BC64-666F-F411-01991007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3EA005-85DA-5B04-71EA-0F0A4F01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02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92B8F0E-FCF6-0D14-DE94-01E51E21D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26099F-57D3-55AC-760F-7BA6518B3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9B2039-B7B2-D2BD-251E-0EAAFE34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1F3F3B-D43B-935F-B2EF-FFDD8BB07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D0C9CD-A171-455C-5AAB-80281D93C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0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14D15F-8FE4-2648-810C-9D99BC4E6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8DFDDC6-E63F-D8F2-B12B-8227FF15B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BBB004-F8F7-8716-5E78-28EEA7AAF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69896-11EE-44E4-AF13-7A00BC90DBE4}" type="datetimeFigureOut">
              <a:rPr kumimoji="1" lang="ja-JP" altLang="en-US" smtClean="0"/>
              <a:t>2022/6/9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D2D090-2937-D4F4-8057-94AAD69EC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8E23FB-0E53-5B50-E94C-2E09D7C5A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8C506-2AE2-4D34-A78C-0E1BD5982B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56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D3FF78-5BE2-5C35-736E-C663EBCFA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アプリ名未定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399498A-959C-85B0-D2C7-3DD58CC662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プラットフォーム：</a:t>
            </a:r>
            <a:r>
              <a:rPr lang="en-US" altLang="ja-JP" dirty="0"/>
              <a:t>Windows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9B48A6-9F55-728B-77A7-E4DCB3A18906}"/>
              </a:ext>
            </a:extLst>
          </p:cNvPr>
          <p:cNvSpPr txBox="1"/>
          <p:nvPr/>
        </p:nvSpPr>
        <p:spPr>
          <a:xfrm>
            <a:off x="160903" y="329655"/>
            <a:ext cx="1020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企画書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8924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8517099-3117-E241-2EEF-21DEBE74C7DF}"/>
              </a:ext>
            </a:extLst>
          </p:cNvPr>
          <p:cNvSpPr/>
          <p:nvPr/>
        </p:nvSpPr>
        <p:spPr>
          <a:xfrm>
            <a:off x="671083" y="463088"/>
            <a:ext cx="11459434" cy="6000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41D0C60-D55B-A364-8959-3BF582E1E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ライブ配信中のコメント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E873E4-614F-CEC0-5866-6A3E704A1AED}"/>
              </a:ext>
            </a:extLst>
          </p:cNvPr>
          <p:cNvSpPr txBox="1"/>
          <p:nvPr/>
        </p:nvSpPr>
        <p:spPr>
          <a:xfrm>
            <a:off x="3247360" y="3341322"/>
            <a:ext cx="36746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このコメント欄から、</a:t>
            </a:r>
            <a:endParaRPr kumimoji="1" lang="en-US" altLang="ja-JP" dirty="0"/>
          </a:p>
          <a:p>
            <a:r>
              <a:rPr lang="ja-JP" altLang="en-US" dirty="0"/>
              <a:t>参加したい人を</a:t>
            </a:r>
            <a:endParaRPr lang="en-US" altLang="ja-JP" dirty="0"/>
          </a:p>
          <a:p>
            <a:r>
              <a:rPr kumimoji="1" lang="ja-JP" altLang="en-US" dirty="0"/>
              <a:t>設定したテキストを打つだけで</a:t>
            </a:r>
            <a:endParaRPr kumimoji="1" lang="en-US" altLang="ja-JP" dirty="0"/>
          </a:p>
          <a:p>
            <a:r>
              <a:rPr lang="ja-JP" altLang="en-US" dirty="0"/>
              <a:t>自動に登録され、</a:t>
            </a:r>
            <a:endParaRPr lang="en-US" altLang="ja-JP" dirty="0"/>
          </a:p>
          <a:p>
            <a:r>
              <a:rPr lang="en-US" altLang="ja-JP" dirty="0"/>
              <a:t>BAN</a:t>
            </a:r>
            <a:r>
              <a:rPr kumimoji="1" lang="ja-JP" altLang="en-US" dirty="0"/>
              <a:t>対象の人は登録されない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次の人へ反応がなかった時に</a:t>
            </a:r>
            <a:endParaRPr lang="en-US" altLang="ja-JP" dirty="0"/>
          </a:p>
          <a:p>
            <a:r>
              <a:rPr kumimoji="1" lang="ja-JP" altLang="en-US" dirty="0"/>
              <a:t>順番を飛ばすことができる！</a:t>
            </a:r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29B6A2E1-B067-7735-7888-362FFD54DBEF}"/>
              </a:ext>
            </a:extLst>
          </p:cNvPr>
          <p:cNvSpPr/>
          <p:nvPr/>
        </p:nvSpPr>
        <p:spPr>
          <a:xfrm>
            <a:off x="3350183" y="2927650"/>
            <a:ext cx="3140880" cy="3335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02E1481-A03D-ABC8-1456-D4B4E34ED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4" y="4311691"/>
            <a:ext cx="2330018" cy="1709729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9A31E896-BDB6-21D4-4A51-A93C77B45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4" y="1361788"/>
            <a:ext cx="2330018" cy="3269793"/>
          </a:xfr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AD22966-017B-A6D6-BE2D-5E67623B5293}"/>
              </a:ext>
            </a:extLst>
          </p:cNvPr>
          <p:cNvSpPr txBox="1"/>
          <p:nvPr/>
        </p:nvSpPr>
        <p:spPr>
          <a:xfrm>
            <a:off x="4013286" y="2240392"/>
            <a:ext cx="2142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設定キーワード</a:t>
            </a:r>
            <a:br>
              <a:rPr kumimoji="1" lang="en-US" altLang="ja-JP" dirty="0"/>
            </a:br>
            <a:r>
              <a:rPr kumimoji="1" lang="ja-JP" altLang="en-US" b="1" dirty="0"/>
              <a:t>参加しま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094D52-F205-92F6-AAF7-6CDB9009A758}"/>
              </a:ext>
            </a:extLst>
          </p:cNvPr>
          <p:cNvSpPr txBox="1"/>
          <p:nvPr/>
        </p:nvSpPr>
        <p:spPr>
          <a:xfrm>
            <a:off x="8504314" y="1635087"/>
            <a:ext cx="3555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アプリ内！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77659DC-29B0-4044-5462-220C8AF3E8B9}"/>
              </a:ext>
            </a:extLst>
          </p:cNvPr>
          <p:cNvSpPr/>
          <p:nvPr/>
        </p:nvSpPr>
        <p:spPr>
          <a:xfrm>
            <a:off x="6699064" y="2232445"/>
            <a:ext cx="5337266" cy="36638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867BF3F-FD51-2C07-B3A3-4D124297992F}"/>
              </a:ext>
            </a:extLst>
          </p:cNvPr>
          <p:cNvSpPr txBox="1"/>
          <p:nvPr/>
        </p:nvSpPr>
        <p:spPr>
          <a:xfrm>
            <a:off x="8349819" y="2354741"/>
            <a:ext cx="167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次の参加者！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FEEEFF5-5459-D687-A3DA-FA11076F5268}"/>
              </a:ext>
            </a:extLst>
          </p:cNvPr>
          <p:cNvSpPr txBox="1"/>
          <p:nvPr/>
        </p:nvSpPr>
        <p:spPr>
          <a:xfrm>
            <a:off x="6783435" y="2860978"/>
            <a:ext cx="34417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err="1"/>
              <a:t>Youtube</a:t>
            </a:r>
            <a:r>
              <a:rPr kumimoji="1" lang="ja-JP" altLang="en-US" sz="1400" dirty="0"/>
              <a:t>の名前：ゲーム内アカウント</a:t>
            </a:r>
            <a:endParaRPr kumimoji="1" lang="en-US" altLang="ja-JP" sz="1400" dirty="0"/>
          </a:p>
          <a:p>
            <a:endParaRPr kumimoji="1" lang="en-US" altLang="ja-JP" dirty="0"/>
          </a:p>
          <a:p>
            <a:r>
              <a:rPr kumimoji="1" lang="en-US" altLang="ja-JP" dirty="0"/>
              <a:t>1*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br>
              <a:rPr kumimoji="1" lang="en-US" altLang="ja-JP" dirty="0"/>
            </a:br>
            <a:r>
              <a:rPr lang="en-US" altLang="ja-JP" dirty="0"/>
              <a:t>2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r>
              <a:rPr lang="en-US" altLang="ja-JP" dirty="0"/>
              <a:t>3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r>
              <a:rPr lang="en-US" altLang="ja-JP" dirty="0"/>
              <a:t>4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0635829-EF04-C93E-EE3F-D3F385471184}"/>
              </a:ext>
            </a:extLst>
          </p:cNvPr>
          <p:cNvSpPr/>
          <p:nvPr/>
        </p:nvSpPr>
        <p:spPr>
          <a:xfrm>
            <a:off x="9381626" y="5461349"/>
            <a:ext cx="2654704" cy="3335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次の参加者へ（全員）</a:t>
            </a:r>
            <a:endParaRPr kumimoji="1" lang="ja-JP" altLang="en-US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0B5F417D-2242-9F1A-2C8D-7DE0C5B35BFF}"/>
              </a:ext>
            </a:extLst>
          </p:cNvPr>
          <p:cNvSpPr/>
          <p:nvPr/>
        </p:nvSpPr>
        <p:spPr>
          <a:xfrm>
            <a:off x="11323745" y="3425477"/>
            <a:ext cx="630401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100" dirty="0"/>
              <a:t>ban</a:t>
            </a:r>
            <a:endParaRPr kumimoji="1" lang="ja-JP" altLang="en-US" sz="1100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4453DFA-0099-2286-0B1D-800683DFF1F9}"/>
              </a:ext>
            </a:extLst>
          </p:cNvPr>
          <p:cNvSpPr/>
          <p:nvPr/>
        </p:nvSpPr>
        <p:spPr>
          <a:xfrm>
            <a:off x="10173552" y="3425476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/>
              <a:t>次の人へ（個人）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80C76DC-15A1-4DBA-583B-0EAB5C89AEE7}"/>
              </a:ext>
            </a:extLst>
          </p:cNvPr>
          <p:cNvSpPr/>
          <p:nvPr/>
        </p:nvSpPr>
        <p:spPr>
          <a:xfrm>
            <a:off x="7003606" y="2317159"/>
            <a:ext cx="1167004" cy="4345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800" dirty="0"/>
              <a:t>*変更可</a:t>
            </a:r>
            <a:endParaRPr lang="en-US" altLang="ja-JP" sz="800" dirty="0"/>
          </a:p>
          <a:p>
            <a:pPr algn="ctr"/>
            <a:r>
              <a:rPr lang="ja-JP" altLang="en-US" sz="1200" dirty="0"/>
              <a:t>参加</a:t>
            </a:r>
            <a:r>
              <a:rPr kumimoji="1" lang="ja-JP" altLang="en-US" sz="1200" dirty="0"/>
              <a:t>人数</a:t>
            </a:r>
            <a:r>
              <a:rPr kumimoji="1" lang="en-US" altLang="ja-JP" sz="1200" dirty="0"/>
              <a:t>4</a:t>
            </a:r>
            <a:endParaRPr kumimoji="1" lang="ja-JP" altLang="en-US" sz="1200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916A3F3-D1AF-10FB-E624-322D60F780D4}"/>
              </a:ext>
            </a:extLst>
          </p:cNvPr>
          <p:cNvSpPr/>
          <p:nvPr/>
        </p:nvSpPr>
        <p:spPr>
          <a:xfrm>
            <a:off x="11323745" y="3703883"/>
            <a:ext cx="630401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100" dirty="0"/>
              <a:t>ban</a:t>
            </a:r>
            <a:endParaRPr kumimoji="1" lang="ja-JP" altLang="en-US" sz="1100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0E8AE8E-A5A3-6C95-BD2F-0030D2C6D868}"/>
              </a:ext>
            </a:extLst>
          </p:cNvPr>
          <p:cNvSpPr/>
          <p:nvPr/>
        </p:nvSpPr>
        <p:spPr>
          <a:xfrm>
            <a:off x="11323745" y="3967233"/>
            <a:ext cx="630401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100" dirty="0"/>
              <a:t>ban</a:t>
            </a:r>
            <a:endParaRPr kumimoji="1" lang="ja-JP" altLang="en-US" sz="1100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37DD933-8100-B4D9-12A4-D65810F23A80}"/>
              </a:ext>
            </a:extLst>
          </p:cNvPr>
          <p:cNvSpPr/>
          <p:nvPr/>
        </p:nvSpPr>
        <p:spPr>
          <a:xfrm>
            <a:off x="11323745" y="4227585"/>
            <a:ext cx="630401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100" dirty="0"/>
              <a:t>ban</a:t>
            </a:r>
            <a:endParaRPr kumimoji="1" lang="ja-JP" altLang="en-US" sz="1100" dirty="0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C9799A9-D877-06A0-0EA1-A30CB51B5D5D}"/>
              </a:ext>
            </a:extLst>
          </p:cNvPr>
          <p:cNvSpPr/>
          <p:nvPr/>
        </p:nvSpPr>
        <p:spPr>
          <a:xfrm>
            <a:off x="10173552" y="3703882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/>
              <a:t>次の人へ（個人）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3D22515-6728-BCAB-5193-000BEC12DBD2}"/>
              </a:ext>
            </a:extLst>
          </p:cNvPr>
          <p:cNvSpPr/>
          <p:nvPr/>
        </p:nvSpPr>
        <p:spPr>
          <a:xfrm>
            <a:off x="10173552" y="3968855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/>
              <a:t>次の人へ（個人）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769AE5C4-3888-F4C1-8F12-0B00D36BD9BA}"/>
              </a:ext>
            </a:extLst>
          </p:cNvPr>
          <p:cNvSpPr/>
          <p:nvPr/>
        </p:nvSpPr>
        <p:spPr>
          <a:xfrm>
            <a:off x="10175518" y="4240484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/>
              <a:t>次の人へ（個人）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0B8AFB49-E406-4E9D-2D83-1937E45F67E0}"/>
              </a:ext>
            </a:extLst>
          </p:cNvPr>
          <p:cNvSpPr/>
          <p:nvPr/>
        </p:nvSpPr>
        <p:spPr>
          <a:xfrm>
            <a:off x="6867445" y="4558113"/>
            <a:ext cx="1482373" cy="8576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B1E7644-003B-9224-ADE5-BB7641D31E1C}"/>
              </a:ext>
            </a:extLst>
          </p:cNvPr>
          <p:cNvSpPr txBox="1"/>
          <p:nvPr/>
        </p:nvSpPr>
        <p:spPr>
          <a:xfrm>
            <a:off x="6810454" y="4555931"/>
            <a:ext cx="147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順番</a:t>
            </a:r>
            <a:endParaRPr kumimoji="1" lang="en-US" altLang="ja-JP" sz="1400" dirty="0"/>
          </a:p>
          <a:p>
            <a:r>
              <a:rPr kumimoji="1" lang="ja-JP" altLang="en-US" sz="1400" dirty="0"/>
              <a:t>〇ランダム選択</a:t>
            </a:r>
            <a:endParaRPr kumimoji="1" lang="en-US" altLang="ja-JP" sz="1400" dirty="0"/>
          </a:p>
          <a:p>
            <a:r>
              <a:rPr kumimoji="1" lang="ja-JP" altLang="en-US" sz="1400" dirty="0"/>
              <a:t>●先着順</a:t>
            </a:r>
          </a:p>
          <a:p>
            <a:endParaRPr kumimoji="1" lang="en-US" altLang="ja-JP" dirty="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2F2EF680-0656-E2ED-A1F8-60EE45FDB71A}"/>
              </a:ext>
            </a:extLst>
          </p:cNvPr>
          <p:cNvSpPr/>
          <p:nvPr/>
        </p:nvSpPr>
        <p:spPr>
          <a:xfrm>
            <a:off x="8398932" y="4550058"/>
            <a:ext cx="1937650" cy="8657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E1AB7E4-FE4E-0F42-7DD3-9ED9C61E3835}"/>
              </a:ext>
            </a:extLst>
          </p:cNvPr>
          <p:cNvSpPr txBox="1"/>
          <p:nvPr/>
        </p:nvSpPr>
        <p:spPr>
          <a:xfrm>
            <a:off x="8408747" y="4517080"/>
            <a:ext cx="21048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参加できる回数</a:t>
            </a:r>
            <a:endParaRPr kumimoji="1" lang="en-US" altLang="ja-JP" sz="1400" dirty="0"/>
          </a:p>
          <a:p>
            <a:r>
              <a:rPr kumimoji="1" lang="ja-JP" altLang="en-US" sz="1400" dirty="0"/>
              <a:t>〇複数あり</a:t>
            </a:r>
            <a:endParaRPr kumimoji="1" lang="en-US" altLang="ja-JP" sz="1400" dirty="0"/>
          </a:p>
          <a:p>
            <a:r>
              <a:rPr kumimoji="1" lang="ja-JP" altLang="en-US" sz="1400" dirty="0"/>
              <a:t>●一回のみ</a:t>
            </a:r>
          </a:p>
          <a:p>
            <a:r>
              <a:rPr kumimoji="1" lang="ja-JP" altLang="en-US" sz="1400" dirty="0"/>
              <a:t>〇カスタム　　</a:t>
            </a:r>
            <a:r>
              <a:rPr kumimoji="1" lang="en-US" altLang="ja-JP" sz="1400" dirty="0"/>
              <a:t>3</a:t>
            </a:r>
            <a:r>
              <a:rPr kumimoji="1" lang="ja-JP" altLang="en-US" sz="1400" dirty="0"/>
              <a:t>回</a:t>
            </a:r>
            <a:r>
              <a:rPr lang="ja-JP" altLang="en-US" sz="600" dirty="0"/>
              <a:t>*変更可</a:t>
            </a:r>
            <a:endParaRPr lang="en-US" altLang="ja-JP" sz="600" dirty="0"/>
          </a:p>
          <a:p>
            <a:endParaRPr kumimoji="1" lang="en-US" altLang="ja-JP" dirty="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1246F2A-724E-6AC1-E18B-A6ED1A984AC4}"/>
              </a:ext>
            </a:extLst>
          </p:cNvPr>
          <p:cNvSpPr/>
          <p:nvPr/>
        </p:nvSpPr>
        <p:spPr>
          <a:xfrm>
            <a:off x="9999534" y="2302990"/>
            <a:ext cx="1983818" cy="5515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800" dirty="0"/>
              <a:t>*変更可</a:t>
            </a:r>
            <a:endParaRPr lang="en-US" altLang="ja-JP" sz="800" dirty="0"/>
          </a:p>
          <a:p>
            <a:pPr algn="ctr"/>
            <a:r>
              <a:rPr kumimoji="1" lang="ja-JP" altLang="en-US" sz="1200" dirty="0"/>
              <a:t>設定</a:t>
            </a:r>
            <a:r>
              <a:rPr lang="ja-JP" altLang="en-US" sz="1200" dirty="0"/>
              <a:t>キーワード</a:t>
            </a:r>
            <a:endParaRPr lang="en-US" altLang="ja-JP" sz="1200" dirty="0"/>
          </a:p>
          <a:p>
            <a:pPr algn="ctr"/>
            <a:r>
              <a:rPr kumimoji="1" lang="ja-JP" altLang="en-US" sz="1200" dirty="0"/>
              <a:t>参加しま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8D8E5D1F-1DF1-15A5-B002-1511FE165480}"/>
              </a:ext>
            </a:extLst>
          </p:cNvPr>
          <p:cNvSpPr/>
          <p:nvPr/>
        </p:nvSpPr>
        <p:spPr>
          <a:xfrm>
            <a:off x="6862612" y="5461349"/>
            <a:ext cx="2297693" cy="3335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BAN</a:t>
            </a:r>
            <a:r>
              <a:rPr kumimoji="1" lang="ja-JP" altLang="en-US" dirty="0"/>
              <a:t>対象者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93AEB6D-4352-9800-4AD3-18426A64144B}"/>
              </a:ext>
            </a:extLst>
          </p:cNvPr>
          <p:cNvSpPr/>
          <p:nvPr/>
        </p:nvSpPr>
        <p:spPr>
          <a:xfrm>
            <a:off x="1240130" y="1771442"/>
            <a:ext cx="262940" cy="4968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F27A946-0517-D3F2-A517-4314585A464B}"/>
              </a:ext>
            </a:extLst>
          </p:cNvPr>
          <p:cNvSpPr/>
          <p:nvPr/>
        </p:nvSpPr>
        <p:spPr>
          <a:xfrm>
            <a:off x="953643" y="1735548"/>
            <a:ext cx="262940" cy="31268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AEDBC393-0194-5EB1-AE34-41184EE2C91D}"/>
              </a:ext>
            </a:extLst>
          </p:cNvPr>
          <p:cNvSpPr/>
          <p:nvPr/>
        </p:nvSpPr>
        <p:spPr>
          <a:xfrm>
            <a:off x="1224435" y="2401019"/>
            <a:ext cx="478782" cy="1452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5C4905B6-E2E2-B084-6378-84E5BF0A79A0}"/>
              </a:ext>
            </a:extLst>
          </p:cNvPr>
          <p:cNvSpPr/>
          <p:nvPr/>
        </p:nvSpPr>
        <p:spPr>
          <a:xfrm>
            <a:off x="1185193" y="2571627"/>
            <a:ext cx="317877" cy="1452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22D6319C-3342-8855-B691-ED88FA68F98B}"/>
              </a:ext>
            </a:extLst>
          </p:cNvPr>
          <p:cNvSpPr/>
          <p:nvPr/>
        </p:nvSpPr>
        <p:spPr>
          <a:xfrm>
            <a:off x="1193040" y="2921852"/>
            <a:ext cx="773768" cy="11175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A03ED1A-8663-23CE-2816-4817CCF66E6E}"/>
              </a:ext>
            </a:extLst>
          </p:cNvPr>
          <p:cNvSpPr/>
          <p:nvPr/>
        </p:nvSpPr>
        <p:spPr>
          <a:xfrm>
            <a:off x="961500" y="3093399"/>
            <a:ext cx="541570" cy="11175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3962D78-CAED-E044-D945-8BEFEF070675}"/>
              </a:ext>
            </a:extLst>
          </p:cNvPr>
          <p:cNvSpPr/>
          <p:nvPr/>
        </p:nvSpPr>
        <p:spPr>
          <a:xfrm>
            <a:off x="1149868" y="3389130"/>
            <a:ext cx="329648" cy="1103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4B3A483-C86C-D213-244B-7C2937DDC370}"/>
              </a:ext>
            </a:extLst>
          </p:cNvPr>
          <p:cNvSpPr/>
          <p:nvPr/>
        </p:nvSpPr>
        <p:spPr>
          <a:xfrm>
            <a:off x="1149868" y="3687386"/>
            <a:ext cx="329648" cy="1103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2505A1D6-A4E4-FE6E-7032-C393BBCF8918}"/>
              </a:ext>
            </a:extLst>
          </p:cNvPr>
          <p:cNvSpPr/>
          <p:nvPr/>
        </p:nvSpPr>
        <p:spPr>
          <a:xfrm>
            <a:off x="1043911" y="3970489"/>
            <a:ext cx="715694" cy="11175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C8DD6822-66FA-A13C-04A1-9AE71583202B}"/>
              </a:ext>
            </a:extLst>
          </p:cNvPr>
          <p:cNvSpPr/>
          <p:nvPr/>
        </p:nvSpPr>
        <p:spPr>
          <a:xfrm>
            <a:off x="1005904" y="4128726"/>
            <a:ext cx="497166" cy="136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61F24A11-6F62-FD60-D264-1E17548CB4E2}"/>
              </a:ext>
            </a:extLst>
          </p:cNvPr>
          <p:cNvSpPr/>
          <p:nvPr/>
        </p:nvSpPr>
        <p:spPr>
          <a:xfrm>
            <a:off x="1118404" y="4442825"/>
            <a:ext cx="606264" cy="1632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AE5E2DEA-3DDE-EBA6-D77D-9777483C229A}"/>
              </a:ext>
            </a:extLst>
          </p:cNvPr>
          <p:cNvSpPr/>
          <p:nvPr/>
        </p:nvSpPr>
        <p:spPr>
          <a:xfrm>
            <a:off x="953643" y="1639370"/>
            <a:ext cx="262940" cy="4968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B8D7D5F-89C8-3EAE-DADB-F7CF32A66033}"/>
              </a:ext>
            </a:extLst>
          </p:cNvPr>
          <p:cNvSpPr/>
          <p:nvPr/>
        </p:nvSpPr>
        <p:spPr>
          <a:xfrm>
            <a:off x="1224297" y="4638752"/>
            <a:ext cx="1420791" cy="196728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EDB56C4-D1F0-EEC9-D3BF-A457196DB726}"/>
              </a:ext>
            </a:extLst>
          </p:cNvPr>
          <p:cNvSpPr/>
          <p:nvPr/>
        </p:nvSpPr>
        <p:spPr>
          <a:xfrm>
            <a:off x="10373671" y="4552483"/>
            <a:ext cx="1482373" cy="8576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5AB85B7-2096-505F-F174-16D322C7D315}"/>
              </a:ext>
            </a:extLst>
          </p:cNvPr>
          <p:cNvSpPr txBox="1"/>
          <p:nvPr/>
        </p:nvSpPr>
        <p:spPr>
          <a:xfrm>
            <a:off x="10316680" y="4550301"/>
            <a:ext cx="147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現在の参加人数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en-US" altLang="ja-JP" sz="1400" dirty="0"/>
              <a:t>100000</a:t>
            </a:r>
            <a:r>
              <a:rPr kumimoji="1" lang="ja-JP" altLang="en-US" sz="1400" dirty="0"/>
              <a:t>人</a:t>
            </a:r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6721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FEDDD86-61A7-357F-7A31-9FDDDDB0811A}"/>
              </a:ext>
            </a:extLst>
          </p:cNvPr>
          <p:cNvSpPr/>
          <p:nvPr/>
        </p:nvSpPr>
        <p:spPr>
          <a:xfrm>
            <a:off x="671083" y="463088"/>
            <a:ext cx="11459434" cy="6000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A22D62E-4757-4D61-03B4-683C17FE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BAN</a:t>
            </a:r>
            <a:r>
              <a:rPr kumimoji="1" lang="ja-JP" altLang="en-US" dirty="0"/>
              <a:t>解除の方法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5FCEF7E-B9F7-1A6C-D1AC-D7E9F82E8466}"/>
              </a:ext>
            </a:extLst>
          </p:cNvPr>
          <p:cNvSpPr txBox="1"/>
          <p:nvPr/>
        </p:nvSpPr>
        <p:spPr>
          <a:xfrm>
            <a:off x="8504314" y="1635087"/>
            <a:ext cx="3555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アプリ内！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2C2611E-63E0-B8CB-2EFB-B72EFBB5580D}"/>
              </a:ext>
            </a:extLst>
          </p:cNvPr>
          <p:cNvSpPr/>
          <p:nvPr/>
        </p:nvSpPr>
        <p:spPr>
          <a:xfrm>
            <a:off x="6699064" y="2232445"/>
            <a:ext cx="5337266" cy="36638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5E7A06-47A2-8D9B-1D9D-431638F921B4}"/>
              </a:ext>
            </a:extLst>
          </p:cNvPr>
          <p:cNvSpPr txBox="1"/>
          <p:nvPr/>
        </p:nvSpPr>
        <p:spPr>
          <a:xfrm>
            <a:off x="10574466" y="2332688"/>
            <a:ext cx="167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BAN</a:t>
            </a:r>
            <a:r>
              <a:rPr kumimoji="1" lang="ja-JP" altLang="en-US" dirty="0"/>
              <a:t>対象者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F2B63A-1B70-32DE-643E-74E4BE548D21}"/>
              </a:ext>
            </a:extLst>
          </p:cNvPr>
          <p:cNvSpPr txBox="1"/>
          <p:nvPr/>
        </p:nvSpPr>
        <p:spPr>
          <a:xfrm>
            <a:off x="6714447" y="3198460"/>
            <a:ext cx="344175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err="1"/>
              <a:t>Youtube</a:t>
            </a:r>
            <a:r>
              <a:rPr kumimoji="1" lang="ja-JP" altLang="en-US" sz="1400" dirty="0"/>
              <a:t>の名前：ゲーム内アカウント</a:t>
            </a:r>
            <a:endParaRPr kumimoji="1" lang="en-US" altLang="ja-JP" dirty="0"/>
          </a:p>
          <a:p>
            <a:r>
              <a:rPr kumimoji="1" lang="en-US" altLang="ja-JP" dirty="0"/>
              <a:t>1*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br>
              <a:rPr kumimoji="1" lang="en-US" altLang="ja-JP" dirty="0"/>
            </a:br>
            <a:r>
              <a:rPr lang="en-US" altLang="ja-JP" dirty="0"/>
              <a:t>2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r>
              <a:rPr lang="en-US" altLang="ja-JP" dirty="0"/>
              <a:t>3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r>
              <a:rPr lang="en-US" altLang="ja-JP" dirty="0"/>
              <a:t>4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en-US" altLang="ja-JP" dirty="0"/>
          </a:p>
          <a:p>
            <a:r>
              <a:rPr kumimoji="1" lang="en-US" altLang="ja-JP" dirty="0"/>
              <a:t>1*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br>
              <a:rPr kumimoji="1" lang="en-US" altLang="ja-JP" dirty="0"/>
            </a:br>
            <a:r>
              <a:rPr lang="en-US" altLang="ja-JP" dirty="0"/>
              <a:t>2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r>
              <a:rPr lang="en-US" altLang="ja-JP" dirty="0"/>
              <a:t>3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r>
              <a:rPr lang="en-US" altLang="ja-JP" dirty="0"/>
              <a:t>4</a:t>
            </a:r>
            <a:r>
              <a:rPr kumimoji="1" lang="en-US" altLang="ja-JP" dirty="0"/>
              <a:t>*</a:t>
            </a:r>
            <a:r>
              <a:rPr kumimoji="1" lang="en-US" altLang="ja-JP" dirty="0" err="1">
                <a:solidFill>
                  <a:srgbClr val="FF0000"/>
                </a:solidFill>
              </a:rPr>
              <a:t>APEX~dousuruz</a:t>
            </a:r>
            <a:r>
              <a:rPr kumimoji="1" lang="ja-JP" altLang="en-US" dirty="0"/>
              <a:t>：</a:t>
            </a:r>
            <a:r>
              <a:rPr kumimoji="1" lang="en-US" altLang="ja-JP" dirty="0" err="1"/>
              <a:t>dousuruz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D29A128-EE17-9FA9-5307-95EADC903B37}"/>
              </a:ext>
            </a:extLst>
          </p:cNvPr>
          <p:cNvSpPr/>
          <p:nvPr/>
        </p:nvSpPr>
        <p:spPr>
          <a:xfrm>
            <a:off x="10127202" y="3490218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60DEF82-FE69-9053-6D23-84F9CE0E107B}"/>
              </a:ext>
            </a:extLst>
          </p:cNvPr>
          <p:cNvSpPr/>
          <p:nvPr/>
        </p:nvSpPr>
        <p:spPr>
          <a:xfrm>
            <a:off x="6783435" y="2340314"/>
            <a:ext cx="3187790" cy="354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検索入力場所</a:t>
            </a:r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4ABF56E-3C83-D4A6-72AB-B216B588AA3C}"/>
              </a:ext>
            </a:extLst>
          </p:cNvPr>
          <p:cNvSpPr txBox="1"/>
          <p:nvPr/>
        </p:nvSpPr>
        <p:spPr>
          <a:xfrm>
            <a:off x="6667663" y="2745924"/>
            <a:ext cx="4509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Youtube</a:t>
            </a:r>
            <a:r>
              <a:rPr kumimoji="1" lang="ja-JP" altLang="en-US" dirty="0"/>
              <a:t>名またはゲーム内アカウント名</a:t>
            </a:r>
          </a:p>
          <a:p>
            <a:endParaRPr kumimoji="1" lang="ja-JP" altLang="en-US" dirty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85CDCE84-D6A2-9778-71AB-BEFE3D412332}"/>
              </a:ext>
            </a:extLst>
          </p:cNvPr>
          <p:cNvSpPr/>
          <p:nvPr/>
        </p:nvSpPr>
        <p:spPr>
          <a:xfrm>
            <a:off x="10127202" y="3769922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889FA96-D887-A15A-9682-F03740EA8446}"/>
              </a:ext>
            </a:extLst>
          </p:cNvPr>
          <p:cNvSpPr/>
          <p:nvPr/>
        </p:nvSpPr>
        <p:spPr>
          <a:xfrm>
            <a:off x="10127202" y="4048736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F4EC91CF-1138-E121-8EE9-89275BFE43D6}"/>
              </a:ext>
            </a:extLst>
          </p:cNvPr>
          <p:cNvSpPr/>
          <p:nvPr/>
        </p:nvSpPr>
        <p:spPr>
          <a:xfrm>
            <a:off x="10127202" y="4328440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05D1D5FE-C95B-1CA5-46EA-351FF80FB23B}"/>
              </a:ext>
            </a:extLst>
          </p:cNvPr>
          <p:cNvSpPr/>
          <p:nvPr/>
        </p:nvSpPr>
        <p:spPr>
          <a:xfrm>
            <a:off x="10127202" y="4606730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84A59EB-687B-AF9C-888C-148AE15FA6CE}"/>
              </a:ext>
            </a:extLst>
          </p:cNvPr>
          <p:cNvSpPr/>
          <p:nvPr/>
        </p:nvSpPr>
        <p:spPr>
          <a:xfrm>
            <a:off x="10127202" y="4886434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37433B9-0046-731C-9203-6C27FC70B1A7}"/>
              </a:ext>
            </a:extLst>
          </p:cNvPr>
          <p:cNvSpPr/>
          <p:nvPr/>
        </p:nvSpPr>
        <p:spPr>
          <a:xfrm>
            <a:off x="10127202" y="5165248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438AD17-6026-6146-6071-2975D9B82BC5}"/>
              </a:ext>
            </a:extLst>
          </p:cNvPr>
          <p:cNvSpPr/>
          <p:nvPr/>
        </p:nvSpPr>
        <p:spPr>
          <a:xfrm>
            <a:off x="10127202" y="5444952"/>
            <a:ext cx="1078672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/>
              <a:t>BAN</a:t>
            </a:r>
            <a:r>
              <a:rPr kumimoji="1" lang="ja-JP" altLang="en-US" sz="800" dirty="0"/>
              <a:t>解除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C6B952F-2D68-06D6-73CA-DD9372CB3BAB}"/>
              </a:ext>
            </a:extLst>
          </p:cNvPr>
          <p:cNvSpPr/>
          <p:nvPr/>
        </p:nvSpPr>
        <p:spPr>
          <a:xfrm>
            <a:off x="6714447" y="3249455"/>
            <a:ext cx="45719" cy="2507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0D80F08-E39F-6F75-7D2B-03B77492F7F7}"/>
              </a:ext>
            </a:extLst>
          </p:cNvPr>
          <p:cNvSpPr/>
          <p:nvPr/>
        </p:nvSpPr>
        <p:spPr>
          <a:xfrm>
            <a:off x="6714446" y="3769922"/>
            <a:ext cx="45719" cy="13780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19B6934-ECE7-1769-CA09-7ECDC635E09A}"/>
              </a:ext>
            </a:extLst>
          </p:cNvPr>
          <p:cNvSpPr txBox="1"/>
          <p:nvPr/>
        </p:nvSpPr>
        <p:spPr>
          <a:xfrm>
            <a:off x="1208734" y="2185927"/>
            <a:ext cx="39754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BAN</a:t>
            </a:r>
            <a:r>
              <a:rPr kumimoji="1" lang="ja-JP" altLang="en-US" dirty="0"/>
              <a:t>解除は、</a:t>
            </a:r>
            <a:endParaRPr kumimoji="1" lang="en-US" altLang="ja-JP" dirty="0"/>
          </a:p>
          <a:p>
            <a:r>
              <a:rPr kumimoji="1" lang="ja-JP" altLang="en-US" dirty="0"/>
              <a:t>左下にあった</a:t>
            </a:r>
            <a:r>
              <a:rPr kumimoji="1" lang="en-US" altLang="ja-JP" dirty="0"/>
              <a:t>BAN</a:t>
            </a:r>
            <a:r>
              <a:rPr kumimoji="1" lang="ja-JP" altLang="en-US" dirty="0"/>
              <a:t>対象者を</a:t>
            </a:r>
            <a:r>
              <a:rPr lang="ja-JP" altLang="en-US" dirty="0"/>
              <a:t>押して</a:t>
            </a:r>
            <a:endParaRPr lang="en-US" altLang="ja-JP" dirty="0"/>
          </a:p>
          <a:p>
            <a:r>
              <a:rPr kumimoji="1" lang="ja-JP" altLang="en-US" dirty="0"/>
              <a:t>この画面で</a:t>
            </a:r>
            <a:r>
              <a:rPr kumimoji="1" lang="en-US" altLang="ja-JP" dirty="0"/>
              <a:t>BAN</a:t>
            </a:r>
            <a:r>
              <a:rPr kumimoji="1" lang="ja-JP" altLang="en-US" dirty="0"/>
              <a:t>解除を押す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/>
              <a:t>検索入力場所で</a:t>
            </a:r>
            <a:r>
              <a:rPr kumimoji="1" lang="en-US" altLang="ja-JP" dirty="0" err="1"/>
              <a:t>Youtube</a:t>
            </a:r>
            <a:r>
              <a:rPr kumimoji="1" lang="ja-JP" altLang="en-US" dirty="0"/>
              <a:t>名またはゲーム内アカウント名を検索して</a:t>
            </a:r>
            <a:endParaRPr kumimoji="1" lang="en-US" altLang="ja-JP" dirty="0"/>
          </a:p>
          <a:p>
            <a:r>
              <a:rPr lang="ja-JP" altLang="en-US" dirty="0"/>
              <a:t>表示する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E86049B-5794-C396-DA4C-299A1D8F7F6C}"/>
              </a:ext>
            </a:extLst>
          </p:cNvPr>
          <p:cNvSpPr/>
          <p:nvPr/>
        </p:nvSpPr>
        <p:spPr>
          <a:xfrm>
            <a:off x="11268958" y="5651204"/>
            <a:ext cx="704288" cy="211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/>
              <a:t>戻る</a:t>
            </a:r>
          </a:p>
        </p:txBody>
      </p:sp>
    </p:spTree>
    <p:extLst>
      <p:ext uri="{BB962C8B-B14F-4D97-AF65-F5344CB8AC3E}">
        <p14:creationId xmlns:p14="http://schemas.microsoft.com/office/powerpoint/2010/main" val="2196412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311</Words>
  <Application>Microsoft Office PowerPoint</Application>
  <PresentationFormat>ワイド画面</PresentationFormat>
  <Paragraphs>72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アプリ名未定</vt:lpstr>
      <vt:lpstr>ライブ配信中のコメント</vt:lpstr>
      <vt:lpstr>BAN解除の方法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アプリ名未定</dc:title>
  <dc:creator>とじま ゆみか</dc:creator>
  <cp:lastModifiedBy>とじま ゆみか</cp:lastModifiedBy>
  <cp:revision>5</cp:revision>
  <dcterms:created xsi:type="dcterms:W3CDTF">2022-06-09T10:20:14Z</dcterms:created>
  <dcterms:modified xsi:type="dcterms:W3CDTF">2022-06-09T11:38:07Z</dcterms:modified>
</cp:coreProperties>
</file>