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965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072C1-D8DB-4130-AAC8-C88F58EE21ED}" type="datetimeFigureOut">
              <a:rPr kumimoji="1" lang="ja-JP" altLang="en-US" smtClean="0"/>
              <a:t>2024/9/2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7C969-424B-40DE-9D1E-4D24445638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291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7C969-424B-40DE-9D1E-4D244456385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5328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BA3F48-55F5-6DD1-6A9B-D36C8899E4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18A10E5-8A8F-E18B-75A2-007C837CAF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F315B28-7072-A6A1-58CE-6F376506C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2045D-FCB8-4F50-96A9-FB8C0116B71D}" type="datetimeFigureOut">
              <a:rPr kumimoji="1" lang="ja-JP" altLang="en-US" smtClean="0"/>
              <a:t>2024/9/2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A061904-24F1-E7DA-0EAF-A8F72F889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CC3FE7-2B9D-39BE-6516-517F899D6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A9D8A-7D03-4181-B694-B2ED717E0E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496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2E7E3B-6A91-A1F8-B583-1D69EECEF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BC603F3-B67E-61EE-11FF-CA1F0D1627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5225AB9-1DE0-E9B4-EE1B-6DA685A66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2045D-FCB8-4F50-96A9-FB8C0116B71D}" type="datetimeFigureOut">
              <a:rPr kumimoji="1" lang="ja-JP" altLang="en-US" smtClean="0"/>
              <a:t>2024/9/2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666F7B-EB5C-CC5A-E743-44F0E2F12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2AB96B-C2BC-D95B-F0F2-530524D05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A9D8A-7D03-4181-B694-B2ED717E0E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7085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D795D08-39F7-704E-C684-7EDD862F91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AF83F45-A26D-1D84-7112-D8B36B57C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BBF7C3-302D-1F78-D5ED-EF8AFC023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2045D-FCB8-4F50-96A9-FB8C0116B71D}" type="datetimeFigureOut">
              <a:rPr kumimoji="1" lang="ja-JP" altLang="en-US" smtClean="0"/>
              <a:t>2024/9/2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B17609C-1593-B0F9-7EC4-4463E476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6AA917-4026-A6E1-9C52-5BFA71836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A9D8A-7D03-4181-B694-B2ED717E0E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648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DE39D2-C995-B498-0C31-6B44A794D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704AC9-1C33-EB6F-A300-1A730FB65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EE7B920-E39A-EEB2-5936-1C6AD0C66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2045D-FCB8-4F50-96A9-FB8C0116B71D}" type="datetimeFigureOut">
              <a:rPr kumimoji="1" lang="ja-JP" altLang="en-US" smtClean="0"/>
              <a:t>2024/9/2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B5CBAC-50DD-6DD0-EB55-EA618EB96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DE17036-4869-17F9-72C3-6B32562E6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A9D8A-7D03-4181-B694-B2ED717E0E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324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D56CED-8895-8050-B1FC-D943AA3BC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494139F-16DE-DB3A-BD8B-E107368E2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02ECEB2-C1E5-097D-7CB2-26AFD2B34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2045D-FCB8-4F50-96A9-FB8C0116B71D}" type="datetimeFigureOut">
              <a:rPr kumimoji="1" lang="ja-JP" altLang="en-US" smtClean="0"/>
              <a:t>2024/9/2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F69F3C-E8BD-5616-14AE-38E2B00AB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EC814EB-7151-7AEB-4C9D-98304CF43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A9D8A-7D03-4181-B694-B2ED717E0E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4417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8CAC8E-1BDF-BE04-CB10-92E3ECF61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80A93C-7075-D27B-9BEC-0C88FC8E8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0971099-9562-377B-1AEA-1213E594C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0E7E8CD-4DD8-2FC2-9863-2DDBE8BD9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2045D-FCB8-4F50-96A9-FB8C0116B71D}" type="datetimeFigureOut">
              <a:rPr kumimoji="1" lang="ja-JP" altLang="en-US" smtClean="0"/>
              <a:t>2024/9/2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E0B6338-033C-7D1B-714A-55EBAEB8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2692638-8FE2-9887-1750-47699C361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A9D8A-7D03-4181-B694-B2ED717E0E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978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F286F2-CF11-E450-EE87-8F576C292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35493EC-8D0A-4028-D2B7-C22672B18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59EC15B-9208-1B7D-AF6A-32AFA446E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5442CB0-1F12-56DC-D213-0DE587C3CE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BB40ED0-A4D0-94E1-DCA6-39AF4C1F8C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D0A335E-A12A-EB22-76B9-48D1927D3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2045D-FCB8-4F50-96A9-FB8C0116B71D}" type="datetimeFigureOut">
              <a:rPr kumimoji="1" lang="ja-JP" altLang="en-US" smtClean="0"/>
              <a:t>2024/9/2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F6120A-CACA-003F-096A-E25934859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9AF2310-E866-DD66-927C-20B19357C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A9D8A-7D03-4181-B694-B2ED717E0E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509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91C6F6-3855-4A02-35C3-4F4D6D705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F48FF1C-C881-8E50-F3C6-D5FEB4A53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2045D-FCB8-4F50-96A9-FB8C0116B71D}" type="datetimeFigureOut">
              <a:rPr kumimoji="1" lang="ja-JP" altLang="en-US" smtClean="0"/>
              <a:t>2024/9/2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3612F6B-CD97-01BD-4601-1759F7950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8A8233A-4BB1-DD33-7AE4-A72AA6012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A9D8A-7D03-4181-B694-B2ED717E0E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994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0DAB9E5-83FD-8501-5F89-5E54D770C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2045D-FCB8-4F50-96A9-FB8C0116B71D}" type="datetimeFigureOut">
              <a:rPr kumimoji="1" lang="ja-JP" altLang="en-US" smtClean="0"/>
              <a:t>2024/9/2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D71B5A0-759A-372A-3CD6-A4B80858A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522D37-7758-5A42-D704-461DBD27B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A9D8A-7D03-4181-B694-B2ED717E0E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5751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1E6407-BA83-A6BD-5C7D-F3F585AC7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8CB76-A957-D360-7174-27940FA6C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1F7C568-C7B4-436F-9D44-4F438BDC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E472C8C-9510-E590-32AB-1FF478EC3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2045D-FCB8-4F50-96A9-FB8C0116B71D}" type="datetimeFigureOut">
              <a:rPr kumimoji="1" lang="ja-JP" altLang="en-US" smtClean="0"/>
              <a:t>2024/9/2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2B8D0AD-E7CF-1BAF-66CE-8F7986648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2FC659C-2453-2025-7111-4467E24B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A9D8A-7D03-4181-B694-B2ED717E0E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137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E9783D-729F-602A-519C-C09D4A60F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ABB4900-11CD-CA42-0343-E34C1DC2F8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6D7D8B3-8A41-CD8F-1A29-5B35CC21C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BC31FEF-BABE-FB7E-156A-F842E7499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2045D-FCB8-4F50-96A9-FB8C0116B71D}" type="datetimeFigureOut">
              <a:rPr kumimoji="1" lang="ja-JP" altLang="en-US" smtClean="0"/>
              <a:t>2024/9/2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6B529-A2F0-1FB3-FE4B-94C20F887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D2DA168-ED7B-5DCD-3BFC-94A7F6226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A9D8A-7D03-4181-B694-B2ED717E0E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2047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6553428-6084-97DB-B3C2-F562C2432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15B68BF-EBE6-F449-1556-12592EEC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AF818CF-E4F7-B135-68AB-AEFF0225A3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22045D-FCB8-4F50-96A9-FB8C0116B71D}" type="datetimeFigureOut">
              <a:rPr kumimoji="1" lang="ja-JP" altLang="en-US" smtClean="0"/>
              <a:t>2024/9/2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87454E-7450-2A47-58F4-BD2008C9B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57BDA88-EE1F-183A-17F9-DA083DE915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1A9D8A-7D03-4181-B694-B2ED717E0E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956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机に肘をついている子供&#10;&#10;中程度の精度で自動的に生成された説明">
            <a:extLst>
              <a:ext uri="{FF2B5EF4-FFF2-40B4-BE49-F238E27FC236}">
                <a16:creationId xmlns:a16="http://schemas.microsoft.com/office/drawing/2014/main" id="{4D5A4984-459D-48F7-893D-C225B09AF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440" y="1817039"/>
            <a:ext cx="2787502" cy="2787502"/>
          </a:xfrm>
          <a:prstGeom prst="rect">
            <a:avLst/>
          </a:prstGeom>
        </p:spPr>
      </p:pic>
      <p:pic>
        <p:nvPicPr>
          <p:cNvPr id="9" name="図 8" descr="電話をしている女性&#10;&#10;中程度の精度で自動的に生成された説明">
            <a:extLst>
              <a:ext uri="{FF2B5EF4-FFF2-40B4-BE49-F238E27FC236}">
                <a16:creationId xmlns:a16="http://schemas.microsoft.com/office/drawing/2014/main" id="{2F5FB9C6-F8B1-8A38-54A5-B55D64D87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1" y="1817039"/>
            <a:ext cx="2787502" cy="2787502"/>
          </a:xfrm>
          <a:prstGeom prst="rect">
            <a:avLst/>
          </a:prstGeom>
        </p:spPr>
      </p:pic>
      <p:pic>
        <p:nvPicPr>
          <p:cNvPr id="11" name="図 10" descr="女性の頬にキスをしている男女&#10;&#10;中程度の精度で自動的に生成された説明">
            <a:extLst>
              <a:ext uri="{FF2B5EF4-FFF2-40B4-BE49-F238E27FC236}">
                <a16:creationId xmlns:a16="http://schemas.microsoft.com/office/drawing/2014/main" id="{2FFF4C4F-5F77-684B-62C6-A3268A185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5896" y="1723118"/>
            <a:ext cx="2881423" cy="2881423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B32EDF0-5F2C-14CF-AEB6-5357EECBFD8E}"/>
              </a:ext>
            </a:extLst>
          </p:cNvPr>
          <p:cNvSpPr txBox="1"/>
          <p:nvPr/>
        </p:nvSpPr>
        <p:spPr>
          <a:xfrm>
            <a:off x="564653" y="5049982"/>
            <a:ext cx="31380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/>
              <a:t>一番数字がとれている画像です。ママが深刻に困っていて、子供が何やら暴れている（ピントはママに合っている）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43A78AF-A9D6-E20A-38EC-99456DCD1993}"/>
              </a:ext>
            </a:extLst>
          </p:cNvPr>
          <p:cNvSpPr txBox="1"/>
          <p:nvPr/>
        </p:nvSpPr>
        <p:spPr>
          <a:xfrm>
            <a:off x="4460440" y="5049982"/>
            <a:ext cx="31380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/>
              <a:t>この画像も少し取れているのですが、ママの困り具合が足りない印象です。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F613B78-DCC3-3EB3-EC66-9EBC2CDD265F}"/>
              </a:ext>
            </a:extLst>
          </p:cNvPr>
          <p:cNvSpPr txBox="1"/>
          <p:nvPr/>
        </p:nvSpPr>
        <p:spPr>
          <a:xfrm>
            <a:off x="8097579" y="5049982"/>
            <a:ext cx="31380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dirty="0"/>
              <a:t>ママがうんざりしている画像ですが、子供がうるさいイメージじゃないので惜しい感じです。</a:t>
            </a:r>
            <a:endParaRPr kumimoji="1" lang="ja-JP" altLang="en-US" sz="15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5EDC85F-C2CD-AC2D-C692-DC7D5FBBA9F0}"/>
              </a:ext>
            </a:extLst>
          </p:cNvPr>
          <p:cNvSpPr txBox="1"/>
          <p:nvPr/>
        </p:nvSpPr>
        <p:spPr>
          <a:xfrm>
            <a:off x="694821" y="700023"/>
            <a:ext cx="10839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栄養補助食品の広告バナーを制作しています。子供がかんしゃくをおこす、落ち着きがない等で深く悩んでいるママをターゲットにしています。ママ＆女児で、ママにクローズアップした画像を生成してほしいです。</a:t>
            </a:r>
            <a:endParaRPr kumimoji="1" lang="ja-JP" altLang="en-US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58ACAB7-36B9-9993-864F-BC6A685EE61F}"/>
              </a:ext>
            </a:extLst>
          </p:cNvPr>
          <p:cNvSpPr/>
          <p:nvPr/>
        </p:nvSpPr>
        <p:spPr>
          <a:xfrm>
            <a:off x="694821" y="1723118"/>
            <a:ext cx="2881423" cy="30463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7681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116</Words>
  <Application>Microsoft Office PowerPoint</Application>
  <PresentationFormat>ワイド画面</PresentationFormat>
  <Paragraphs>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長谷川 いつか</dc:creator>
  <cp:lastModifiedBy>長谷川 いつか</cp:lastModifiedBy>
  <cp:revision>1</cp:revision>
  <dcterms:created xsi:type="dcterms:W3CDTF">2024-09-02T08:17:36Z</dcterms:created>
  <dcterms:modified xsi:type="dcterms:W3CDTF">2024-09-02T09:59:57Z</dcterms:modified>
</cp:coreProperties>
</file>