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6858000" cy="9906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CC"/>
    <a:srgbClr val="FF99FF"/>
    <a:srgbClr val="FF0066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6" autoAdjust="0"/>
    <p:restoredTop sz="94660"/>
  </p:normalViewPr>
  <p:slideViewPr>
    <p:cSldViewPr snapToGrid="0">
      <p:cViewPr>
        <p:scale>
          <a:sx n="75" d="100"/>
          <a:sy n="75" d="100"/>
        </p:scale>
        <p:origin x="1912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09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704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8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419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26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66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55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99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32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87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80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2BE76-CC5F-4BD7-9DEE-32878236016E}" type="datetimeFigureOut">
              <a:rPr kumimoji="1" lang="ja-JP" altLang="en-US" smtClean="0"/>
              <a:t>2022/7/13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C7745-BF76-4FBC-876C-C60957C43B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44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AE7E5F2B-DD7A-D653-E8DE-639D02C08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0"/>
            <a:ext cx="6858000" cy="1028700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1AD64BD-0E38-9FF5-7711-40E6C733137B}"/>
              </a:ext>
            </a:extLst>
          </p:cNvPr>
          <p:cNvSpPr txBox="1"/>
          <p:nvPr/>
        </p:nvSpPr>
        <p:spPr>
          <a:xfrm>
            <a:off x="3429000" y="584200"/>
            <a:ext cx="3175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ロゴ</a:t>
            </a:r>
            <a:endParaRPr kumimoji="1" lang="en-US" altLang="ja-JP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写真展タイトル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099C146-E791-5639-4FE1-4D06C25389DD}"/>
              </a:ext>
            </a:extLst>
          </p:cNvPr>
          <p:cNvSpPr txBox="1"/>
          <p:nvPr/>
        </p:nvSpPr>
        <p:spPr>
          <a:xfrm>
            <a:off x="3429000" y="2167466"/>
            <a:ext cx="31750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写真展サブタイトル</a:t>
            </a:r>
            <a:endParaRPr kumimoji="1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FC726E3-9EBA-11DE-50C3-71D0A3AF04E2}"/>
              </a:ext>
            </a:extLst>
          </p:cNvPr>
          <p:cNvSpPr txBox="1"/>
          <p:nvPr/>
        </p:nvSpPr>
        <p:spPr>
          <a:xfrm>
            <a:off x="491066" y="8690226"/>
            <a:ext cx="31750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写真展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開催</a:t>
            </a:r>
            <a:r>
              <a:rPr kumimoji="1" lang="ja-JP" altLang="en-US" sz="1400" dirty="0"/>
              <a:t>場所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開催日時情報</a:t>
            </a:r>
          </a:p>
        </p:txBody>
      </p:sp>
    </p:spTree>
    <p:extLst>
      <p:ext uri="{BB962C8B-B14F-4D97-AF65-F5344CB8AC3E}">
        <p14:creationId xmlns:p14="http://schemas.microsoft.com/office/powerpoint/2010/main" val="381335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吹き出し: 線 4">
            <a:extLst>
              <a:ext uri="{FF2B5EF4-FFF2-40B4-BE49-F238E27FC236}">
                <a16:creationId xmlns:a16="http://schemas.microsoft.com/office/drawing/2014/main" id="{9ECE344E-C478-C00D-D4E8-6EFDE516584C}"/>
              </a:ext>
            </a:extLst>
          </p:cNvPr>
          <p:cNvSpPr/>
          <p:nvPr/>
        </p:nvSpPr>
        <p:spPr>
          <a:xfrm rot="16200000">
            <a:off x="279742" y="7153934"/>
            <a:ext cx="1370692" cy="1320641"/>
          </a:xfrm>
          <a:prstGeom prst="borderCallout1">
            <a:avLst>
              <a:gd name="adj1" fmla="val 18750"/>
              <a:gd name="adj2" fmla="val -8333"/>
              <a:gd name="adj3" fmla="val 29028"/>
              <a:gd name="adj4" fmla="val -387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CDD88ACF-C0E3-D03C-1879-2AA60B5F93A9}"/>
              </a:ext>
            </a:extLst>
          </p:cNvPr>
          <p:cNvSpPr/>
          <p:nvPr/>
        </p:nvSpPr>
        <p:spPr>
          <a:xfrm>
            <a:off x="304766" y="4316479"/>
            <a:ext cx="1726969" cy="477978"/>
          </a:xfrm>
          <a:prstGeom prst="roundRect">
            <a:avLst/>
          </a:prstGeom>
          <a:gradFill>
            <a:gsLst>
              <a:gs pos="0">
                <a:srgbClr val="FF99FF"/>
              </a:gs>
              <a:gs pos="50000">
                <a:srgbClr val="FF66CC"/>
              </a:gs>
              <a:gs pos="100000">
                <a:srgbClr val="FF3399"/>
              </a:gs>
            </a:gsLst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0F0C069-1363-5C5F-3DBB-88905923757D}"/>
              </a:ext>
            </a:extLst>
          </p:cNvPr>
          <p:cNvSpPr/>
          <p:nvPr/>
        </p:nvSpPr>
        <p:spPr>
          <a:xfrm>
            <a:off x="312353" y="5782262"/>
            <a:ext cx="1726969" cy="59927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0B393EB-AF9E-663F-0443-7A4BDDB2A0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5" b="6877"/>
          <a:stretch/>
        </p:blipFill>
        <p:spPr>
          <a:xfrm>
            <a:off x="444226" y="87030"/>
            <a:ext cx="6176390" cy="4157896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148907-01F5-D310-0D68-7F46CF0CBDE6}"/>
              </a:ext>
            </a:extLst>
          </p:cNvPr>
          <p:cNvSpPr txBox="1"/>
          <p:nvPr/>
        </p:nvSpPr>
        <p:spPr>
          <a:xfrm>
            <a:off x="2032163" y="5679736"/>
            <a:ext cx="4537302" cy="1543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0" indent="-444500" algn="just">
              <a:lnSpc>
                <a:spcPct val="150000"/>
              </a:lnSpc>
            </a:pPr>
            <a:r>
              <a:rPr lang="en-US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19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●●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　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〇〇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県</a:t>
            </a:r>
            <a:r>
              <a:rPr lang="ja-JP" altLang="en-US" sz="8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□□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市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生まれ。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大学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進学で上京するも中退。</a:t>
            </a:r>
            <a:endParaRPr lang="en-US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444500" indent="1588" algn="just">
              <a:lnSpc>
                <a:spcPct val="150000"/>
              </a:lnSpc>
            </a:pP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人生に目的を見いだせず職を転々と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するうち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en-US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37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歳で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難病の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潰瘍性大腸炎を発症。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元来の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憂鬱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な性分も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つのり、心身ともにどん底に陥る。</a:t>
            </a:r>
          </a:p>
          <a:p>
            <a:pPr marL="444500" indent="-444500" algn="just">
              <a:lnSpc>
                <a:spcPct val="150000"/>
              </a:lnSpc>
            </a:pPr>
            <a:r>
              <a:rPr lang="en-US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20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●●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　癒しを求めて訪れた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当時住んでいた近所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のペット店で一匹の犬と出会う。その愛嬌に何物にも代えがたい癒しを覚え、迷わず家族に迎える。「</a:t>
            </a:r>
            <a:r>
              <a:rPr lang="ja-JP" altLang="en-US" sz="8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＊＊＊＊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」と命名。</a:t>
            </a:r>
            <a:endParaRPr lang="en-US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444500" indent="4763" algn="just">
              <a:lnSpc>
                <a:spcPct val="150000"/>
              </a:lnSpc>
            </a:pP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まんぺいの癒し効果は絶大で、憂鬱が消え、大腸炎も寛解する。</a:t>
            </a:r>
            <a:endParaRPr lang="en-US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444500" indent="1588" algn="just">
              <a:lnSpc>
                <a:spcPct val="150000"/>
              </a:lnSpc>
            </a:pP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心機一転、再就職するが、病魔が再発し入院。</a:t>
            </a:r>
            <a:endParaRPr lang="en-US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444500" algn="just">
              <a:lnSpc>
                <a:spcPct val="150000"/>
              </a:lnSpc>
            </a:pP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病床で「今後自分が為すべきこと」について考え、新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たな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ひらめきを得る。</a:t>
            </a:r>
            <a:endParaRPr kumimoji="1" lang="ja-JP" altLang="en-US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170588B-6B2F-CE36-8D50-EAD396818BC1}"/>
              </a:ext>
            </a:extLst>
          </p:cNvPr>
          <p:cNvSpPr txBox="1"/>
          <p:nvPr/>
        </p:nvSpPr>
        <p:spPr>
          <a:xfrm>
            <a:off x="2095295" y="7198672"/>
            <a:ext cx="4474170" cy="62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 algn="just">
              <a:lnSpc>
                <a:spcPct val="150000"/>
              </a:lnSpc>
            </a:pPr>
            <a:r>
              <a:rPr lang="ja-JP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――</a:t>
            </a:r>
            <a:r>
              <a:rPr lang="en-US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現代は</a:t>
            </a:r>
            <a:r>
              <a:rPr lang="en-US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IT</a:t>
            </a:r>
            <a:r>
              <a:rPr lang="ja-JP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の恩恵で場所を問わず、地方でもどこでも、自分の好きな場所で仕事ができる時代。そんな生き方を採用する人々の拠点となる施設を、地方の遊休施設を活用してつくりたい。そのために、まずは自分でその生き方を実践し、知見を集めたい</a:t>
            </a:r>
            <a:r>
              <a:rPr lang="en-US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sz="800" i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――</a:t>
            </a:r>
            <a:endParaRPr kumimoji="1" lang="ja-JP" altLang="en-US" sz="800" i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456FF0D-AEB4-7CF1-E1F0-83A36010F268}"/>
              </a:ext>
            </a:extLst>
          </p:cNvPr>
          <p:cNvSpPr txBox="1"/>
          <p:nvPr/>
        </p:nvSpPr>
        <p:spPr>
          <a:xfrm>
            <a:off x="2095295" y="7814255"/>
            <a:ext cx="4525321" cy="62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20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●●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　理想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を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胸に退職し、全国の地方創生の担い手を訪ねる旅を開始。</a:t>
            </a:r>
            <a:endParaRPr lang="en-US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444500" algn="just">
              <a:lnSpc>
                <a:spcPct val="150000"/>
              </a:lnSpc>
            </a:pPr>
            <a:r>
              <a:rPr lang="ja-JP" altLang="ja-JP" sz="800" kern="10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途中、</a:t>
            </a:r>
            <a:r>
              <a:rPr lang="ja-JP" altLang="en-US" sz="800" kern="10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****</a:t>
            </a:r>
            <a:r>
              <a:rPr lang="ja-JP" altLang="ja-JP" sz="800" kern="10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に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ご当地名物のかぶりものを着せて写真を撮り、</a:t>
            </a:r>
            <a:r>
              <a:rPr lang="en-US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SNS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に投稿したところ、好評を博す。以来、『</a:t>
            </a:r>
            <a:r>
              <a:rPr lang="ja-JP" altLang="ja-JP" sz="800" b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かぶりもの犬</a:t>
            </a:r>
            <a:r>
              <a:rPr lang="ja-JP" altLang="en-US" sz="800" b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＊＊＊＊</a:t>
            </a:r>
            <a:r>
              <a:rPr lang="ja-JP" altLang="ja-JP" sz="800" b="1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全国行脚</a:t>
            </a:r>
            <a:r>
              <a:rPr lang="ja-JP" altLang="ja-JP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8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を通して、笑顔を届ける活動も並行して行う。</a:t>
            </a:r>
            <a:endParaRPr lang="ja-JP" altLang="ja-JP" sz="80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6704B94-54A9-5BFA-D953-5A1D0278696E}"/>
              </a:ext>
            </a:extLst>
          </p:cNvPr>
          <p:cNvGrpSpPr/>
          <p:nvPr/>
        </p:nvGrpSpPr>
        <p:grpSpPr>
          <a:xfrm>
            <a:off x="346348" y="5758562"/>
            <a:ext cx="1665961" cy="638828"/>
            <a:chOff x="346348" y="4195789"/>
            <a:chExt cx="1665961" cy="638828"/>
          </a:xfrm>
          <a:noFill/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B190A00-F713-997E-09C0-D84A1F72D4D0}"/>
                </a:ext>
              </a:extLst>
            </p:cNvPr>
            <p:cNvSpPr/>
            <p:nvPr/>
          </p:nvSpPr>
          <p:spPr>
            <a:xfrm>
              <a:off x="346348" y="4195789"/>
              <a:ext cx="1665961" cy="6388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66B1B667-D495-45DE-4C3F-DC6505E28404}"/>
                </a:ext>
              </a:extLst>
            </p:cNvPr>
            <p:cNvGrpSpPr/>
            <p:nvPr/>
          </p:nvGrpSpPr>
          <p:grpSpPr>
            <a:xfrm>
              <a:off x="523750" y="4219489"/>
              <a:ext cx="1476680" cy="550918"/>
              <a:chOff x="508574" y="4143936"/>
              <a:chExt cx="1476680" cy="550918"/>
            </a:xfrm>
            <a:grpFill/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91941A0-D0DE-CB40-EE88-2EC1F07DC77E}"/>
                  </a:ext>
                </a:extLst>
              </p:cNvPr>
              <p:cNvSpPr txBox="1"/>
              <p:nvPr/>
            </p:nvSpPr>
            <p:spPr>
              <a:xfrm>
                <a:off x="508574" y="4143936"/>
                <a:ext cx="1476680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Times New Roman" panose="02020603050405020304" pitchFamily="18" charset="0"/>
                  </a:rPr>
                  <a:t>（飼い主名）</a:t>
                </a:r>
                <a:endParaRPr kumimoji="1" lang="ja-JP" altLang="en-US" sz="16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EB65900-FE95-2412-F829-54161244C7B0}"/>
                  </a:ext>
                </a:extLst>
              </p:cNvPr>
              <p:cNvSpPr txBox="1"/>
              <p:nvPr/>
            </p:nvSpPr>
            <p:spPr>
              <a:xfrm>
                <a:off x="570262" y="4407788"/>
                <a:ext cx="1168400" cy="2870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50000"/>
                  </a:lnSpc>
                </a:pPr>
                <a:r>
                  <a:rPr kumimoji="1" lang="ja-JP" altLang="en-US" sz="1000" b="1" dirty="0">
                    <a:solidFill>
                      <a:schemeClr val="bg1"/>
                    </a:solidFill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Times New Roman" panose="02020603050405020304" pitchFamily="18" charset="0"/>
                  </a:rPr>
                  <a:t>ふりがな</a:t>
                </a:r>
                <a:endParaRPr kumimoji="1" lang="ja-JP" altLang="en-US" sz="10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p:grp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0DA7FEA-4F80-0081-9360-2FC103AE7D82}"/>
              </a:ext>
            </a:extLst>
          </p:cNvPr>
          <p:cNvSpPr txBox="1"/>
          <p:nvPr/>
        </p:nvSpPr>
        <p:spPr>
          <a:xfrm>
            <a:off x="2118669" y="4289055"/>
            <a:ext cx="4501947" cy="62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1400"/>
              </a:lnSpc>
              <a:defRPr sz="1100" kern="10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●●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年　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××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県生まれ。オス。ポメプー（ポメラニアン×トイプードル）。</a:t>
            </a:r>
          </a:p>
          <a:p>
            <a:pPr marL="444500">
              <a:lnSpc>
                <a:spcPct val="150000"/>
              </a:lnSpc>
            </a:pP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ペット店で飼い主がつかないところを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（飼い主名）との運命の出会いを果たす。以来、飼い主の癒し係を務める。</a:t>
            </a:r>
            <a:endParaRPr lang="ja-JP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383CBFD-E914-57AA-D5EA-E803F88B5A17}"/>
              </a:ext>
            </a:extLst>
          </p:cNvPr>
          <p:cNvGrpSpPr/>
          <p:nvPr/>
        </p:nvGrpSpPr>
        <p:grpSpPr>
          <a:xfrm>
            <a:off x="334469" y="4346325"/>
            <a:ext cx="1665961" cy="425885"/>
            <a:chOff x="346348" y="7938271"/>
            <a:chExt cx="1665961" cy="425885"/>
          </a:xfrm>
          <a:noFill/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1D0F198-72FC-F59C-FD03-691F1B7D21ED}"/>
                </a:ext>
              </a:extLst>
            </p:cNvPr>
            <p:cNvSpPr/>
            <p:nvPr/>
          </p:nvSpPr>
          <p:spPr>
            <a:xfrm>
              <a:off x="346348" y="7938271"/>
              <a:ext cx="1665961" cy="4258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2457C89-1830-F0F2-2240-0850E09F40B9}"/>
                </a:ext>
              </a:extLst>
            </p:cNvPr>
            <p:cNvSpPr txBox="1"/>
            <p:nvPr/>
          </p:nvSpPr>
          <p:spPr>
            <a:xfrm>
              <a:off x="516066" y="7969357"/>
              <a:ext cx="1326525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6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（犬の名前）</a:t>
              </a:r>
              <a:endParaRPr kumimoji="1" lang="ja-JP" altLang="en-US" sz="1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4339B2E-4AC6-5808-A995-A9038419FC1B}"/>
              </a:ext>
            </a:extLst>
          </p:cNvPr>
          <p:cNvSpPr txBox="1"/>
          <p:nvPr/>
        </p:nvSpPr>
        <p:spPr>
          <a:xfrm>
            <a:off x="327683" y="4810313"/>
            <a:ext cx="1681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全国に笑顔と癒しを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dist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届けるかぶりもの犬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1B07F76-D849-A72C-E970-A98A296D9D48}"/>
              </a:ext>
            </a:extLst>
          </p:cNvPr>
          <p:cNvSpPr txBox="1"/>
          <p:nvPr/>
        </p:nvSpPr>
        <p:spPr>
          <a:xfrm>
            <a:off x="2091805" y="4920956"/>
            <a:ext cx="4537302" cy="805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1400"/>
              </a:lnSpc>
              <a:defRPr sz="1100" kern="10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defRPr>
            </a:lvl1pPr>
          </a:lstStyle>
          <a:p>
            <a:pPr marL="444500" indent="-444500">
              <a:lnSpc>
                <a:spcPct val="150000"/>
              </a:lnSpc>
            </a:pP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●●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年　全国の地方創生者を訪ねる旅に同行。ご当地のかぶりもの写真でインスタグラムを中心に人気を博す。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44500">
              <a:lnSpc>
                <a:spcPct val="150000"/>
              </a:lnSpc>
            </a:pP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もともと好奇心が強く、面白いことが大好きで、かぶりものを出されると自分から勢いよく頭を突き出すほど。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全国の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ファンに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笑顔と癒しを</a:t>
            </a:r>
            <a:r>
              <a:rPr lang="ja-JP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届けている。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A4C3A445-90F5-6F0B-49FA-6548E45A2F71}"/>
              </a:ext>
            </a:extLst>
          </p:cNvPr>
          <p:cNvSpPr/>
          <p:nvPr/>
        </p:nvSpPr>
        <p:spPr>
          <a:xfrm>
            <a:off x="1932348" y="8519313"/>
            <a:ext cx="4769491" cy="734135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134F856-5DC1-9630-4579-708DBBA7BCA9}"/>
              </a:ext>
            </a:extLst>
          </p:cNvPr>
          <p:cNvSpPr txBox="1"/>
          <p:nvPr/>
        </p:nvSpPr>
        <p:spPr>
          <a:xfrm>
            <a:off x="2044579" y="8573089"/>
            <a:ext cx="4576037" cy="56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100" b="1" kern="10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現在は新型コロナ感染拡大で旅を休止し、△△県内で活動中。素晴らしい人々と出会い、笑顔の輪を広げつつ、隠れた魅力スポットを掘り起こしている。</a:t>
            </a:r>
            <a:endParaRPr lang="ja-JP" altLang="ja-JP" sz="1100" b="1" kern="100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4C9DE0-C136-41B3-AB4D-F83163FAF8D1}"/>
              </a:ext>
            </a:extLst>
          </p:cNvPr>
          <p:cNvSpPr txBox="1"/>
          <p:nvPr/>
        </p:nvSpPr>
        <p:spPr>
          <a:xfrm>
            <a:off x="1520825" y="210251"/>
            <a:ext cx="3816350" cy="884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1400"/>
              </a:lnSpc>
              <a:defRPr sz="1100" kern="100"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犬の名前</a:t>
            </a:r>
            <a:r>
              <a:rPr lang="en-US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には</a:t>
            </a:r>
            <a:r>
              <a:rPr lang="ja-JP" altLang="en-US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＜飼い主＞</a:t>
            </a:r>
            <a:r>
              <a:rPr lang="ja-JP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に見つけてもらった恩があり、</a:t>
            </a:r>
            <a:endParaRPr lang="en-US" altLang="ja-JP" sz="12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＜飼い主＞</a:t>
            </a:r>
            <a:r>
              <a:rPr lang="ja-JP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には</a:t>
            </a:r>
            <a:r>
              <a:rPr lang="en-US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犬の名前</a:t>
            </a:r>
            <a:r>
              <a:rPr lang="en-US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の癒しに救われた恩がある。</a:t>
            </a:r>
            <a:endParaRPr lang="en-US" altLang="ja-JP" sz="12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ja-JP" sz="1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二人は良き相棒、互いに支え合う関係である。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C0A86DFF-0992-B0D1-2A19-87CA31C0BBB0}"/>
              </a:ext>
            </a:extLst>
          </p:cNvPr>
          <p:cNvCxnSpPr>
            <a:cxnSpLocks/>
          </p:cNvCxnSpPr>
          <p:nvPr/>
        </p:nvCxnSpPr>
        <p:spPr>
          <a:xfrm>
            <a:off x="2031735" y="5726113"/>
            <a:ext cx="4540792" cy="0"/>
          </a:xfrm>
          <a:prstGeom prst="line">
            <a:avLst/>
          </a:prstGeom>
          <a:ln w="12700">
            <a:solidFill>
              <a:schemeClr val="accent1"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C2E5E0-2ED6-AEE4-910C-BE08FCD7EED2}"/>
              </a:ext>
            </a:extLst>
          </p:cNvPr>
          <p:cNvSpPr txBox="1"/>
          <p:nvPr/>
        </p:nvSpPr>
        <p:spPr>
          <a:xfrm>
            <a:off x="2918973" y="9305504"/>
            <a:ext cx="37828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主催者</a:t>
            </a:r>
            <a:r>
              <a:rPr kumimoji="1" lang="ja-JP" altLang="en-US" sz="1050" dirty="0">
                <a:sym typeface="Wingdings" panose="05000000000000000000" pitchFamily="2" charset="2"/>
              </a:rPr>
              <a:t>（会社名）◇ ◇ ◇ ◇ ◇  ｜</a:t>
            </a:r>
            <a:r>
              <a:rPr kumimoji="1" lang="ja-JP" altLang="en-US" sz="1050" dirty="0"/>
              <a:t>（代表者氏名）〇〇〇</a:t>
            </a:r>
            <a:endParaRPr kumimoji="1" lang="en-US" altLang="ja-JP" sz="1050" dirty="0"/>
          </a:p>
          <a:p>
            <a:r>
              <a:rPr kumimoji="1" lang="ja-JP" altLang="en-US" sz="1050" dirty="0"/>
              <a:t>連絡先：</a:t>
            </a:r>
            <a:r>
              <a:rPr kumimoji="1" lang="en-US" altLang="ja-JP" sz="1050" dirty="0"/>
              <a:t>e-mail</a:t>
            </a:r>
            <a:r>
              <a:rPr kumimoji="1" lang="ja-JP" altLang="en-US" sz="1050" dirty="0"/>
              <a:t>　〇〇</a:t>
            </a:r>
            <a:r>
              <a:rPr kumimoji="1" lang="en-US" altLang="ja-JP" sz="1050" dirty="0"/>
              <a:t>@</a:t>
            </a:r>
            <a:r>
              <a:rPr kumimoji="1" lang="ja-JP" altLang="en-US" sz="1050" dirty="0"/>
              <a:t>******</a:t>
            </a:r>
            <a:r>
              <a:rPr kumimoji="1" lang="en-US" altLang="ja-JP" sz="1050" dirty="0"/>
              <a:t>.</a:t>
            </a:r>
            <a:r>
              <a:rPr kumimoji="1" lang="en-US" altLang="ja-JP" sz="1050" dirty="0" err="1"/>
              <a:t>jp</a:t>
            </a:r>
            <a:endParaRPr kumimoji="1" lang="en-US" altLang="ja-JP" sz="1050" dirty="0"/>
          </a:p>
          <a:p>
            <a:pPr marL="541338" defTabSz="449263"/>
            <a:r>
              <a:rPr kumimoji="1" lang="ja-JP" altLang="en-US" sz="1050" dirty="0"/>
              <a:t>もしくは、</a:t>
            </a:r>
            <a:r>
              <a:rPr kumimoji="1" lang="en-US" altLang="ja-JP" sz="1050" dirty="0"/>
              <a:t>SNS</a:t>
            </a:r>
            <a:r>
              <a:rPr kumimoji="1" lang="ja-JP" altLang="en-US" sz="1050" dirty="0"/>
              <a:t>経由で</a:t>
            </a:r>
            <a:r>
              <a:rPr kumimoji="1" lang="en-US" altLang="ja-JP" sz="1050" dirty="0"/>
              <a:t>DM</a:t>
            </a:r>
            <a:r>
              <a:rPr kumimoji="1" lang="ja-JP" altLang="en-US" sz="1050" dirty="0"/>
              <a:t>にてご連絡ください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6552E34-8A03-8887-2863-4DE51CD96474}"/>
              </a:ext>
            </a:extLst>
          </p:cNvPr>
          <p:cNvSpPr txBox="1"/>
          <p:nvPr/>
        </p:nvSpPr>
        <p:spPr>
          <a:xfrm>
            <a:off x="190202" y="9099727"/>
            <a:ext cx="184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SNS</a:t>
            </a:r>
            <a:r>
              <a:rPr kumimoji="1" lang="ja-JP" altLang="en-US" sz="1400" dirty="0"/>
              <a:t>情報をまとめた</a:t>
            </a:r>
            <a:r>
              <a:rPr kumimoji="1" lang="en-US" altLang="ja-JP" sz="1400" dirty="0" err="1"/>
              <a:t>Linktree</a:t>
            </a:r>
            <a:r>
              <a:rPr kumimoji="1" lang="ja-JP" altLang="en-US" sz="1400" dirty="0"/>
              <a:t>の</a:t>
            </a:r>
            <a:r>
              <a:rPr kumimoji="1" lang="en-US" altLang="ja-JP" sz="1400" dirty="0"/>
              <a:t>QR</a:t>
            </a:r>
            <a:r>
              <a:rPr kumimoji="1" lang="ja-JP" altLang="en-US" sz="1400" dirty="0"/>
              <a:t>コード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F7E74FC-30E4-14E3-4006-F72591716F9B}"/>
              </a:ext>
            </a:extLst>
          </p:cNvPr>
          <p:cNvSpPr/>
          <p:nvPr/>
        </p:nvSpPr>
        <p:spPr>
          <a:xfrm>
            <a:off x="444226" y="7294880"/>
            <a:ext cx="1051560" cy="10515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QR</a:t>
            </a:r>
            <a:r>
              <a:rPr kumimoji="1" lang="ja-JP" altLang="en-US" sz="1400" dirty="0"/>
              <a:t>コード</a:t>
            </a:r>
          </a:p>
        </p:txBody>
      </p:sp>
    </p:spTree>
    <p:extLst>
      <p:ext uri="{BB962C8B-B14F-4D97-AF65-F5344CB8AC3E}">
        <p14:creationId xmlns:p14="http://schemas.microsoft.com/office/powerpoint/2010/main" val="3794039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566</Words>
  <Application>Microsoft Office PowerPoint</Application>
  <PresentationFormat>A4 210 x 297 mm</PresentationFormat>
  <Paragraphs>32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黒木 智大</dc:creator>
  <cp:lastModifiedBy>黒木 智大</cp:lastModifiedBy>
  <cp:revision>24</cp:revision>
  <cp:lastPrinted>2022-07-13T08:28:56Z</cp:lastPrinted>
  <dcterms:created xsi:type="dcterms:W3CDTF">2022-07-13T06:06:01Z</dcterms:created>
  <dcterms:modified xsi:type="dcterms:W3CDTF">2022-07-13T10:15:45Z</dcterms:modified>
</cp:coreProperties>
</file>