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3" r:id="rId1"/>
  </p:sldMasterIdLst>
  <p:notesMasterIdLst>
    <p:notesMasterId r:id="rId3"/>
  </p:notesMasterIdLst>
  <p:sldIdLst>
    <p:sldId id="263" r:id="rId2"/>
  </p:sldIdLst>
  <p:sldSz cx="7775575" cy="10907713"/>
  <p:notesSz cx="6735763" cy="9866313"/>
  <p:defaultTextStyle>
    <a:defPPr>
      <a:defRPr lang="ja-JP"/>
    </a:defPPr>
    <a:lvl1pPr marL="0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1pPr>
    <a:lvl2pPr marL="509504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2pPr>
    <a:lvl3pPr marL="1019007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3pPr>
    <a:lvl4pPr marL="1528511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4pPr>
    <a:lvl5pPr marL="2038015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5pPr>
    <a:lvl6pPr marL="2547518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6pPr>
    <a:lvl7pPr marL="3057022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7pPr>
    <a:lvl8pPr marL="3566526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8pPr>
    <a:lvl9pPr marL="4076029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35">
          <p15:clr>
            <a:srgbClr val="A4A3A4"/>
          </p15:clr>
        </p15:guide>
        <p15:guide id="2" pos="244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9933"/>
    <a:srgbClr val="640000"/>
    <a:srgbClr val="FFC000"/>
    <a:srgbClr val="3E0000"/>
    <a:srgbClr val="B00E17"/>
    <a:srgbClr val="905A36"/>
    <a:srgbClr val="905B37"/>
    <a:srgbClr val="B5AC3A"/>
    <a:srgbClr val="CC3300"/>
    <a:srgbClr val="46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125" d="100"/>
          <a:sy n="125" d="100"/>
        </p:scale>
        <p:origin x="1770" y="-3282"/>
      </p:cViewPr>
      <p:guideLst>
        <p:guide orient="horz" pos="3435"/>
        <p:guide pos="244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18830" cy="495029"/>
          </a:xfrm>
          <a:prstGeom prst="rect">
            <a:avLst/>
          </a:prstGeom>
        </p:spPr>
        <p:txBody>
          <a:bodyPr vert="horz" lIns="90782" tIns="45390" rIns="90782" bIns="4539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6" y="0"/>
            <a:ext cx="2918830" cy="495029"/>
          </a:xfrm>
          <a:prstGeom prst="rect">
            <a:avLst/>
          </a:prstGeom>
        </p:spPr>
        <p:txBody>
          <a:bodyPr vert="horz" lIns="90782" tIns="45390" rIns="90782" bIns="45390" rtlCol="0"/>
          <a:lstStyle>
            <a:lvl1pPr algn="r">
              <a:defRPr sz="1200"/>
            </a:lvl1pPr>
          </a:lstStyle>
          <a:p>
            <a:fld id="{70F99883-74AE-4A2C-81B7-5B86A08198C0}" type="datetimeFigureOut">
              <a:rPr kumimoji="1" lang="ja-JP" altLang="en-US" smtClean="0"/>
              <a:pPr/>
              <a:t>2017/2/28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181225" y="1231900"/>
            <a:ext cx="2373313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82" tIns="45390" rIns="90782" bIns="4539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vert="horz" lIns="90782" tIns="45390" rIns="90782" bIns="4539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2" y="9371288"/>
            <a:ext cx="2918830" cy="495028"/>
          </a:xfrm>
          <a:prstGeom prst="rect">
            <a:avLst/>
          </a:prstGeom>
        </p:spPr>
        <p:txBody>
          <a:bodyPr vert="horz" lIns="90782" tIns="45390" rIns="90782" bIns="4539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6" y="9371288"/>
            <a:ext cx="2918830" cy="495028"/>
          </a:xfrm>
          <a:prstGeom prst="rect">
            <a:avLst/>
          </a:prstGeom>
        </p:spPr>
        <p:txBody>
          <a:bodyPr vert="horz" lIns="90782" tIns="45390" rIns="90782" bIns="45390" rtlCol="0" anchor="b"/>
          <a:lstStyle>
            <a:lvl1pPr algn="r">
              <a:defRPr sz="1200"/>
            </a:lvl1pPr>
          </a:lstStyle>
          <a:p>
            <a:fld id="{ACD93CC5-A9B8-46A1-B8C3-70AA73E05DA2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00229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1pPr>
    <a:lvl2pPr marL="509504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2pPr>
    <a:lvl3pPr marL="1019007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3pPr>
    <a:lvl4pPr marL="1528511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4pPr>
    <a:lvl5pPr marL="2038015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5pPr>
    <a:lvl6pPr marL="2547518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6pPr>
    <a:lvl7pPr marL="3057022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7pPr>
    <a:lvl8pPr marL="3566526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8pPr>
    <a:lvl9pPr marL="4076029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0714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正方形/長方形 21"/>
          <p:cNvSpPr/>
          <p:nvPr userDrawn="1"/>
        </p:nvSpPr>
        <p:spPr>
          <a:xfrm>
            <a:off x="0" y="0"/>
            <a:ext cx="7775575" cy="10907713"/>
          </a:xfrm>
          <a:prstGeom prst="rect">
            <a:avLst/>
          </a:prstGeom>
          <a:pattFill prst="narVert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571" y="10109836"/>
            <a:ext cx="1749504" cy="5807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pPr/>
              <a:t>2/28/2017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5659" y="10109836"/>
            <a:ext cx="2624257" cy="5807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91500" y="10109836"/>
            <a:ext cx="1749504" cy="5807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048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777514" rtl="0" eaLnBrk="1" latinLnBrk="0" hangingPunct="1">
        <a:lnSpc>
          <a:spcPct val="90000"/>
        </a:lnSpc>
        <a:spcBef>
          <a:spcPct val="0"/>
        </a:spcBef>
        <a:buNone/>
        <a:defRPr kumimoji="1" sz="374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79" indent="-194379" algn="l" defTabSz="777514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kumimoji="1" sz="2381" kern="1200">
          <a:solidFill>
            <a:schemeClr val="tx1"/>
          </a:solidFill>
          <a:latin typeface="+mn-lt"/>
          <a:ea typeface="+mn-ea"/>
          <a:cs typeface="+mn-cs"/>
        </a:defRPr>
      </a:lvl1pPr>
      <a:lvl2pPr marL="583136" indent="-194379" algn="l" defTabSz="77751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2041" kern="1200">
          <a:solidFill>
            <a:schemeClr val="tx1"/>
          </a:solidFill>
          <a:latin typeface="+mn-lt"/>
          <a:ea typeface="+mn-ea"/>
          <a:cs typeface="+mn-cs"/>
        </a:defRPr>
      </a:lvl2pPr>
      <a:lvl3pPr marL="971893" indent="-194379" algn="l" defTabSz="77751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701" kern="1200">
          <a:solidFill>
            <a:schemeClr val="tx1"/>
          </a:solidFill>
          <a:latin typeface="+mn-lt"/>
          <a:ea typeface="+mn-ea"/>
          <a:cs typeface="+mn-cs"/>
        </a:defRPr>
      </a:lvl3pPr>
      <a:lvl4pPr marL="1360650" indent="-194379" algn="l" defTabSz="77751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4pPr>
      <a:lvl5pPr marL="1749407" indent="-194379" algn="l" defTabSz="77751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5pPr>
      <a:lvl6pPr marL="2138164" indent="-194379" algn="l" defTabSz="77751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6pPr>
      <a:lvl7pPr marL="2526922" indent="-194379" algn="l" defTabSz="77751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7pPr>
      <a:lvl8pPr marL="2915679" indent="-194379" algn="l" defTabSz="77751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8pPr>
      <a:lvl9pPr marL="3304436" indent="-194379" algn="l" defTabSz="77751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1pPr>
      <a:lvl2pPr marL="388757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2pPr>
      <a:lvl3pPr marL="777514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3pPr>
      <a:lvl4pPr marL="1166271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4pPr>
      <a:lvl5pPr marL="1555029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5pPr>
      <a:lvl6pPr marL="1943786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6pPr>
      <a:lvl7pPr marL="2332543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7pPr>
      <a:lvl8pPr marL="2721300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8pPr>
      <a:lvl9pPr marL="3110057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正方形/長方形 11"/>
          <p:cNvSpPr/>
          <p:nvPr/>
        </p:nvSpPr>
        <p:spPr>
          <a:xfrm>
            <a:off x="0" y="227494"/>
            <a:ext cx="7775574" cy="138266"/>
          </a:xfrm>
          <a:prstGeom prst="rect">
            <a:avLst/>
          </a:prstGeom>
          <a:solidFill>
            <a:srgbClr val="FF9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3" name="正方形/長方形 82"/>
          <p:cNvSpPr/>
          <p:nvPr/>
        </p:nvSpPr>
        <p:spPr>
          <a:xfrm>
            <a:off x="0" y="342412"/>
            <a:ext cx="7775575" cy="4372152"/>
          </a:xfrm>
          <a:prstGeom prst="rect">
            <a:avLst/>
          </a:prstGeom>
          <a:solidFill>
            <a:schemeClr val="tx1"/>
          </a:solidFill>
          <a:ln w="146050" cmpd="sng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725">
              <a:solidFill>
                <a:schemeClr val="bg1"/>
              </a:solidFill>
            </a:endParaRPr>
          </a:p>
        </p:txBody>
      </p:sp>
      <p:sp>
        <p:nvSpPr>
          <p:cNvPr id="89" name="タイトル 1"/>
          <p:cNvSpPr txBox="1">
            <a:spLocks/>
          </p:cNvSpPr>
          <p:nvPr/>
        </p:nvSpPr>
        <p:spPr>
          <a:xfrm>
            <a:off x="3693870" y="1691498"/>
            <a:ext cx="3960374" cy="744822"/>
          </a:xfrm>
          <a:prstGeom prst="rect">
            <a:avLst/>
          </a:prstGeom>
          <a:noFill/>
        </p:spPr>
        <p:txBody>
          <a:bodyPr vert="horz" lIns="32292" tIns="16146" rIns="32292" bIns="16146" rtlCol="0" anchor="ctr">
            <a:no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771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4800" b="1" dirty="0">
                <a:ln w="6600">
                  <a:noFill/>
                  <a:prstDash val="solid"/>
                </a:ln>
                <a:solidFill>
                  <a:schemeClr val="bg1"/>
                </a:solidFill>
                <a:latin typeface="+mj-ea"/>
              </a:rPr>
              <a:t>ポケットサイズ</a:t>
            </a:r>
            <a:endParaRPr lang="en-US" altLang="ja-JP" sz="4800" b="1" dirty="0">
              <a:ln w="6600">
                <a:noFill/>
                <a:prstDash val="solid"/>
              </a:ln>
              <a:solidFill>
                <a:schemeClr val="bg1"/>
              </a:solidFill>
              <a:latin typeface="+mj-ea"/>
            </a:endParaRPr>
          </a:p>
          <a:p>
            <a:r>
              <a:rPr lang="ja-JP" altLang="en-US" sz="4800" b="1" dirty="0">
                <a:ln w="6600">
                  <a:noFill/>
                  <a:prstDash val="solid"/>
                </a:ln>
                <a:solidFill>
                  <a:schemeClr val="bg1"/>
                </a:solidFill>
                <a:latin typeface="+mj-ea"/>
              </a:rPr>
              <a:t>オシロスコープ</a:t>
            </a:r>
            <a:endParaRPr lang="en-US" altLang="ja-JP" sz="4800" b="1" dirty="0">
              <a:ln w="6600">
                <a:noFill/>
                <a:prstDash val="solid"/>
              </a:ln>
              <a:solidFill>
                <a:schemeClr val="bg1"/>
              </a:solidFill>
              <a:latin typeface="+mj-ea"/>
            </a:endParaRPr>
          </a:p>
        </p:txBody>
      </p:sp>
      <p:sp>
        <p:nvSpPr>
          <p:cNvPr id="13" name="正方形/長方形 12"/>
          <p:cNvSpPr/>
          <p:nvPr/>
        </p:nvSpPr>
        <p:spPr>
          <a:xfrm>
            <a:off x="3739000" y="1102223"/>
            <a:ext cx="29463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800" b="1" dirty="0">
                <a:solidFill>
                  <a:srgbClr val="FF9933"/>
                </a:solidFill>
                <a:latin typeface="ＭＳ Ｐゴシック" panose="020B0600070205080204" pitchFamily="50" charset="-128"/>
              </a:rPr>
              <a:t>オーテックエレクトロニクス</a:t>
            </a:r>
            <a:endParaRPr lang="ja-JP" altLang="en-US" sz="1800" b="1" dirty="0">
              <a:solidFill>
                <a:srgbClr val="FF9933"/>
              </a:solidFill>
            </a:endParaRPr>
          </a:p>
        </p:txBody>
      </p:sp>
      <p:grpSp>
        <p:nvGrpSpPr>
          <p:cNvPr id="2" name="グループ化 19"/>
          <p:cNvGrpSpPr/>
          <p:nvPr/>
        </p:nvGrpSpPr>
        <p:grpSpPr>
          <a:xfrm>
            <a:off x="3639461" y="2805971"/>
            <a:ext cx="3778003" cy="477512"/>
            <a:chOff x="3800007" y="2414394"/>
            <a:chExt cx="2212226" cy="536512"/>
          </a:xfrm>
        </p:grpSpPr>
        <p:sp>
          <p:nvSpPr>
            <p:cNvPr id="136" name="タイトル 1"/>
            <p:cNvSpPr txBox="1">
              <a:spLocks/>
            </p:cNvSpPr>
            <p:nvPr/>
          </p:nvSpPr>
          <p:spPr>
            <a:xfrm>
              <a:off x="3976075" y="2451317"/>
              <a:ext cx="1190504" cy="405557"/>
            </a:xfrm>
            <a:prstGeom prst="rect">
              <a:avLst/>
            </a:prstGeom>
            <a:noFill/>
          </p:spPr>
          <p:txBody>
            <a:bodyPr vert="horz" lIns="32292" tIns="16146" rIns="32292" bIns="16146" rtlCol="0" anchor="ctr">
              <a:noAutofit/>
            </a:bodyPr>
            <a:lstStyle>
              <a:lvl1pPr algn="l" defTabSz="1603766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7717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ja-JP" altLang="en-US" sz="1200" i="1" dirty="0">
                  <a:ln w="6600">
                    <a:noFill/>
                    <a:prstDash val="solid"/>
                  </a:ln>
                  <a:solidFill>
                    <a:schemeClr val="bg1">
                      <a:lumMod val="95000"/>
                    </a:schemeClr>
                  </a:solidFill>
                  <a:latin typeface="+mn-ea"/>
                  <a:ea typeface="+mn-ea"/>
                </a:rPr>
                <a:t>特徴</a:t>
              </a:r>
              <a:r>
                <a:rPr lang="ja-JP" altLang="en-US" sz="2400" i="1" dirty="0">
                  <a:ln w="0">
                    <a:noFill/>
                  </a:ln>
                  <a:solidFill>
                    <a:schemeClr val="bg1">
                      <a:lumMod val="95000"/>
                    </a:schemeClr>
                  </a:solidFill>
                  <a:latin typeface="+mn-ea"/>
                  <a:ea typeface="+mn-ea"/>
                </a:rPr>
                <a:t>１</a:t>
              </a:r>
              <a:endParaRPr lang="en-US" altLang="ja-JP" sz="2400" i="1" dirty="0">
                <a:ln w="0">
                  <a:noFill/>
                </a:ln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endParaRPr>
            </a:p>
          </p:txBody>
        </p:sp>
        <p:sp>
          <p:nvSpPr>
            <p:cNvPr id="138" name="タイトル 1"/>
            <p:cNvSpPr txBox="1">
              <a:spLocks/>
            </p:cNvSpPr>
            <p:nvPr/>
          </p:nvSpPr>
          <p:spPr>
            <a:xfrm>
              <a:off x="4537482" y="2517720"/>
              <a:ext cx="1205464" cy="363427"/>
            </a:xfrm>
            <a:prstGeom prst="rect">
              <a:avLst/>
            </a:prstGeom>
            <a:noFill/>
          </p:spPr>
          <p:txBody>
            <a:bodyPr vert="horz" lIns="32292" tIns="16146" rIns="32292" bIns="16146" rtlCol="0" anchor="ctr">
              <a:noAutofit/>
            </a:bodyPr>
            <a:lstStyle>
              <a:lvl1pPr algn="l" defTabSz="1603766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7717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ja-JP" altLang="en-US" sz="1600" b="1" dirty="0">
                  <a:ln w="6600">
                    <a:noFill/>
                    <a:prstDash val="solid"/>
                  </a:ln>
                  <a:solidFill>
                    <a:schemeClr val="bg1">
                      <a:lumMod val="95000"/>
                    </a:schemeClr>
                  </a:solidFill>
                  <a:latin typeface="+mn-ea"/>
                  <a:ea typeface="+mn-ea"/>
                </a:rPr>
                <a:t>軽量＆コンパクト</a:t>
              </a:r>
              <a:endParaRPr lang="en-US" altLang="ja-JP" sz="1600" b="1" dirty="0">
                <a:ln w="6600">
                  <a:noFill/>
                  <a:prstDash val="solid"/>
                </a:ln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endParaRPr>
            </a:p>
          </p:txBody>
        </p:sp>
        <p:sp>
          <p:nvSpPr>
            <p:cNvPr id="19" name="角丸四角形 18"/>
            <p:cNvSpPr/>
            <p:nvPr/>
          </p:nvSpPr>
          <p:spPr>
            <a:xfrm>
              <a:off x="3800007" y="2414394"/>
              <a:ext cx="2212226" cy="536512"/>
            </a:xfrm>
            <a:prstGeom prst="roundRect">
              <a:avLst/>
            </a:prstGeom>
            <a:no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800">
                <a:latin typeface="+mn-ea"/>
              </a:endParaRPr>
            </a:p>
          </p:txBody>
        </p:sp>
      </p:grpSp>
      <p:grpSp>
        <p:nvGrpSpPr>
          <p:cNvPr id="3" name="グループ化 148"/>
          <p:cNvGrpSpPr/>
          <p:nvPr/>
        </p:nvGrpSpPr>
        <p:grpSpPr>
          <a:xfrm>
            <a:off x="3639461" y="3438409"/>
            <a:ext cx="3778002" cy="462499"/>
            <a:chOff x="3800007" y="2414393"/>
            <a:chExt cx="1879519" cy="754465"/>
          </a:xfrm>
        </p:grpSpPr>
        <p:sp>
          <p:nvSpPr>
            <p:cNvPr id="150" name="タイトル 1"/>
            <p:cNvSpPr txBox="1">
              <a:spLocks/>
            </p:cNvSpPr>
            <p:nvPr/>
          </p:nvSpPr>
          <p:spPr>
            <a:xfrm>
              <a:off x="3954321" y="2584597"/>
              <a:ext cx="1190504" cy="405557"/>
            </a:xfrm>
            <a:prstGeom prst="rect">
              <a:avLst/>
            </a:prstGeom>
            <a:noFill/>
          </p:spPr>
          <p:txBody>
            <a:bodyPr vert="horz" lIns="32292" tIns="16146" rIns="32292" bIns="16146" rtlCol="0" anchor="ctr">
              <a:noAutofit/>
            </a:bodyPr>
            <a:lstStyle>
              <a:lvl1pPr algn="l" defTabSz="1603766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7717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ja-JP" altLang="en-US" sz="1200" i="1" dirty="0">
                  <a:ln w="6600">
                    <a:noFill/>
                    <a:prstDash val="solid"/>
                  </a:ln>
                  <a:solidFill>
                    <a:schemeClr val="bg1">
                      <a:lumMod val="95000"/>
                    </a:schemeClr>
                  </a:solidFill>
                  <a:latin typeface="+mn-ea"/>
                  <a:ea typeface="+mn-ea"/>
                </a:rPr>
                <a:t>特徴</a:t>
              </a:r>
              <a:r>
                <a:rPr lang="en-US" altLang="ja-JP" sz="2400" i="1" dirty="0">
                  <a:ln w="0">
                    <a:noFill/>
                  </a:ln>
                  <a:solidFill>
                    <a:schemeClr val="bg1">
                      <a:lumMod val="95000"/>
                    </a:schemeClr>
                  </a:solidFill>
                  <a:latin typeface="+mn-ea"/>
                  <a:ea typeface="+mn-ea"/>
                </a:rPr>
                <a:t>2</a:t>
              </a:r>
            </a:p>
          </p:txBody>
        </p:sp>
        <p:sp>
          <p:nvSpPr>
            <p:cNvPr id="151" name="タイトル 1"/>
            <p:cNvSpPr txBox="1">
              <a:spLocks/>
            </p:cNvSpPr>
            <p:nvPr/>
          </p:nvSpPr>
          <p:spPr>
            <a:xfrm>
              <a:off x="4426571" y="2615135"/>
              <a:ext cx="848938" cy="380052"/>
            </a:xfrm>
            <a:prstGeom prst="rect">
              <a:avLst/>
            </a:prstGeom>
            <a:noFill/>
          </p:spPr>
          <p:txBody>
            <a:bodyPr vert="horz" lIns="32292" tIns="16146" rIns="32292" bIns="16146" rtlCol="0" anchor="ctr">
              <a:noAutofit/>
            </a:bodyPr>
            <a:lstStyle>
              <a:lvl1pPr algn="l" defTabSz="1603766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7717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ja-JP" altLang="en-US" sz="1600" b="1" dirty="0">
                  <a:ln w="6600">
                    <a:noFill/>
                    <a:prstDash val="solid"/>
                  </a:ln>
                  <a:solidFill>
                    <a:schemeClr val="bg1">
                      <a:lumMod val="95000"/>
                    </a:schemeClr>
                  </a:solidFill>
                  <a:latin typeface="+mn-ea"/>
                  <a:ea typeface="+mn-ea"/>
                </a:rPr>
                <a:t>４</a:t>
              </a:r>
              <a:r>
                <a:rPr lang="en-US" altLang="ja-JP" sz="1600" b="1" dirty="0">
                  <a:ln w="6600">
                    <a:noFill/>
                    <a:prstDash val="solid"/>
                  </a:ln>
                  <a:solidFill>
                    <a:schemeClr val="bg1">
                      <a:lumMod val="95000"/>
                    </a:schemeClr>
                  </a:solidFill>
                  <a:latin typeface="+mn-ea"/>
                  <a:ea typeface="+mn-ea"/>
                </a:rPr>
                <a:t>CH</a:t>
              </a:r>
              <a:r>
                <a:rPr lang="ja-JP" altLang="en-US" sz="1600" b="1" dirty="0">
                  <a:ln w="6600">
                    <a:noFill/>
                    <a:prstDash val="solid"/>
                  </a:ln>
                  <a:solidFill>
                    <a:schemeClr val="bg1">
                      <a:lumMod val="95000"/>
                    </a:schemeClr>
                  </a:solidFill>
                  <a:latin typeface="+mn-ea"/>
                  <a:ea typeface="+mn-ea"/>
                </a:rPr>
                <a:t>同時測定</a:t>
              </a:r>
              <a:endParaRPr lang="en-US" altLang="ja-JP" sz="1600" b="1" dirty="0">
                <a:ln w="6600">
                  <a:noFill/>
                  <a:prstDash val="solid"/>
                </a:ln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endParaRPr>
            </a:p>
          </p:txBody>
        </p:sp>
        <p:sp>
          <p:nvSpPr>
            <p:cNvPr id="152" name="角丸四角形 151"/>
            <p:cNvSpPr/>
            <p:nvPr/>
          </p:nvSpPr>
          <p:spPr>
            <a:xfrm>
              <a:off x="3800007" y="2414393"/>
              <a:ext cx="1879519" cy="754465"/>
            </a:xfrm>
            <a:prstGeom prst="roundRect">
              <a:avLst/>
            </a:prstGeom>
            <a:no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800">
                <a:latin typeface="+mn-ea"/>
              </a:endParaRPr>
            </a:p>
          </p:txBody>
        </p:sp>
      </p:grpSp>
      <p:grpSp>
        <p:nvGrpSpPr>
          <p:cNvPr id="6" name="グループ化 158"/>
          <p:cNvGrpSpPr/>
          <p:nvPr/>
        </p:nvGrpSpPr>
        <p:grpSpPr>
          <a:xfrm>
            <a:off x="3639464" y="4063025"/>
            <a:ext cx="3778000" cy="468480"/>
            <a:chOff x="3754949" y="2998109"/>
            <a:chExt cx="1879519" cy="754465"/>
          </a:xfrm>
        </p:grpSpPr>
        <p:sp>
          <p:nvSpPr>
            <p:cNvPr id="160" name="タイトル 1"/>
            <p:cNvSpPr txBox="1">
              <a:spLocks/>
            </p:cNvSpPr>
            <p:nvPr/>
          </p:nvSpPr>
          <p:spPr>
            <a:xfrm>
              <a:off x="3904536" y="3175293"/>
              <a:ext cx="1190504" cy="405557"/>
            </a:xfrm>
            <a:prstGeom prst="rect">
              <a:avLst/>
            </a:prstGeom>
            <a:noFill/>
          </p:spPr>
          <p:txBody>
            <a:bodyPr vert="horz" lIns="32292" tIns="16146" rIns="32292" bIns="16146" rtlCol="0" anchor="ctr">
              <a:noAutofit/>
            </a:bodyPr>
            <a:lstStyle>
              <a:lvl1pPr algn="l" defTabSz="1603766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7717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ja-JP" altLang="en-US" sz="1200" i="1" dirty="0">
                  <a:ln w="6600">
                    <a:noFill/>
                    <a:prstDash val="solid"/>
                  </a:ln>
                  <a:solidFill>
                    <a:schemeClr val="bg1">
                      <a:lumMod val="95000"/>
                    </a:schemeClr>
                  </a:solidFill>
                  <a:latin typeface="+mn-ea"/>
                  <a:ea typeface="+mn-ea"/>
                </a:rPr>
                <a:t>特徴</a:t>
              </a:r>
              <a:r>
                <a:rPr lang="en-US" altLang="ja-JP" sz="2400" i="1" dirty="0">
                  <a:ln w="0">
                    <a:noFill/>
                  </a:ln>
                  <a:solidFill>
                    <a:schemeClr val="bg1">
                      <a:lumMod val="95000"/>
                    </a:schemeClr>
                  </a:solidFill>
                  <a:latin typeface="+mn-ea"/>
                  <a:ea typeface="+mn-ea"/>
                </a:rPr>
                <a:t>3</a:t>
              </a:r>
            </a:p>
          </p:txBody>
        </p:sp>
        <p:sp>
          <p:nvSpPr>
            <p:cNvPr id="162" name="タイトル 1"/>
            <p:cNvSpPr txBox="1">
              <a:spLocks/>
            </p:cNvSpPr>
            <p:nvPr/>
          </p:nvSpPr>
          <p:spPr>
            <a:xfrm>
              <a:off x="4381000" y="3215820"/>
              <a:ext cx="1088866" cy="341385"/>
            </a:xfrm>
            <a:prstGeom prst="rect">
              <a:avLst/>
            </a:prstGeom>
            <a:noFill/>
          </p:spPr>
          <p:txBody>
            <a:bodyPr vert="horz" lIns="32292" tIns="16146" rIns="32292" bIns="16146" rtlCol="0" anchor="ctr">
              <a:noAutofit/>
            </a:bodyPr>
            <a:lstStyle>
              <a:lvl1pPr algn="l" defTabSz="1603766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7717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ja-JP" altLang="en-US" sz="1600" b="1" dirty="0">
                  <a:ln w="6600">
                    <a:noFill/>
                    <a:prstDash val="solid"/>
                  </a:ln>
                  <a:solidFill>
                    <a:schemeClr val="bg1">
                      <a:lumMod val="95000"/>
                    </a:schemeClr>
                  </a:solidFill>
                  <a:latin typeface="+mn-ea"/>
                  <a:ea typeface="+mn-ea"/>
                </a:rPr>
                <a:t>タブレット・スマホ接続</a:t>
              </a:r>
              <a:endParaRPr lang="en-US" altLang="ja-JP" sz="1600" b="1" dirty="0">
                <a:ln w="6600">
                  <a:noFill/>
                  <a:prstDash val="solid"/>
                </a:ln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endParaRPr>
            </a:p>
          </p:txBody>
        </p:sp>
        <p:sp>
          <p:nvSpPr>
            <p:cNvPr id="163" name="角丸四角形 162"/>
            <p:cNvSpPr/>
            <p:nvPr/>
          </p:nvSpPr>
          <p:spPr>
            <a:xfrm>
              <a:off x="3754949" y="2998109"/>
              <a:ext cx="1879519" cy="754465"/>
            </a:xfrm>
            <a:prstGeom prst="roundRect">
              <a:avLst/>
            </a:prstGeom>
            <a:no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800">
                <a:latin typeface="+mn-ea"/>
              </a:endParaRPr>
            </a:p>
          </p:txBody>
        </p:sp>
      </p:grpSp>
      <p:sp>
        <p:nvSpPr>
          <p:cNvPr id="107" name="タイトル 1"/>
          <p:cNvSpPr txBox="1">
            <a:spLocks/>
          </p:cNvSpPr>
          <p:nvPr/>
        </p:nvSpPr>
        <p:spPr>
          <a:xfrm>
            <a:off x="630742" y="8011982"/>
            <a:ext cx="3448888" cy="1590108"/>
          </a:xfrm>
          <a:prstGeom prst="rect">
            <a:avLst/>
          </a:prstGeom>
          <a:noFill/>
        </p:spPr>
        <p:txBody>
          <a:bodyPr vert="horz" lIns="32292" tIns="16146" rIns="32292" bIns="16146" rtlCol="0" anchor="t">
            <a:no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771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</a:rPr>
              <a:t>・サンプリングレート：</a:t>
            </a:r>
            <a:endParaRPr lang="en-US" altLang="ja-JP" sz="120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ea typeface="+mn-ea"/>
            </a:endParaRPr>
          </a:p>
          <a:p>
            <a:r>
              <a:rPr lang="ja-JP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</a:rPr>
              <a:t>    </a:t>
            </a:r>
            <a:r>
              <a:rPr lang="en-US" altLang="ja-JP" sz="1200" dirty="0">
                <a:latin typeface="+mn-ea"/>
                <a:ea typeface="+mn-ea"/>
              </a:rPr>
              <a:t>4MSps(CH1</a:t>
            </a:r>
            <a:r>
              <a:rPr lang="ja-JP" altLang="en-US" sz="1200" dirty="0">
                <a:latin typeface="+mn-ea"/>
                <a:ea typeface="+mn-ea"/>
              </a:rPr>
              <a:t>のみ使用時</a:t>
            </a:r>
            <a:r>
              <a:rPr lang="en-US" altLang="ja-JP" sz="1200" dirty="0">
                <a:latin typeface="+mn-ea"/>
                <a:ea typeface="+mn-ea"/>
              </a:rPr>
              <a:t>)</a:t>
            </a:r>
          </a:p>
          <a:p>
            <a:r>
              <a:rPr lang="ja-JP" altLang="en-US" sz="1200" dirty="0">
                <a:latin typeface="+mn-ea"/>
                <a:ea typeface="+mn-ea"/>
              </a:rPr>
              <a:t>    </a:t>
            </a:r>
            <a:r>
              <a:rPr lang="en-US" altLang="ja-JP" sz="1200" dirty="0">
                <a:latin typeface="+mn-ea"/>
                <a:ea typeface="+mn-ea"/>
              </a:rPr>
              <a:t>2MSps(CH1,CH2</a:t>
            </a:r>
            <a:r>
              <a:rPr lang="ja-JP" altLang="en-US" sz="1200" dirty="0">
                <a:latin typeface="+mn-ea"/>
                <a:ea typeface="+mn-ea"/>
              </a:rPr>
              <a:t>のみ使用時</a:t>
            </a:r>
            <a:r>
              <a:rPr lang="en-US" altLang="ja-JP" sz="1200" dirty="0">
                <a:latin typeface="+mn-ea"/>
                <a:ea typeface="+mn-ea"/>
              </a:rPr>
              <a:t>)</a:t>
            </a:r>
          </a:p>
          <a:p>
            <a:r>
              <a:rPr lang="ja-JP" altLang="en-US" sz="1200" dirty="0">
                <a:latin typeface="+mn-ea"/>
                <a:ea typeface="+mn-ea"/>
              </a:rPr>
              <a:t>    </a:t>
            </a:r>
            <a:r>
              <a:rPr lang="en-US" altLang="ja-JP" sz="1200" dirty="0">
                <a:latin typeface="+mn-ea"/>
                <a:ea typeface="+mn-ea"/>
              </a:rPr>
              <a:t>1MSps</a:t>
            </a:r>
            <a:r>
              <a:rPr lang="ja-JP" altLang="en-US" sz="1200" dirty="0">
                <a:latin typeface="+mn-ea"/>
                <a:ea typeface="+mn-ea"/>
              </a:rPr>
              <a:t>以下</a:t>
            </a:r>
            <a:r>
              <a:rPr lang="en-US" altLang="ja-JP" sz="1200" dirty="0">
                <a:latin typeface="+mn-ea"/>
                <a:ea typeface="+mn-ea"/>
              </a:rPr>
              <a:t>(CH1,CH2,CH3,CH4</a:t>
            </a:r>
            <a:r>
              <a:rPr lang="ja-JP" altLang="en-US" sz="1200" dirty="0">
                <a:latin typeface="+mn-ea"/>
                <a:ea typeface="+mn-ea"/>
              </a:rPr>
              <a:t>使用時</a:t>
            </a:r>
            <a:r>
              <a:rPr lang="en-US" altLang="ja-JP" sz="1200" dirty="0">
                <a:latin typeface="+mn-ea"/>
                <a:ea typeface="+mn-ea"/>
              </a:rPr>
              <a:t>)</a:t>
            </a:r>
            <a:br>
              <a:rPr lang="en-US" altLang="ja-JP" sz="1200" dirty="0">
                <a:latin typeface="+mn-ea"/>
                <a:ea typeface="+mn-ea"/>
              </a:rPr>
            </a:br>
            <a:r>
              <a:rPr lang="ja-JP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・最大入力電圧：</a:t>
            </a:r>
            <a:r>
              <a:rPr lang="en-US" altLang="ja-JP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±35V</a:t>
            </a:r>
          </a:p>
          <a:p>
            <a:r>
              <a:rPr lang="ja-JP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・</a:t>
            </a:r>
            <a:r>
              <a:rPr lang="ja-JP" altLang="en-US" sz="1200" dirty="0">
                <a:latin typeface="+mn-ea"/>
              </a:rPr>
              <a:t>測定範囲：</a:t>
            </a:r>
            <a:r>
              <a:rPr lang="en-US" altLang="ja-JP" sz="1200" dirty="0">
                <a:latin typeface="+mn-ea"/>
              </a:rPr>
              <a:t>±30V</a:t>
            </a:r>
            <a:br>
              <a:rPr lang="en-US" altLang="ja-JP" sz="1200" dirty="0">
                <a:latin typeface="+mn-ea"/>
              </a:rPr>
            </a:br>
            <a:r>
              <a:rPr lang="ja-JP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</a:rPr>
              <a:t>・</a:t>
            </a:r>
            <a:r>
              <a:rPr lang="en-US" altLang="ja-JP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</a:rPr>
              <a:t>DC</a:t>
            </a:r>
            <a:r>
              <a:rPr lang="ja-JP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</a:rPr>
              <a:t>測定確度：</a:t>
            </a:r>
            <a:r>
              <a:rPr lang="en-US" altLang="ja-JP" sz="120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</a:rPr>
              <a:t>±0.2V</a:t>
            </a:r>
            <a:endParaRPr lang="en-US" altLang="ja-JP" sz="120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ea typeface="+mn-ea"/>
            </a:endParaRPr>
          </a:p>
          <a:p>
            <a:r>
              <a:rPr lang="ja-JP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</a:rPr>
              <a:t>     </a:t>
            </a:r>
            <a:r>
              <a:rPr lang="en-US" altLang="ja-JP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</a:rPr>
              <a:t>(Vave:10ms/2.5Ksps/Disp20ms)</a:t>
            </a:r>
          </a:p>
          <a:p>
            <a:r>
              <a:rPr lang="ja-JP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</a:rPr>
              <a:t>・システムノイズ：</a:t>
            </a:r>
            <a:r>
              <a:rPr lang="en-US" altLang="ja-JP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</a:rPr>
              <a:t>±150mV</a:t>
            </a:r>
          </a:p>
        </p:txBody>
      </p:sp>
      <p:sp>
        <p:nvSpPr>
          <p:cNvPr id="123" name="タイトル 1"/>
          <p:cNvSpPr txBox="1">
            <a:spLocks/>
          </p:cNvSpPr>
          <p:nvPr/>
        </p:nvSpPr>
        <p:spPr>
          <a:xfrm>
            <a:off x="630742" y="7122513"/>
            <a:ext cx="3448888" cy="580347"/>
          </a:xfrm>
          <a:prstGeom prst="rect">
            <a:avLst/>
          </a:prstGeom>
          <a:noFill/>
        </p:spPr>
        <p:txBody>
          <a:bodyPr vert="horz" lIns="32292" tIns="16146" rIns="32292" bIns="16146" rtlCol="0" anchor="t">
            <a:no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771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</a:rPr>
              <a:t>・タブレット、スマートフォンに接続して使用</a:t>
            </a:r>
            <a:endParaRPr lang="en-US" altLang="ja-JP" sz="110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ea typeface="+mn-ea"/>
            </a:endParaRPr>
          </a:p>
          <a:p>
            <a:r>
              <a:rPr lang="en-US" altLang="ja-JP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</a:rPr>
              <a:t>  </a:t>
            </a:r>
            <a:r>
              <a:rPr lang="ja-JP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</a:rPr>
              <a:t>（</a:t>
            </a:r>
            <a:r>
              <a:rPr lang="en-US" altLang="ja-JP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</a:rPr>
              <a:t>Android 4.0</a:t>
            </a:r>
            <a:r>
              <a:rPr lang="ja-JP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</a:rPr>
              <a:t>以降対応　</a:t>
            </a:r>
            <a:r>
              <a:rPr lang="en-US" altLang="ja-JP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</a:rPr>
              <a:t>USB-OTG</a:t>
            </a:r>
            <a:r>
              <a:rPr lang="ja-JP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</a:rPr>
              <a:t>対応機種）</a:t>
            </a:r>
            <a:endParaRPr lang="en-US" altLang="ja-JP" sz="120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ea typeface="+mn-ea"/>
            </a:endParaRPr>
          </a:p>
          <a:p>
            <a:r>
              <a:rPr lang="ja-JP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</a:rPr>
              <a:t>・最大</a:t>
            </a:r>
            <a:r>
              <a:rPr lang="en-US" altLang="ja-JP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</a:rPr>
              <a:t>4CH</a:t>
            </a:r>
            <a:r>
              <a:rPr lang="ja-JP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</a:rPr>
              <a:t>同時測定が可能</a:t>
            </a:r>
            <a:endParaRPr lang="en-US" altLang="ja-JP" sz="120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</a:endParaRPr>
          </a:p>
          <a:p>
            <a:endParaRPr lang="en-US" altLang="ja-JP" sz="120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</a:endParaRPr>
          </a:p>
        </p:txBody>
      </p:sp>
      <p:grpSp>
        <p:nvGrpSpPr>
          <p:cNvPr id="7" name="グループ化 8"/>
          <p:cNvGrpSpPr/>
          <p:nvPr/>
        </p:nvGrpSpPr>
        <p:grpSpPr>
          <a:xfrm>
            <a:off x="430351" y="4789487"/>
            <a:ext cx="367298" cy="2934911"/>
            <a:chOff x="327869" y="4587310"/>
            <a:chExt cx="292688" cy="4968000"/>
          </a:xfrm>
        </p:grpSpPr>
        <p:cxnSp>
          <p:nvCxnSpPr>
            <p:cNvPr id="5" name="直線コネクタ 4"/>
            <p:cNvCxnSpPr/>
            <p:nvPr/>
          </p:nvCxnSpPr>
          <p:spPr>
            <a:xfrm>
              <a:off x="330285" y="4587310"/>
              <a:ext cx="0" cy="4968000"/>
            </a:xfrm>
            <a:prstGeom prst="line">
              <a:avLst/>
            </a:prstGeom>
            <a:ln>
              <a:solidFill>
                <a:srgbClr val="FF99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" name="グループ化 2"/>
            <p:cNvGrpSpPr/>
            <p:nvPr/>
          </p:nvGrpSpPr>
          <p:grpSpPr>
            <a:xfrm>
              <a:off x="327869" y="4587310"/>
              <a:ext cx="292688" cy="289494"/>
              <a:chOff x="327868" y="4587310"/>
              <a:chExt cx="554555" cy="548504"/>
            </a:xfrm>
          </p:grpSpPr>
          <p:sp>
            <p:nvSpPr>
              <p:cNvPr id="24" name="正方形/長方形 23"/>
              <p:cNvSpPr/>
              <p:nvPr/>
            </p:nvSpPr>
            <p:spPr>
              <a:xfrm>
                <a:off x="327868" y="4587310"/>
                <a:ext cx="252000" cy="252000"/>
              </a:xfrm>
              <a:prstGeom prst="rect">
                <a:avLst/>
              </a:prstGeom>
              <a:solidFill>
                <a:srgbClr val="FF99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44" name="正方形/長方形 43"/>
              <p:cNvSpPr/>
              <p:nvPr/>
            </p:nvSpPr>
            <p:spPr>
              <a:xfrm>
                <a:off x="630423" y="4587310"/>
                <a:ext cx="252000" cy="252000"/>
              </a:xfrm>
              <a:prstGeom prst="rect">
                <a:avLst/>
              </a:prstGeom>
              <a:solidFill>
                <a:srgbClr val="FF99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45" name="正方形/長方形 44"/>
              <p:cNvSpPr/>
              <p:nvPr/>
            </p:nvSpPr>
            <p:spPr>
              <a:xfrm>
                <a:off x="327868" y="4883814"/>
                <a:ext cx="252000" cy="252000"/>
              </a:xfrm>
              <a:prstGeom prst="rect">
                <a:avLst/>
              </a:prstGeom>
              <a:solidFill>
                <a:srgbClr val="FF99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</p:grpSp>
      <p:sp>
        <p:nvSpPr>
          <p:cNvPr id="56" name="タイトル 1"/>
          <p:cNvSpPr txBox="1">
            <a:spLocks/>
          </p:cNvSpPr>
          <p:nvPr/>
        </p:nvSpPr>
        <p:spPr>
          <a:xfrm>
            <a:off x="4318508" y="8011948"/>
            <a:ext cx="3393722" cy="1584303"/>
          </a:xfrm>
          <a:prstGeom prst="rect">
            <a:avLst/>
          </a:prstGeom>
          <a:noFill/>
        </p:spPr>
        <p:txBody>
          <a:bodyPr vert="horz" lIns="32292" tIns="16146" rIns="32292" bIns="16146" rtlCol="0" anchor="t">
            <a:no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771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・トリガモード：</a:t>
            </a:r>
            <a:r>
              <a:rPr lang="en-US" altLang="ja-JP" sz="1200" dirty="0" err="1">
                <a:latin typeface="+mn-ea"/>
              </a:rPr>
              <a:t>Auto,Normal,Single</a:t>
            </a:r>
            <a:br>
              <a:rPr lang="en-US" altLang="ja-JP" sz="1200" dirty="0">
                <a:latin typeface="+mn-ea"/>
              </a:rPr>
            </a:br>
            <a:r>
              <a:rPr lang="ja-JP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・トリガタイプ：</a:t>
            </a:r>
            <a:r>
              <a:rPr lang="en-US" altLang="ja-JP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Rise/Fall(DC</a:t>
            </a:r>
            <a:r>
              <a:rPr lang="ja-JP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計測時のみ対応</a:t>
            </a:r>
            <a:r>
              <a:rPr lang="en-US" altLang="ja-JP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)</a:t>
            </a:r>
          </a:p>
          <a:p>
            <a:r>
              <a:rPr lang="ja-JP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・</a:t>
            </a:r>
            <a:r>
              <a:rPr lang="ja-JP" altLang="en-US" sz="1200" dirty="0">
                <a:latin typeface="+mn-ea"/>
              </a:rPr>
              <a:t>消費電流：</a:t>
            </a:r>
            <a:r>
              <a:rPr lang="en-US" altLang="ja-JP" sz="1200" dirty="0">
                <a:latin typeface="+mn-ea"/>
              </a:rPr>
              <a:t>60mA</a:t>
            </a:r>
            <a:r>
              <a:rPr lang="ja-JP" altLang="en-US" sz="1200" dirty="0">
                <a:latin typeface="+mn-ea"/>
              </a:rPr>
              <a:t>以下</a:t>
            </a:r>
            <a:r>
              <a:rPr lang="en-US" altLang="ja-JP" sz="1200" dirty="0">
                <a:latin typeface="+mn-ea"/>
              </a:rPr>
              <a:t>(</a:t>
            </a:r>
            <a:r>
              <a:rPr lang="ja-JP" altLang="en-US" sz="1200" dirty="0">
                <a:latin typeface="+mn-ea"/>
              </a:rPr>
              <a:t>電源の供給は</a:t>
            </a:r>
            <a:r>
              <a:rPr lang="en-US" altLang="ja-JP" sz="1200" dirty="0">
                <a:latin typeface="+mn-ea"/>
              </a:rPr>
              <a:t>HOST</a:t>
            </a:r>
            <a:r>
              <a:rPr lang="ja-JP" altLang="en-US" sz="1200" dirty="0">
                <a:latin typeface="+mn-ea"/>
              </a:rPr>
              <a:t>より</a:t>
            </a:r>
            <a:r>
              <a:rPr lang="en-US" altLang="ja-JP" sz="1200" dirty="0">
                <a:latin typeface="+mn-ea"/>
              </a:rPr>
              <a:t>)</a:t>
            </a:r>
            <a:endParaRPr lang="ja-JP" altLang="en-US" sz="120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</a:endParaRPr>
          </a:p>
          <a:p>
            <a:r>
              <a:rPr lang="ja-JP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・</a:t>
            </a:r>
            <a:r>
              <a:rPr lang="ja-JP" altLang="en-US" sz="1200" dirty="0">
                <a:latin typeface="+mn-ea"/>
              </a:rPr>
              <a:t>入力インピーダンス：</a:t>
            </a:r>
            <a:r>
              <a:rPr lang="en-US" altLang="ja-JP" sz="1200" dirty="0">
                <a:latin typeface="+mn-ea"/>
              </a:rPr>
              <a:t>10MΩ</a:t>
            </a:r>
            <a:r>
              <a:rPr lang="ja-JP" altLang="en-US" sz="1200" dirty="0">
                <a:latin typeface="+mn-ea"/>
              </a:rPr>
              <a:t>以上</a:t>
            </a:r>
            <a:endParaRPr lang="en-US" altLang="ja-JP" sz="1200" dirty="0">
              <a:latin typeface="+mn-ea"/>
            </a:endParaRPr>
          </a:p>
          <a:p>
            <a:r>
              <a:rPr lang="ja-JP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</a:rPr>
              <a:t>・外形寸法</a:t>
            </a:r>
            <a:r>
              <a:rPr lang="en-US" altLang="ja-JP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</a:rPr>
              <a:t>(mm)</a:t>
            </a:r>
            <a:r>
              <a:rPr lang="ja-JP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</a:rPr>
              <a:t>：</a:t>
            </a:r>
            <a:r>
              <a:rPr lang="en-US" altLang="ja-JP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</a:rPr>
              <a:t> 65(H)×35(W)×12.7(D)</a:t>
            </a:r>
          </a:p>
          <a:p>
            <a:r>
              <a:rPr lang="ja-JP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</a:rPr>
              <a:t>     </a:t>
            </a:r>
            <a:r>
              <a:rPr lang="en-US" altLang="ja-JP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</a:rPr>
              <a:t>※</a:t>
            </a:r>
            <a:r>
              <a:rPr lang="ja-JP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</a:rPr>
              <a:t>突起部は含まず</a:t>
            </a:r>
            <a:endParaRPr lang="en-US" altLang="ja-JP" sz="120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ea typeface="+mn-ea"/>
            </a:endParaRPr>
          </a:p>
          <a:p>
            <a:r>
              <a:rPr lang="ja-JP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</a:rPr>
              <a:t>・重量：約</a:t>
            </a:r>
            <a:r>
              <a:rPr lang="en-US" altLang="ja-JP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</a:rPr>
              <a:t>20(g)</a:t>
            </a:r>
          </a:p>
          <a:p>
            <a:r>
              <a:rPr lang="ja-JP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</a:rPr>
              <a:t>・付属品：プローブケーブル</a:t>
            </a:r>
            <a:r>
              <a:rPr lang="en-US" altLang="ja-JP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</a:rPr>
              <a:t>(20</a:t>
            </a:r>
            <a:r>
              <a:rPr lang="ja-JP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</a:rPr>
              <a:t>㎝</a:t>
            </a:r>
            <a:r>
              <a:rPr lang="en-US" altLang="ja-JP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</a:rPr>
              <a:t>)</a:t>
            </a:r>
            <a:r>
              <a:rPr lang="ja-JP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</a:rPr>
              <a:t> </a:t>
            </a:r>
            <a:r>
              <a:rPr lang="en-US" altLang="ja-JP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</a:rPr>
              <a:t>1</a:t>
            </a:r>
            <a:r>
              <a:rPr lang="ja-JP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</a:rPr>
              <a:t>本</a:t>
            </a:r>
            <a:endParaRPr lang="en-US" altLang="ja-JP" sz="120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ea typeface="+mn-ea"/>
            </a:endParaRPr>
          </a:p>
          <a:p>
            <a:pPr>
              <a:lnSpc>
                <a:spcPct val="150000"/>
              </a:lnSpc>
            </a:pPr>
            <a:r>
              <a:rPr lang="ja-JP" altLang="en-US" sz="1050" dirty="0">
                <a:solidFill>
                  <a:srgbClr val="FF0000"/>
                </a:solidFill>
                <a:latin typeface="+mn-ea"/>
                <a:ea typeface="+mn-ea"/>
              </a:rPr>
              <a:t>     </a:t>
            </a:r>
            <a:r>
              <a:rPr lang="en-US" altLang="ja-JP" sz="1050" u="sng" dirty="0">
                <a:solidFill>
                  <a:srgbClr val="FF0000"/>
                </a:solidFill>
                <a:latin typeface="+mn-ea"/>
                <a:ea typeface="+mn-ea"/>
              </a:rPr>
              <a:t>※</a:t>
            </a:r>
            <a:r>
              <a:rPr lang="ja-JP" altLang="en-US" sz="1050" u="sng" dirty="0">
                <a:solidFill>
                  <a:srgbClr val="FF0000"/>
                </a:solidFill>
                <a:latin typeface="+mn-ea"/>
                <a:ea typeface="+mn-ea"/>
              </a:rPr>
              <a:t>製品の仕様は予告なく変更することがあります</a:t>
            </a:r>
            <a:endParaRPr lang="en-US" altLang="ja-JP" sz="1050" u="sng" dirty="0">
              <a:solidFill>
                <a:srgbClr val="FF0000"/>
              </a:solidFill>
              <a:latin typeface="+mn-ea"/>
              <a:ea typeface="+mn-ea"/>
            </a:endParaRPr>
          </a:p>
        </p:txBody>
      </p:sp>
      <p:sp>
        <p:nvSpPr>
          <p:cNvPr id="58" name="タイトル 1"/>
          <p:cNvSpPr txBox="1">
            <a:spLocks/>
          </p:cNvSpPr>
          <p:nvPr/>
        </p:nvSpPr>
        <p:spPr>
          <a:xfrm>
            <a:off x="4318508" y="7122513"/>
            <a:ext cx="3393722" cy="580346"/>
          </a:xfrm>
          <a:prstGeom prst="rect">
            <a:avLst/>
          </a:prstGeom>
          <a:noFill/>
        </p:spPr>
        <p:txBody>
          <a:bodyPr vert="horz" lIns="32292" tIns="16146" rIns="32292" bIns="16146" rtlCol="0" anchor="t">
            <a:no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771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</a:rPr>
              <a:t>・軽量・コンパクトなため持ち運びに便利</a:t>
            </a:r>
            <a:endParaRPr lang="en-US" altLang="ja-JP" sz="120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ea typeface="+mn-ea"/>
            </a:endParaRPr>
          </a:p>
          <a:p>
            <a:r>
              <a:rPr lang="ja-JP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</a:rPr>
              <a:t>・キーホルダーとして携帯可能</a:t>
            </a:r>
            <a:endParaRPr lang="en-US" altLang="ja-JP" sz="120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ea typeface="+mn-ea"/>
            </a:endParaRPr>
          </a:p>
          <a:p>
            <a:r>
              <a:rPr lang="ja-JP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・電源不要</a:t>
            </a:r>
            <a:r>
              <a:rPr lang="en-US" altLang="ja-JP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(</a:t>
            </a:r>
            <a:r>
              <a:rPr lang="ja-JP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タブレット、スマートフォンより供給</a:t>
            </a:r>
            <a:r>
              <a:rPr lang="en-US" altLang="ja-JP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)</a:t>
            </a:r>
          </a:p>
        </p:txBody>
      </p:sp>
      <p:grpSp>
        <p:nvGrpSpPr>
          <p:cNvPr id="9" name="グループ化 58"/>
          <p:cNvGrpSpPr/>
          <p:nvPr/>
        </p:nvGrpSpPr>
        <p:grpSpPr>
          <a:xfrm>
            <a:off x="4092081" y="4790328"/>
            <a:ext cx="415019" cy="2934911"/>
            <a:chOff x="327869" y="4587310"/>
            <a:chExt cx="292688" cy="4968000"/>
          </a:xfrm>
        </p:grpSpPr>
        <p:cxnSp>
          <p:nvCxnSpPr>
            <p:cNvPr id="63" name="直線コネクタ 62"/>
            <p:cNvCxnSpPr/>
            <p:nvPr/>
          </p:nvCxnSpPr>
          <p:spPr>
            <a:xfrm>
              <a:off x="330285" y="4587310"/>
              <a:ext cx="0" cy="4968000"/>
            </a:xfrm>
            <a:prstGeom prst="line">
              <a:avLst/>
            </a:prstGeom>
            <a:ln>
              <a:solidFill>
                <a:srgbClr val="FF99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" name="グループ化 63"/>
            <p:cNvGrpSpPr/>
            <p:nvPr/>
          </p:nvGrpSpPr>
          <p:grpSpPr>
            <a:xfrm>
              <a:off x="327869" y="4587310"/>
              <a:ext cx="292688" cy="289494"/>
              <a:chOff x="327868" y="4587310"/>
              <a:chExt cx="554555" cy="548504"/>
            </a:xfrm>
          </p:grpSpPr>
          <p:sp>
            <p:nvSpPr>
              <p:cNvPr id="65" name="正方形/長方形 64"/>
              <p:cNvSpPr/>
              <p:nvPr/>
            </p:nvSpPr>
            <p:spPr>
              <a:xfrm>
                <a:off x="327868" y="4587310"/>
                <a:ext cx="252000" cy="252000"/>
              </a:xfrm>
              <a:prstGeom prst="rect">
                <a:avLst/>
              </a:prstGeom>
              <a:solidFill>
                <a:srgbClr val="FF99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66" name="正方形/長方形 65"/>
              <p:cNvSpPr/>
              <p:nvPr/>
            </p:nvSpPr>
            <p:spPr>
              <a:xfrm>
                <a:off x="630423" y="4587310"/>
                <a:ext cx="252000" cy="252000"/>
              </a:xfrm>
              <a:prstGeom prst="rect">
                <a:avLst/>
              </a:prstGeom>
              <a:solidFill>
                <a:srgbClr val="FF99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67" name="正方形/長方形 66"/>
              <p:cNvSpPr/>
              <p:nvPr/>
            </p:nvSpPr>
            <p:spPr>
              <a:xfrm>
                <a:off x="327868" y="4883814"/>
                <a:ext cx="252000" cy="252000"/>
              </a:xfrm>
              <a:prstGeom prst="rect">
                <a:avLst/>
              </a:prstGeom>
              <a:solidFill>
                <a:srgbClr val="FF99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</p:grpSp>
      <p:grpSp>
        <p:nvGrpSpPr>
          <p:cNvPr id="14" name="グループ化 68"/>
          <p:cNvGrpSpPr/>
          <p:nvPr/>
        </p:nvGrpSpPr>
        <p:grpSpPr>
          <a:xfrm>
            <a:off x="965759" y="7762450"/>
            <a:ext cx="750160" cy="279596"/>
            <a:chOff x="3276448" y="8204528"/>
            <a:chExt cx="750160" cy="279596"/>
          </a:xfrm>
        </p:grpSpPr>
        <p:sp>
          <p:nvSpPr>
            <p:cNvPr id="70" name="角丸四角形 69"/>
            <p:cNvSpPr/>
            <p:nvPr/>
          </p:nvSpPr>
          <p:spPr>
            <a:xfrm>
              <a:off x="3276448" y="8204528"/>
              <a:ext cx="750160" cy="249498"/>
            </a:xfrm>
            <a:prstGeom prst="roundRect">
              <a:avLst>
                <a:gd name="adj" fmla="val 50000"/>
              </a:avLst>
            </a:prstGeom>
            <a:solidFill>
              <a:srgbClr val="FF99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bg1"/>
                </a:solidFill>
              </a:endParaRPr>
            </a:p>
          </p:txBody>
        </p:sp>
        <p:sp>
          <p:nvSpPr>
            <p:cNvPr id="71" name="タイトル 1"/>
            <p:cNvSpPr txBox="1">
              <a:spLocks/>
            </p:cNvSpPr>
            <p:nvPr/>
          </p:nvSpPr>
          <p:spPr>
            <a:xfrm>
              <a:off x="3337614" y="8236429"/>
              <a:ext cx="627829" cy="247695"/>
            </a:xfrm>
            <a:prstGeom prst="rect">
              <a:avLst/>
            </a:prstGeom>
            <a:noFill/>
          </p:spPr>
          <p:txBody>
            <a:bodyPr vert="horz" lIns="32292" tIns="16146" rIns="32292" bIns="16146" rtlCol="0" anchor="t">
              <a:noAutofit/>
            </a:bodyPr>
            <a:lstStyle>
              <a:lvl1pPr algn="l" defTabSz="1603766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7717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ja-JP" altLang="en-US" sz="1200" b="1" dirty="0">
                  <a:solidFill>
                    <a:schemeClr val="bg1"/>
                  </a:solidFill>
                  <a:latin typeface="+mn-ea"/>
                  <a:ea typeface="+mn-ea"/>
                </a:rPr>
                <a:t>仕様</a:t>
              </a:r>
            </a:p>
          </p:txBody>
        </p:sp>
      </p:grpSp>
      <p:sp>
        <p:nvSpPr>
          <p:cNvPr id="59" name="正方形/長方形 58"/>
          <p:cNvSpPr/>
          <p:nvPr/>
        </p:nvSpPr>
        <p:spPr>
          <a:xfrm>
            <a:off x="1" y="9604907"/>
            <a:ext cx="7775574" cy="1302806"/>
          </a:xfrm>
          <a:prstGeom prst="rect">
            <a:avLst/>
          </a:prstGeom>
          <a:solidFill>
            <a:srgbClr val="FF9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0" name="正方形/長方形 59"/>
          <p:cNvSpPr/>
          <p:nvPr/>
        </p:nvSpPr>
        <p:spPr>
          <a:xfrm>
            <a:off x="-1" y="9738170"/>
            <a:ext cx="7775574" cy="45719"/>
          </a:xfrm>
          <a:prstGeom prst="rect">
            <a:avLst/>
          </a:prstGeom>
          <a:solidFill>
            <a:srgbClr val="FF9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4" name="正方形/長方形 63"/>
          <p:cNvSpPr/>
          <p:nvPr/>
        </p:nvSpPr>
        <p:spPr>
          <a:xfrm>
            <a:off x="1709474" y="10473583"/>
            <a:ext cx="22781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http://www.oh-tec.com</a:t>
            </a:r>
            <a:r>
              <a:rPr lang="en-US" altLang="ja-JP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 </a:t>
            </a:r>
            <a:endParaRPr lang="ja-JP" altLang="en-US" sz="180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</a:endParaRPr>
          </a:p>
        </p:txBody>
      </p:sp>
      <p:sp>
        <p:nvSpPr>
          <p:cNvPr id="69" name="正方形/長方形 68"/>
          <p:cNvSpPr/>
          <p:nvPr/>
        </p:nvSpPr>
        <p:spPr>
          <a:xfrm>
            <a:off x="1658684" y="10254254"/>
            <a:ext cx="4314586" cy="369332"/>
          </a:xfrm>
          <a:prstGeom prst="rect">
            <a:avLst/>
          </a:prstGeom>
        </p:spPr>
        <p:txBody>
          <a:bodyPr wrap="square">
            <a:normAutofit/>
          </a:bodyPr>
          <a:lstStyle/>
          <a:p>
            <a:r>
              <a:rPr lang="zh-TW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〒</a:t>
            </a:r>
            <a:r>
              <a:rPr lang="en-US" altLang="zh-TW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400-0215</a:t>
            </a:r>
            <a:r>
              <a:rPr lang="ja-JP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lang="ja-JP" altLang="en-US" sz="1500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山梨県南アルプス市上八田</a:t>
            </a:r>
            <a:r>
              <a:rPr lang="en-US" altLang="ja-JP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140-41</a:t>
            </a:r>
            <a:endParaRPr lang="ja-JP" altLang="en-US" sz="1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4" name="正方形/長方形 73"/>
          <p:cNvSpPr/>
          <p:nvPr/>
        </p:nvSpPr>
        <p:spPr>
          <a:xfrm>
            <a:off x="1679382" y="9743506"/>
            <a:ext cx="36355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</a:rPr>
              <a:t>株式会社オーテックエレクトロニクス</a:t>
            </a:r>
            <a:endParaRPr lang="ja-JP" altLang="en-US" sz="18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5" name="正方形/長方形 74"/>
          <p:cNvSpPr/>
          <p:nvPr/>
        </p:nvSpPr>
        <p:spPr>
          <a:xfrm>
            <a:off x="1690002" y="9943662"/>
            <a:ext cx="2088000" cy="288000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r>
              <a:rPr lang="en-US" altLang="ja-JP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TEL</a:t>
            </a:r>
            <a:r>
              <a:rPr lang="en-US" altLang="ja-JP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 </a:t>
            </a:r>
            <a:r>
              <a:rPr lang="en-US" altLang="ja-JP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055-280-5252</a:t>
            </a:r>
            <a:endParaRPr lang="ja-JP" altLang="en-US" sz="160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</a:endParaRPr>
          </a:p>
        </p:txBody>
      </p:sp>
      <p:sp>
        <p:nvSpPr>
          <p:cNvPr id="76" name="正方形/長方形 75"/>
          <p:cNvSpPr/>
          <p:nvPr/>
        </p:nvSpPr>
        <p:spPr>
          <a:xfrm>
            <a:off x="3501528" y="9937679"/>
            <a:ext cx="2088000" cy="288000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r>
              <a:rPr lang="en-US" altLang="ja-JP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FAX</a:t>
            </a:r>
            <a:r>
              <a:rPr lang="en-US" altLang="ja-JP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 </a:t>
            </a:r>
            <a:r>
              <a:rPr lang="en-US" altLang="ja-JP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055-280-5253</a:t>
            </a:r>
            <a:endParaRPr lang="ja-JP" altLang="en-US" sz="160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</a:endParaRPr>
          </a:p>
        </p:txBody>
      </p:sp>
      <p:sp>
        <p:nvSpPr>
          <p:cNvPr id="78" name="タイトル 1"/>
          <p:cNvSpPr txBox="1">
            <a:spLocks/>
          </p:cNvSpPr>
          <p:nvPr/>
        </p:nvSpPr>
        <p:spPr>
          <a:xfrm>
            <a:off x="1105241" y="458765"/>
            <a:ext cx="6177528" cy="592286"/>
          </a:xfrm>
          <a:prstGeom prst="rect">
            <a:avLst/>
          </a:prstGeom>
          <a:noFill/>
        </p:spPr>
        <p:txBody>
          <a:bodyPr vert="horz" lIns="32292" tIns="16146" rIns="32292" bIns="16146" rtlCol="0" anchor="ctr">
            <a:no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771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ja-JP" altLang="en-US" sz="4000" b="1" dirty="0">
                <a:ln w="6600">
                  <a:noFill/>
                  <a:prstDash val="solid"/>
                </a:ln>
                <a:solidFill>
                  <a:srgbClr val="FF9933"/>
                </a:solidFill>
                <a:latin typeface="ＭＳ Ｐ明朝" panose="02020600040205080304" pitchFamily="18" charset="-128"/>
                <a:ea typeface="ＭＳ Ｐ明朝" panose="02020600040205080304" pitchFamily="18" charset="-128"/>
              </a:rPr>
              <a:t>小さく</a:t>
            </a:r>
            <a:r>
              <a:rPr lang="ja-JP" altLang="en-US" sz="4000" b="1" dirty="0">
                <a:ln w="6600">
                  <a:noFill/>
                  <a:prstDash val="solid"/>
                </a:ln>
                <a:solidFill>
                  <a:schemeClr val="bg1"/>
                </a:solidFill>
                <a:latin typeface="ＭＳ Ｐ明朝" panose="02020600040205080304" pitchFamily="18" charset="-128"/>
                <a:ea typeface="ＭＳ Ｐ明朝" panose="02020600040205080304" pitchFamily="18" charset="-128"/>
              </a:rPr>
              <a:t>まとまっちゃいました！</a:t>
            </a:r>
            <a:endParaRPr lang="en-US" altLang="ja-JP" sz="4000" b="1" dirty="0">
              <a:ln w="6600">
                <a:noFill/>
                <a:prstDash val="solid"/>
              </a:ln>
              <a:solidFill>
                <a:schemeClr val="bg1"/>
              </a:solidFill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</p:txBody>
      </p:sp>
      <p:sp>
        <p:nvSpPr>
          <p:cNvPr id="86" name="正方形/長方形 85"/>
          <p:cNvSpPr/>
          <p:nvPr/>
        </p:nvSpPr>
        <p:spPr>
          <a:xfrm>
            <a:off x="3856478" y="10471319"/>
            <a:ext cx="17331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info@oh-tec.com</a:t>
            </a:r>
            <a:r>
              <a:rPr lang="en-US" altLang="ja-JP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 </a:t>
            </a:r>
            <a:endParaRPr lang="ja-JP" altLang="en-US" sz="180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</a:endParaRPr>
          </a:p>
        </p:txBody>
      </p:sp>
      <p:grpSp>
        <p:nvGrpSpPr>
          <p:cNvPr id="87" name="グループ化 58"/>
          <p:cNvGrpSpPr/>
          <p:nvPr/>
        </p:nvGrpSpPr>
        <p:grpSpPr>
          <a:xfrm>
            <a:off x="416374" y="7853542"/>
            <a:ext cx="415019" cy="1665662"/>
            <a:chOff x="327869" y="4587310"/>
            <a:chExt cx="292688" cy="4968000"/>
          </a:xfrm>
        </p:grpSpPr>
        <p:cxnSp>
          <p:nvCxnSpPr>
            <p:cNvPr id="88" name="直線コネクタ 87"/>
            <p:cNvCxnSpPr/>
            <p:nvPr/>
          </p:nvCxnSpPr>
          <p:spPr>
            <a:xfrm>
              <a:off x="330285" y="4587310"/>
              <a:ext cx="0" cy="4968000"/>
            </a:xfrm>
            <a:prstGeom prst="line">
              <a:avLst/>
            </a:prstGeom>
            <a:ln>
              <a:solidFill>
                <a:srgbClr val="FF99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0" name="グループ化 63"/>
            <p:cNvGrpSpPr/>
            <p:nvPr/>
          </p:nvGrpSpPr>
          <p:grpSpPr>
            <a:xfrm>
              <a:off x="327869" y="4587310"/>
              <a:ext cx="292688" cy="289494"/>
              <a:chOff x="327868" y="4587310"/>
              <a:chExt cx="554555" cy="548504"/>
            </a:xfrm>
          </p:grpSpPr>
          <p:sp>
            <p:nvSpPr>
              <p:cNvPr id="91" name="正方形/長方形 90"/>
              <p:cNvSpPr/>
              <p:nvPr/>
            </p:nvSpPr>
            <p:spPr>
              <a:xfrm>
                <a:off x="327868" y="4587310"/>
                <a:ext cx="252000" cy="252000"/>
              </a:xfrm>
              <a:prstGeom prst="rect">
                <a:avLst/>
              </a:prstGeom>
              <a:solidFill>
                <a:srgbClr val="FF99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92" name="正方形/長方形 91"/>
              <p:cNvSpPr/>
              <p:nvPr/>
            </p:nvSpPr>
            <p:spPr>
              <a:xfrm>
                <a:off x="630423" y="4587310"/>
                <a:ext cx="252000" cy="252000"/>
              </a:xfrm>
              <a:prstGeom prst="rect">
                <a:avLst/>
              </a:prstGeom>
              <a:solidFill>
                <a:srgbClr val="FF99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93" name="正方形/長方形 92"/>
              <p:cNvSpPr/>
              <p:nvPr/>
            </p:nvSpPr>
            <p:spPr>
              <a:xfrm>
                <a:off x="327868" y="4883814"/>
                <a:ext cx="252000" cy="252000"/>
              </a:xfrm>
              <a:prstGeom prst="rect">
                <a:avLst/>
              </a:prstGeom>
              <a:solidFill>
                <a:srgbClr val="FF99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</p:grpSp>
      <p:cxnSp>
        <p:nvCxnSpPr>
          <p:cNvPr id="27" name="直線コネクタ 26"/>
          <p:cNvCxnSpPr/>
          <p:nvPr/>
        </p:nvCxnSpPr>
        <p:spPr>
          <a:xfrm>
            <a:off x="4092330" y="8103341"/>
            <a:ext cx="0" cy="1417182"/>
          </a:xfrm>
          <a:prstGeom prst="line">
            <a:avLst/>
          </a:prstGeom>
          <a:ln>
            <a:solidFill>
              <a:srgbClr val="FF99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図 2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3454" y="9793858"/>
            <a:ext cx="1046962" cy="1046962"/>
          </a:xfrm>
          <a:prstGeom prst="rect">
            <a:avLst/>
          </a:prstGeom>
        </p:spPr>
      </p:pic>
      <p:pic>
        <p:nvPicPr>
          <p:cNvPr id="30" name="図 2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22" y="9888727"/>
            <a:ext cx="1633260" cy="717775"/>
          </a:xfrm>
          <a:prstGeom prst="rect">
            <a:avLst/>
          </a:prstGeom>
        </p:spPr>
      </p:pic>
      <p:pic>
        <p:nvPicPr>
          <p:cNvPr id="31" name="図 3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0027" y="9783889"/>
            <a:ext cx="1055561" cy="1055561"/>
          </a:xfrm>
          <a:prstGeom prst="rect">
            <a:avLst/>
          </a:prstGeom>
        </p:spPr>
      </p:pic>
      <p:pic>
        <p:nvPicPr>
          <p:cNvPr id="17" name="図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516" y="1921865"/>
            <a:ext cx="2715382" cy="1620882"/>
          </a:xfrm>
          <a:prstGeom prst="rect">
            <a:avLst/>
          </a:prstGeom>
        </p:spPr>
      </p:pic>
      <p:sp>
        <p:nvSpPr>
          <p:cNvPr id="61" name="タイトル 1"/>
          <p:cNvSpPr txBox="1">
            <a:spLocks/>
          </p:cNvSpPr>
          <p:nvPr/>
        </p:nvSpPr>
        <p:spPr>
          <a:xfrm>
            <a:off x="444865" y="3585484"/>
            <a:ext cx="2946423" cy="910114"/>
          </a:xfrm>
          <a:prstGeom prst="rect">
            <a:avLst/>
          </a:prstGeom>
          <a:noFill/>
        </p:spPr>
        <p:txBody>
          <a:bodyPr vert="horz" lIns="32292" tIns="16146" rIns="32292" bIns="16146" rtlCol="0" anchor="ctr">
            <a:no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771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altLang="ja-JP" sz="3200" b="1" dirty="0">
              <a:ln w="6600">
                <a:noFill/>
                <a:prstDash val="solid"/>
              </a:ln>
              <a:solidFill>
                <a:schemeClr val="bg1"/>
              </a:solidFill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pPr algn="ctr"/>
            <a:r>
              <a:rPr lang="en-US" altLang="ja-JP" sz="4000" b="1" dirty="0">
                <a:ln w="6600">
                  <a:noFill/>
                  <a:prstDash val="solid"/>
                </a:ln>
                <a:solidFill>
                  <a:schemeClr val="bg1"/>
                </a:solidFill>
                <a:latin typeface="ＭＳ Ｐ明朝" panose="02020600040205080304" pitchFamily="18" charset="-128"/>
                <a:ea typeface="ＭＳ Ｐ明朝" panose="02020600040205080304" pitchFamily="18" charset="-128"/>
              </a:rPr>
              <a:t>『POS-4』</a:t>
            </a:r>
            <a:br>
              <a:rPr lang="en-US" altLang="ja-JP" sz="3600" b="1" dirty="0">
                <a:ln w="6600">
                  <a:noFill/>
                  <a:prstDash val="solid"/>
                </a:ln>
                <a:solidFill>
                  <a:schemeClr val="bg1"/>
                </a:solidFill>
                <a:latin typeface="ＭＳ Ｐ明朝" panose="02020600040205080304" pitchFamily="18" charset="-128"/>
                <a:ea typeface="ＭＳ Ｐ明朝" panose="02020600040205080304" pitchFamily="18" charset="-128"/>
              </a:rPr>
            </a:br>
            <a:endParaRPr lang="en-US" altLang="ja-JP" sz="3600" b="1" dirty="0">
              <a:ln w="6600">
                <a:noFill/>
                <a:prstDash val="solid"/>
              </a:ln>
              <a:solidFill>
                <a:schemeClr val="bg1"/>
              </a:solidFill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329" y="4947437"/>
            <a:ext cx="2764431" cy="2073323"/>
          </a:xfrm>
          <a:prstGeom prst="rect">
            <a:avLst/>
          </a:prstGeom>
        </p:spPr>
      </p:pic>
      <p:pic>
        <p:nvPicPr>
          <p:cNvPr id="11" name="図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5214" y="4947437"/>
            <a:ext cx="2776111" cy="2082082"/>
          </a:xfrm>
          <a:prstGeom prst="rect">
            <a:avLst/>
          </a:prstGeom>
        </p:spPr>
      </p:pic>
      <p:sp>
        <p:nvSpPr>
          <p:cNvPr id="85" name="タイトル 1"/>
          <p:cNvSpPr txBox="1">
            <a:spLocks/>
          </p:cNvSpPr>
          <p:nvPr/>
        </p:nvSpPr>
        <p:spPr>
          <a:xfrm rot="20456779">
            <a:off x="-197162" y="1271656"/>
            <a:ext cx="2276809" cy="910114"/>
          </a:xfrm>
          <a:prstGeom prst="rect">
            <a:avLst/>
          </a:prstGeom>
          <a:noFill/>
        </p:spPr>
        <p:txBody>
          <a:bodyPr vert="horz" lIns="32292" tIns="16146" rIns="32292" bIns="16146" rtlCol="0" anchor="ctr">
            <a:no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771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ja-JP" altLang="en-US" sz="7200" b="1" dirty="0">
                <a:ln w="6600">
                  <a:noFill/>
                  <a:prstDash val="solid"/>
                </a:ln>
                <a:solidFill>
                  <a:schemeClr val="bg1"/>
                </a:solidFill>
                <a:latin typeface="ＭＳ Ｐ明朝" panose="02020600040205080304" pitchFamily="18" charset="-128"/>
                <a:ea typeface="ＭＳ Ｐ明朝" panose="02020600040205080304" pitchFamily="18" charset="-128"/>
              </a:rPr>
              <a:t>小型</a:t>
            </a:r>
            <a:endParaRPr lang="en-US" altLang="ja-JP" sz="7200" b="1" dirty="0">
              <a:ln w="6600">
                <a:noFill/>
                <a:prstDash val="solid"/>
              </a:ln>
              <a:solidFill>
                <a:schemeClr val="bg1"/>
              </a:solidFill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</p:txBody>
      </p:sp>
      <p:sp>
        <p:nvSpPr>
          <p:cNvPr id="62" name="タイトル 1"/>
          <p:cNvSpPr txBox="1">
            <a:spLocks/>
          </p:cNvSpPr>
          <p:nvPr/>
        </p:nvSpPr>
        <p:spPr>
          <a:xfrm>
            <a:off x="2064673" y="3236587"/>
            <a:ext cx="1390711" cy="449762"/>
          </a:xfrm>
          <a:prstGeom prst="rect">
            <a:avLst/>
          </a:prstGeom>
          <a:noFill/>
        </p:spPr>
        <p:txBody>
          <a:bodyPr vert="horz" lIns="32292" tIns="16146" rIns="32292" bIns="16146" rtlCol="0" anchor="ctr">
            <a:no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771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ja-JP" sz="1200" b="1" dirty="0">
                <a:ln w="6600">
                  <a:noFill/>
                  <a:prstDash val="solid"/>
                </a:ln>
                <a:solidFill>
                  <a:schemeClr val="bg1"/>
                </a:solidFill>
                <a:latin typeface="ＭＳ Ｐ明朝" panose="02020600040205080304" pitchFamily="18" charset="-128"/>
                <a:ea typeface="ＭＳ Ｐ明朝" panose="02020600040205080304" pitchFamily="18" charset="-128"/>
              </a:rPr>
              <a:t>※</a:t>
            </a:r>
            <a:r>
              <a:rPr lang="ja-JP" altLang="en-US" sz="1200" b="1" dirty="0">
                <a:ln w="6600">
                  <a:noFill/>
                  <a:prstDash val="solid"/>
                </a:ln>
                <a:solidFill>
                  <a:schemeClr val="bg1"/>
                </a:solidFill>
                <a:latin typeface="ＭＳ Ｐ明朝" panose="02020600040205080304" pitchFamily="18" charset="-128"/>
                <a:ea typeface="ＭＳ Ｐ明朝" panose="02020600040205080304" pitchFamily="18" charset="-128"/>
              </a:rPr>
              <a:t>実物大です</a:t>
            </a:r>
            <a:endParaRPr lang="en-US" altLang="ja-JP" sz="1200" b="1" dirty="0">
              <a:ln w="6600">
                <a:noFill/>
                <a:prstDash val="solid"/>
              </a:ln>
              <a:solidFill>
                <a:schemeClr val="bg1"/>
              </a:solidFill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005541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51.pptx" id="{D8CEF92E-E621-4889-A2C4-D44EA4896D94}" vid="{7BA0B976-7AA0-4750-86DE-53A6EBAC7E76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51</Template>
  <TotalTime>0</TotalTime>
  <Words>140</Words>
  <Application>Microsoft Office PowerPoint</Application>
  <PresentationFormat>ユーザー設定</PresentationFormat>
  <Paragraphs>42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ＭＳ Ｐゴシック</vt:lpstr>
      <vt:lpstr>ＭＳ Ｐ明朝</vt:lpstr>
      <vt:lpstr>Arial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2014-07-08T08:06:23Z</dcterms:created>
  <dcterms:modified xsi:type="dcterms:W3CDTF">2017-02-28T01:46:42Z</dcterms:modified>
</cp:coreProperties>
</file>