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5491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4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F3C8F-3386-44B2-ADF3-2A8BCF563411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D9BCA-2837-423C-BAAF-7E1995175B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785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FBEEC8-DC0F-4B58-AC70-89D5388EF80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503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223553-ED38-72B9-A386-F55F405F0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8841608-DDB9-9528-FCA2-766A9711C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166021-A39F-19D3-C6F3-AE458B5C9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C8DB-66B3-472B-878C-7C187B4BEFE5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8CED4B-C54E-8E88-87F8-3B1A38770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A4CD52-434D-C95E-AC94-3766B3366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2F3EE-A86D-4D41-92E3-78B364798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96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7D1A5D-712D-010E-2375-0AC31FE08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447BCD-4E5F-5D52-88DF-21D99B0F8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78D709-73B7-FBB9-82BB-D54239B02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C8DB-66B3-472B-878C-7C187B4BEFE5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F0E58C-1155-2F81-53C1-B242B7331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D3D369-A617-FBA1-C431-1030FC105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2F3EE-A86D-4D41-92E3-78B364798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3169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DD2F74-AF92-D6B2-5A7C-D8053E3AB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22CDC0-4F19-CBF9-6DFF-48DD5E0E4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93A8E4-565E-5B97-CE2C-E0862D3DF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C8DB-66B3-472B-878C-7C187B4BEFE5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745687-542C-1974-D9EA-77E9AC4BC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E430F4-237A-B770-B47E-DEE08B7A1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2F3EE-A86D-4D41-92E3-78B364798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611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7AF1F0-75C2-7EA6-0276-CD4824183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2D3ACB-E394-7AA0-2AEF-3709A46F75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D00DFB9-731B-599D-4FFB-9F0FCFDAC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F62BA34-F875-BDC5-F7BB-5CD678047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C8DB-66B3-472B-878C-7C187B4BEFE5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56CBCF2-56BF-56D1-7260-E518F7F56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A7D6548-787F-B08A-B4C0-AE109DD5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2F3EE-A86D-4D41-92E3-78B364798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641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D807DE-AAB6-5197-6C3B-AB832F8F0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A26550F-FC06-D1A2-9F30-DB0E35168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54CA541-D6A1-183B-4154-0759388CE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2EA87F1-1073-7589-1857-65B8E187C8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7A86F73-DF74-74D7-11EE-A521E98F5F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1A1F60F-39D8-65EC-938C-8F23F7DD0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C8DB-66B3-472B-878C-7C187B4BEFE5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8FE9B7-BBD9-B845-4CE1-915EE2D2B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8054E2B-2FA0-8840-9356-98F6CFD0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2F3EE-A86D-4D41-92E3-78B364798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2756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73679B-BE37-B1F7-96E8-D9E2505E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494E557-6C0F-8E20-3D89-7FAB6243A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C8DB-66B3-472B-878C-7C187B4BEFE5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56FE924-E724-2279-C854-13E88FDDA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8DB51D3-8E18-F5A4-6C59-9D8ADCDE9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2F3EE-A86D-4D41-92E3-78B364798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122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9D3ECFB-B860-9F20-1861-BF372D0D1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C8DB-66B3-472B-878C-7C187B4BEFE5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EEDAFB4-156F-044A-3611-A28BA11B5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D00377-152E-5355-F23B-35A9A9C10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2F3EE-A86D-4D41-92E3-78B364798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860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43ED5E-E532-FEDE-D39A-EDC774D3B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643352-1AB1-E079-3834-7272F437F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D37B6A-74C4-518A-DF42-4ED8770858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00E172-2AA7-6350-3DB8-FD8465AA2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C8DB-66B3-472B-878C-7C187B4BEFE5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9CAD4A6-624B-E4F5-512C-479077EB0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642E39B-4A50-C6E9-F29E-AB85C8224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2F3EE-A86D-4D41-92E3-78B364798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160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683CF9-5D9E-19B3-408A-C1799F047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D1D5EF9-66CE-D736-49F1-2A9945B1ED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C9CB9D5-3E8C-4A3B-4DAA-5FD2B7D13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A5261DB-7567-4082-EBA3-90E83ADB8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C8DB-66B3-472B-878C-7C187B4BEFE5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4D1626-F111-E442-D774-047284171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845321E-CB5F-8B30-6A9B-08911A6DE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2F3EE-A86D-4D41-92E3-78B364798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887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DB1EAB-1952-DD0B-9C7A-D0B21CEB5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087F300-FF4D-1DA4-70CE-753933C309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B260E3-4E6A-B1EE-A393-0E46ACBB8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C8DB-66B3-472B-878C-7C187B4BEFE5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947838-B88B-65AD-63FA-2B7817384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76CFFB-36F4-2F2F-DE20-5FB03EE28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2F3EE-A86D-4D41-92E3-78B364798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9384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5192249-42AF-BB4F-B95F-18C882881B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B295738-8CAA-645C-6837-B269A555E6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67BB51-1EB8-E28D-7AA9-E07C037F8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C8DB-66B3-472B-878C-7C187B4BEFE5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ED56C4-D5B9-1CEC-8485-06A4A8D1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F22CA7-680C-66D2-A465-5092043BD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2F3EE-A86D-4D41-92E3-78B364798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027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99FDBE5-B6E7-8301-2E60-E5E0A2BB1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02328AA-1671-31AF-5CA2-3F1DF3CBB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296AFC-5450-F6E6-324A-BF99CEEB68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7C8DB-66B3-472B-878C-7C187B4BEFE5}" type="datetimeFigureOut">
              <a:rPr kumimoji="1" lang="ja-JP" altLang="en-US" smtClean="0"/>
              <a:t>2023/10/4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364B7B-A949-AB74-9C2E-1E60620679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615F5E-AD67-02B4-FEA5-E14263DFC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2F3EE-A86D-4D41-92E3-78B3647986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3852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6EF941B3-7C97-A8A4-628C-48E04A062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0709" y="80256"/>
            <a:ext cx="6818798" cy="940538"/>
          </a:xfrm>
        </p:spPr>
        <p:txBody>
          <a:bodyPr>
            <a:normAutofit fontScale="90000"/>
          </a:bodyPr>
          <a:lstStyle/>
          <a:p>
            <a:r>
              <a:rPr kumimoji="1" lang="ja-JP" altLang="en-US" sz="4000" b="1" dirty="0"/>
              <a:t>体脂肪    燃やせ   キャンペーン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D478A84-DD7F-E2D2-2E72-1522A3D39B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7" t="39810" r="76940" b="33325"/>
          <a:stretch/>
        </p:blipFill>
        <p:spPr>
          <a:xfrm>
            <a:off x="0" y="65087"/>
            <a:ext cx="2035594" cy="146878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02475FA-744E-CB72-9D55-AB1516C50B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650" t="38416" r="56007" b="34719"/>
          <a:stretch/>
        </p:blipFill>
        <p:spPr>
          <a:xfrm>
            <a:off x="10321343" y="97058"/>
            <a:ext cx="1629116" cy="1505598"/>
          </a:xfrm>
          <a:prstGeom prst="rect">
            <a:avLst/>
          </a:prstGeom>
        </p:spPr>
      </p:pic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0C8282CD-045C-B8F7-3002-1B52D307B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5594" y="838594"/>
            <a:ext cx="8025367" cy="4132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ja-JP" altLang="en-US" b="1" dirty="0"/>
              <a:t>エントリー期間：</a:t>
            </a:r>
            <a:r>
              <a:rPr kumimoji="1" lang="en-US" altLang="ja-JP" b="1" dirty="0"/>
              <a:t>2023</a:t>
            </a:r>
            <a:r>
              <a:rPr kumimoji="1" lang="ja-JP" altLang="en-US" b="1" dirty="0"/>
              <a:t>年</a:t>
            </a:r>
            <a:r>
              <a:rPr kumimoji="1" lang="en-US" altLang="ja-JP" b="1" dirty="0"/>
              <a:t>10</a:t>
            </a:r>
            <a:r>
              <a:rPr kumimoji="1" lang="ja-JP" altLang="en-US" b="1" dirty="0"/>
              <a:t>月</a:t>
            </a:r>
            <a:r>
              <a:rPr kumimoji="1" lang="en-US" altLang="ja-JP" b="1" dirty="0"/>
              <a:t>1</a:t>
            </a:r>
            <a:r>
              <a:rPr kumimoji="1" lang="ja-JP" altLang="en-US" b="1" dirty="0"/>
              <a:t>日～</a:t>
            </a:r>
            <a:r>
              <a:rPr kumimoji="1" lang="en-US" altLang="ja-JP" b="1" dirty="0"/>
              <a:t>2023</a:t>
            </a:r>
            <a:r>
              <a:rPr kumimoji="1" lang="ja-JP" altLang="en-US" b="1" dirty="0"/>
              <a:t>年</a:t>
            </a:r>
            <a:r>
              <a:rPr kumimoji="1" lang="en-US" altLang="ja-JP" b="1" dirty="0"/>
              <a:t>12</a:t>
            </a:r>
            <a:r>
              <a:rPr kumimoji="1" lang="ja-JP" altLang="en-US" b="1" dirty="0"/>
              <a:t>月</a:t>
            </a:r>
            <a:r>
              <a:rPr lang="en-US" altLang="ja-JP" b="1" dirty="0"/>
              <a:t>22</a:t>
            </a:r>
            <a:r>
              <a:rPr kumimoji="1" lang="ja-JP" altLang="en-US" b="1" dirty="0"/>
              <a:t>日</a:t>
            </a:r>
            <a:endParaRPr kumimoji="1" lang="en-US" altLang="ja-JP" b="1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EF4D308-35A4-B702-6FAF-6CC42E9712B4}"/>
              </a:ext>
            </a:extLst>
          </p:cNvPr>
          <p:cNvSpPr txBox="1"/>
          <p:nvPr/>
        </p:nvSpPr>
        <p:spPr>
          <a:xfrm>
            <a:off x="177420" y="2063193"/>
            <a:ext cx="7175880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/>
              <a:t>ナリスキャビ導入サロンに来店のお客様が</a:t>
            </a:r>
            <a:endParaRPr lang="en-US" altLang="ja-JP" b="1" dirty="0"/>
          </a:p>
          <a:p>
            <a:pPr algn="ctr"/>
            <a:r>
              <a:rPr lang="ja-JP" altLang="en-US" b="1" dirty="0"/>
              <a:t>エントリー期間中に以下いずれかを購入または継続中（体験）の方</a:t>
            </a:r>
            <a:endParaRPr lang="en-US" altLang="ja-JP" b="1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592DBAA-6D06-E13F-BDE3-CD65438A62E3}"/>
              </a:ext>
            </a:extLst>
          </p:cNvPr>
          <p:cNvSpPr txBox="1"/>
          <p:nvPr/>
        </p:nvSpPr>
        <p:spPr>
          <a:xfrm>
            <a:off x="177420" y="1621504"/>
            <a:ext cx="2024417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/>
              <a:t>エントリー条件</a:t>
            </a:r>
            <a:endParaRPr lang="en-US" altLang="ja-JP" sz="2000" b="1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AB75EE2-5171-FCE5-49CB-DBEFF368037E}"/>
              </a:ext>
            </a:extLst>
          </p:cNvPr>
          <p:cNvSpPr/>
          <p:nvPr/>
        </p:nvSpPr>
        <p:spPr>
          <a:xfrm>
            <a:off x="247378" y="3520850"/>
            <a:ext cx="2625776" cy="64633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2"/>
                </a:solidFill>
              </a:rPr>
              <a:t>ナリス キャビトリートメント</a:t>
            </a:r>
            <a:r>
              <a:rPr lang="ja-JP" altLang="en-US" sz="1400" b="1" dirty="0">
                <a:solidFill>
                  <a:schemeClr val="tx2"/>
                </a:solidFill>
              </a:rPr>
              <a:t>継続中もしくは体験者</a:t>
            </a:r>
            <a:endParaRPr kumimoji="1" lang="ja-JP" altLang="en-US" sz="1400" b="1" dirty="0">
              <a:solidFill>
                <a:schemeClr val="tx2"/>
              </a:solidFill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FEA5484-E982-0A2D-CB9E-C21FDC8DC168}"/>
              </a:ext>
            </a:extLst>
          </p:cNvPr>
          <p:cNvSpPr/>
          <p:nvPr/>
        </p:nvSpPr>
        <p:spPr>
          <a:xfrm>
            <a:off x="4156568" y="4862359"/>
            <a:ext cx="2849838" cy="64633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tx2"/>
                </a:solidFill>
              </a:rPr>
              <a:t>サプリメント</a:t>
            </a:r>
            <a:endParaRPr lang="en-US" altLang="ja-JP" b="1" dirty="0">
              <a:solidFill>
                <a:schemeClr val="tx2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FF5F226-886F-7324-6A76-CDC2E583FBBC}"/>
              </a:ext>
            </a:extLst>
          </p:cNvPr>
          <p:cNvSpPr/>
          <p:nvPr/>
        </p:nvSpPr>
        <p:spPr>
          <a:xfrm>
            <a:off x="247378" y="5629979"/>
            <a:ext cx="2556234" cy="64633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tx2"/>
                </a:solidFill>
              </a:rPr>
              <a:t>ナリス キャビ</a:t>
            </a:r>
            <a:r>
              <a:rPr lang="en-US" altLang="ja-JP" b="1" dirty="0">
                <a:solidFill>
                  <a:schemeClr val="tx2"/>
                </a:solidFill>
              </a:rPr>
              <a:t>3S</a:t>
            </a:r>
            <a:r>
              <a:rPr lang="ja-JP" altLang="en-US" b="1" dirty="0">
                <a:solidFill>
                  <a:schemeClr val="tx2"/>
                </a:solidFill>
              </a:rPr>
              <a:t>プロジェル </a:t>
            </a:r>
            <a:r>
              <a:rPr lang="en-US" altLang="ja-JP" b="1" dirty="0">
                <a:solidFill>
                  <a:schemeClr val="tx2"/>
                </a:solidFill>
              </a:rPr>
              <a:t>or </a:t>
            </a:r>
            <a:r>
              <a:rPr lang="ja-JP" altLang="en-US" b="1" dirty="0">
                <a:solidFill>
                  <a:schemeClr val="tx2"/>
                </a:solidFill>
              </a:rPr>
              <a:t>クリーム</a:t>
            </a:r>
            <a:endParaRPr lang="en-US" altLang="ja-JP" b="1" dirty="0">
              <a:solidFill>
                <a:schemeClr val="tx2"/>
              </a:solidFill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1FAC54EE-25BB-229D-6BB8-DECEF681341A}"/>
              </a:ext>
            </a:extLst>
          </p:cNvPr>
          <p:cNvSpPr/>
          <p:nvPr/>
        </p:nvSpPr>
        <p:spPr>
          <a:xfrm>
            <a:off x="247378" y="4847351"/>
            <a:ext cx="2556234" cy="64633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2"/>
                </a:solidFill>
              </a:rPr>
              <a:t>Befit</a:t>
            </a:r>
            <a:r>
              <a:rPr lang="ja-JP" altLang="en-US" b="1" dirty="0">
                <a:solidFill>
                  <a:schemeClr val="tx2"/>
                </a:solidFill>
              </a:rPr>
              <a:t> </a:t>
            </a:r>
            <a:r>
              <a:rPr lang="en-US" altLang="ja-JP" b="1" dirty="0">
                <a:solidFill>
                  <a:schemeClr val="tx2"/>
                </a:solidFill>
              </a:rPr>
              <a:t>or </a:t>
            </a:r>
            <a:r>
              <a:rPr lang="en-US" altLang="ja-JP" b="1" dirty="0" err="1">
                <a:solidFill>
                  <a:schemeClr val="tx2"/>
                </a:solidFill>
              </a:rPr>
              <a:t>DivageLUXE</a:t>
            </a:r>
            <a:endParaRPr kumimoji="1" lang="en-US" altLang="ja-JP" b="1" dirty="0">
              <a:solidFill>
                <a:schemeClr val="tx2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AD2B26-1C27-0860-E911-F99D44F20B5D}"/>
              </a:ext>
            </a:extLst>
          </p:cNvPr>
          <p:cNvSpPr txBox="1"/>
          <p:nvPr/>
        </p:nvSpPr>
        <p:spPr>
          <a:xfrm>
            <a:off x="7710582" y="1655053"/>
            <a:ext cx="2024417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/>
              <a:t>企画</a:t>
            </a:r>
            <a:endParaRPr lang="en-US" altLang="ja-JP" sz="2000" b="1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0701E3E-6C21-5AB1-5A87-627B3152D1F0}"/>
              </a:ext>
            </a:extLst>
          </p:cNvPr>
          <p:cNvSpPr txBox="1"/>
          <p:nvPr/>
        </p:nvSpPr>
        <p:spPr>
          <a:xfrm>
            <a:off x="7725283" y="2094440"/>
            <a:ext cx="4326698" cy="1200329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/>
              <a:t>最終</a:t>
            </a:r>
            <a:r>
              <a:rPr lang="ja-JP" altLang="en-US" sz="1800" b="1" dirty="0"/>
              <a:t>測定報告日までに</a:t>
            </a:r>
            <a:r>
              <a:rPr lang="ja-JP" altLang="en-US" sz="1800" b="1" dirty="0">
                <a:solidFill>
                  <a:srgbClr val="FF0000"/>
                </a:solidFill>
              </a:rPr>
              <a:t>体脂肪率１％以上</a:t>
            </a:r>
            <a:endParaRPr lang="en-US" altLang="ja-JP" sz="1800" b="1" dirty="0">
              <a:solidFill>
                <a:srgbClr val="FF0000"/>
              </a:solidFill>
            </a:endParaRPr>
          </a:p>
          <a:p>
            <a:pPr algn="ctr"/>
            <a:r>
              <a:rPr lang="ja-JP" altLang="en-US" sz="1800" b="1" dirty="0"/>
              <a:t>ダウンした方対象に</a:t>
            </a:r>
            <a:endParaRPr lang="en-US" altLang="ja-JP" sz="1800" b="1" dirty="0"/>
          </a:p>
          <a:p>
            <a:pPr algn="ctr"/>
            <a:r>
              <a:rPr lang="ja-JP" altLang="en-US" b="1" dirty="0"/>
              <a:t>各賞が抽選で当たります</a:t>
            </a:r>
            <a:endParaRPr lang="en-US" altLang="ja-JP" b="1" dirty="0"/>
          </a:p>
          <a:p>
            <a:pPr algn="ctr"/>
            <a:r>
              <a:rPr lang="ja-JP" altLang="en-US" b="1" dirty="0">
                <a:solidFill>
                  <a:srgbClr val="0070C0"/>
                </a:solidFill>
              </a:rPr>
              <a:t>～当選発表は</a:t>
            </a:r>
            <a:r>
              <a:rPr lang="en-US" altLang="ja-JP" b="1" dirty="0">
                <a:solidFill>
                  <a:srgbClr val="0070C0"/>
                </a:solidFill>
              </a:rPr>
              <a:t>2</a:t>
            </a:r>
            <a:r>
              <a:rPr lang="ja-JP" altLang="en-US" b="1" dirty="0">
                <a:solidFill>
                  <a:srgbClr val="0070C0"/>
                </a:solidFill>
              </a:rPr>
              <a:t>月中旬～</a:t>
            </a:r>
            <a:endParaRPr lang="en-US" altLang="ja-JP" b="1" dirty="0">
              <a:solidFill>
                <a:srgbClr val="0070C0"/>
              </a:solidFill>
            </a:endParaRPr>
          </a:p>
        </p:txBody>
      </p:sp>
      <p:sp>
        <p:nvSpPr>
          <p:cNvPr id="35" name="コンテンツ プレースホルダー 2">
            <a:extLst>
              <a:ext uri="{FF2B5EF4-FFF2-40B4-BE49-F238E27FC236}">
                <a16:creationId xmlns:a16="http://schemas.microsoft.com/office/drawing/2014/main" id="{04F210F3-4C00-9F97-1F8E-7CBCD08D694D}"/>
              </a:ext>
            </a:extLst>
          </p:cNvPr>
          <p:cNvSpPr txBox="1">
            <a:spLocks/>
          </p:cNvSpPr>
          <p:nvPr/>
        </p:nvSpPr>
        <p:spPr>
          <a:xfrm>
            <a:off x="2895600" y="1217864"/>
            <a:ext cx="6255795" cy="449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000" u="sng" dirty="0">
                <a:solidFill>
                  <a:srgbClr val="FF0000"/>
                </a:solidFill>
              </a:rPr>
              <a:t>最終測定報告日：</a:t>
            </a:r>
            <a:r>
              <a:rPr lang="en-US" altLang="ja-JP" sz="2000" u="sng" dirty="0">
                <a:solidFill>
                  <a:srgbClr val="FF0000"/>
                </a:solidFill>
              </a:rPr>
              <a:t>2024</a:t>
            </a:r>
            <a:r>
              <a:rPr lang="ja-JP" altLang="en-US" sz="2000" u="sng" dirty="0">
                <a:solidFill>
                  <a:srgbClr val="FF0000"/>
                </a:solidFill>
              </a:rPr>
              <a:t>年</a:t>
            </a:r>
            <a:r>
              <a:rPr lang="en-US" altLang="ja-JP" sz="2000" u="sng" dirty="0">
                <a:solidFill>
                  <a:srgbClr val="FF0000"/>
                </a:solidFill>
              </a:rPr>
              <a:t>1</a:t>
            </a:r>
            <a:r>
              <a:rPr lang="ja-JP" altLang="en-US" sz="2000" u="sng" dirty="0">
                <a:solidFill>
                  <a:srgbClr val="FF0000"/>
                </a:solidFill>
              </a:rPr>
              <a:t>月</a:t>
            </a:r>
            <a:r>
              <a:rPr lang="en-US" altLang="ja-JP" sz="2000" u="sng" dirty="0">
                <a:solidFill>
                  <a:srgbClr val="FF0000"/>
                </a:solidFill>
              </a:rPr>
              <a:t>9</a:t>
            </a:r>
            <a:r>
              <a:rPr lang="ja-JP" altLang="en-US" sz="2000" u="sng" dirty="0">
                <a:solidFill>
                  <a:srgbClr val="FF0000"/>
                </a:solidFill>
              </a:rPr>
              <a:t>日～</a:t>
            </a:r>
            <a:r>
              <a:rPr lang="en-US" altLang="ja-JP" sz="2000" u="sng" dirty="0">
                <a:solidFill>
                  <a:srgbClr val="FF0000"/>
                </a:solidFill>
              </a:rPr>
              <a:t>2024</a:t>
            </a:r>
            <a:r>
              <a:rPr lang="ja-JP" altLang="en-US" sz="2000" u="sng" dirty="0">
                <a:solidFill>
                  <a:srgbClr val="FF0000"/>
                </a:solidFill>
              </a:rPr>
              <a:t>年</a:t>
            </a:r>
            <a:r>
              <a:rPr lang="en-US" altLang="ja-JP" sz="2000" u="sng" dirty="0">
                <a:solidFill>
                  <a:srgbClr val="FF0000"/>
                </a:solidFill>
              </a:rPr>
              <a:t>1</a:t>
            </a:r>
            <a:r>
              <a:rPr lang="ja-JP" altLang="en-US" sz="2000" u="sng" dirty="0">
                <a:solidFill>
                  <a:srgbClr val="FF0000"/>
                </a:solidFill>
              </a:rPr>
              <a:t>月</a:t>
            </a:r>
            <a:r>
              <a:rPr lang="en-US" altLang="ja-JP" sz="2000" u="sng" dirty="0">
                <a:solidFill>
                  <a:srgbClr val="FF0000"/>
                </a:solidFill>
              </a:rPr>
              <a:t>31</a:t>
            </a:r>
            <a:r>
              <a:rPr lang="ja-JP" altLang="en-US" sz="2000" u="sng" dirty="0">
                <a:solidFill>
                  <a:srgbClr val="FF0000"/>
                </a:solidFill>
              </a:rPr>
              <a:t>日</a:t>
            </a:r>
            <a:endParaRPr lang="en-US" altLang="ja-JP" sz="2000" u="sng" dirty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ja-JP" altLang="en-US" dirty="0"/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C98AA643-19B6-205A-931C-9AA63E8C4C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329" t="47163" r="11455" b="29941"/>
          <a:stretch/>
        </p:blipFill>
        <p:spPr>
          <a:xfrm>
            <a:off x="11344274" y="2657831"/>
            <a:ext cx="670305" cy="606969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3F475AA9-F43B-8EB0-8496-FE438CD04FC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153" t="37049" r="6953" b="29212"/>
          <a:stretch/>
        </p:blipFill>
        <p:spPr>
          <a:xfrm>
            <a:off x="7828842" y="3355684"/>
            <a:ext cx="4159922" cy="2328054"/>
          </a:xfrm>
          <a:prstGeom prst="rect">
            <a:avLst/>
          </a:prstGeom>
        </p:spPr>
      </p:pic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4088F295-B2C3-20F1-0125-9EF06C78054B}"/>
              </a:ext>
            </a:extLst>
          </p:cNvPr>
          <p:cNvSpPr/>
          <p:nvPr/>
        </p:nvSpPr>
        <p:spPr>
          <a:xfrm>
            <a:off x="9236076" y="3994762"/>
            <a:ext cx="1372157" cy="99298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b="1" dirty="0" err="1"/>
              <a:t>DivageLUXE</a:t>
            </a:r>
            <a:endParaRPr lang="en-US" altLang="ja-JP" sz="1200" b="1" dirty="0"/>
          </a:p>
          <a:p>
            <a:pPr algn="ctr"/>
            <a:r>
              <a:rPr lang="en-US" altLang="ja-JP" sz="1100" b="1" dirty="0"/>
              <a:t>4</a:t>
            </a:r>
            <a:r>
              <a:rPr lang="ja-JP" altLang="en-US" sz="1100" b="1" dirty="0"/>
              <a:t>アイテムの中から</a:t>
            </a:r>
            <a:r>
              <a:rPr lang="en-US" altLang="ja-JP" sz="1100" b="1" dirty="0"/>
              <a:t>2</a:t>
            </a:r>
            <a:r>
              <a:rPr lang="ja-JP" altLang="en-US" sz="1100" b="1" dirty="0"/>
              <a:t>アイテム選択（ﾌﾞﾗｼﾞｬｰ・ｳｴｽﾄｼｪｲﾊﾟｰ・ﾛﾝｸﾞｶﾞｰﾄﾞﾙ・ｼｮｰﾂ）</a:t>
            </a:r>
            <a:endParaRPr lang="en-US" altLang="ja-JP" sz="1100" b="1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0D1435B-FFA0-AAD3-2129-A1DF96916CB4}"/>
              </a:ext>
            </a:extLst>
          </p:cNvPr>
          <p:cNvSpPr txBox="1"/>
          <p:nvPr/>
        </p:nvSpPr>
        <p:spPr>
          <a:xfrm>
            <a:off x="9356147" y="3516928"/>
            <a:ext cx="1678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合計</a:t>
            </a:r>
            <a:r>
              <a:rPr kumimoji="1" lang="en-US" altLang="ja-JP" sz="1400" b="1" dirty="0"/>
              <a:t>5</a:t>
            </a:r>
            <a:r>
              <a:rPr kumimoji="1" lang="ja-JP" altLang="en-US" sz="1400" b="1" dirty="0"/>
              <a:t>名様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554CDABA-6E32-330B-66E9-7C9DC01551A3}"/>
              </a:ext>
            </a:extLst>
          </p:cNvPr>
          <p:cNvSpPr/>
          <p:nvPr/>
        </p:nvSpPr>
        <p:spPr>
          <a:xfrm>
            <a:off x="7725283" y="3591244"/>
            <a:ext cx="1333006" cy="6375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200" b="1" dirty="0"/>
              <a:t>Befit</a:t>
            </a:r>
            <a:r>
              <a:rPr lang="ja-JP" altLang="en-US" sz="1200" b="1" dirty="0"/>
              <a:t>３点ｾｯﾄ</a:t>
            </a:r>
            <a:endParaRPr lang="en-US" altLang="ja-JP" sz="1200" b="1" dirty="0"/>
          </a:p>
          <a:p>
            <a:pPr algn="ctr"/>
            <a:r>
              <a:rPr lang="ja-JP" altLang="en-US" sz="1200" b="1" dirty="0"/>
              <a:t>ﾌﾞﾗ・腹巻・ｼｮｰﾂ</a:t>
            </a:r>
            <a:endParaRPr lang="en-US" altLang="ja-JP" sz="1200" b="1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5ACA66B-07F7-3E22-F9AC-4B577591C299}"/>
              </a:ext>
            </a:extLst>
          </p:cNvPr>
          <p:cNvSpPr txBox="1"/>
          <p:nvPr/>
        </p:nvSpPr>
        <p:spPr>
          <a:xfrm>
            <a:off x="7883453" y="5169536"/>
            <a:ext cx="1678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合計</a:t>
            </a:r>
            <a:r>
              <a:rPr kumimoji="1" lang="en-US" altLang="ja-JP" sz="1400" b="1" dirty="0"/>
              <a:t>10</a:t>
            </a:r>
            <a:r>
              <a:rPr kumimoji="1" lang="ja-JP" altLang="en-US" sz="1400" b="1" dirty="0"/>
              <a:t>名様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023CEC2-B2C4-42BE-E269-DCD65894AB7B}"/>
              </a:ext>
            </a:extLst>
          </p:cNvPr>
          <p:cNvSpPr txBox="1"/>
          <p:nvPr/>
        </p:nvSpPr>
        <p:spPr>
          <a:xfrm>
            <a:off x="10840089" y="5187322"/>
            <a:ext cx="1678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合計</a:t>
            </a:r>
            <a:r>
              <a:rPr lang="en-US" altLang="ja-JP" sz="1400" b="1" dirty="0"/>
              <a:t>25</a:t>
            </a:r>
            <a:r>
              <a:rPr kumimoji="1" lang="ja-JP" altLang="en-US" sz="1400" b="1" dirty="0"/>
              <a:t>名様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EE7DB63-E451-4CB2-4AA9-EC217D561B10}"/>
              </a:ext>
            </a:extLst>
          </p:cNvPr>
          <p:cNvSpPr/>
          <p:nvPr/>
        </p:nvSpPr>
        <p:spPr>
          <a:xfrm>
            <a:off x="10718975" y="3645851"/>
            <a:ext cx="1333006" cy="63758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200" b="1" dirty="0"/>
              <a:t>ナリス </a:t>
            </a:r>
            <a:r>
              <a:rPr lang="en-US" altLang="ja-JP" sz="1200" b="1" dirty="0"/>
              <a:t>3S</a:t>
            </a:r>
            <a:r>
              <a:rPr lang="ja-JP" altLang="en-US" sz="1200" b="1" dirty="0"/>
              <a:t>キャビｼﾞｪﾙ</a:t>
            </a:r>
            <a:r>
              <a:rPr lang="en-US" altLang="ja-JP" sz="1200" b="1" dirty="0"/>
              <a:t>or</a:t>
            </a:r>
            <a:r>
              <a:rPr lang="ja-JP" altLang="en-US" sz="1200" b="1" dirty="0"/>
              <a:t>ｸﾘｰﾑ</a:t>
            </a:r>
            <a:endParaRPr lang="en-US" altLang="ja-JP" sz="1200" b="1" dirty="0"/>
          </a:p>
          <a:p>
            <a:pPr algn="ctr"/>
            <a:r>
              <a:rPr lang="ja-JP" altLang="en-US" sz="1200" b="1" dirty="0"/>
              <a:t>いずれか</a:t>
            </a:r>
            <a:r>
              <a:rPr lang="en-US" altLang="ja-JP" sz="1200" b="1" dirty="0"/>
              <a:t>1</a:t>
            </a:r>
            <a:r>
              <a:rPr lang="ja-JP" altLang="en-US" sz="1200" b="1" dirty="0"/>
              <a:t>本</a:t>
            </a:r>
            <a:endParaRPr lang="en-US" altLang="ja-JP" sz="1200" b="1" dirty="0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BB1CA1E6-BFF7-C024-2846-32443C5457D8}"/>
              </a:ext>
            </a:extLst>
          </p:cNvPr>
          <p:cNvSpPr/>
          <p:nvPr/>
        </p:nvSpPr>
        <p:spPr>
          <a:xfrm>
            <a:off x="9248708" y="3970127"/>
            <a:ext cx="1366527" cy="10612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B1B3E0D5-33A9-72BD-6626-5BFED5DCBD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6147" y="5865131"/>
            <a:ext cx="981250" cy="964429"/>
          </a:xfrm>
          <a:prstGeom prst="rect">
            <a:avLst/>
          </a:prstGeom>
        </p:spPr>
      </p:pic>
      <p:sp>
        <p:nvSpPr>
          <p:cNvPr id="48" name="矢印: 右 47">
            <a:extLst>
              <a:ext uri="{FF2B5EF4-FFF2-40B4-BE49-F238E27FC236}">
                <a16:creationId xmlns:a16="http://schemas.microsoft.com/office/drawing/2014/main" id="{130D4B06-0B46-0A42-BBEC-B98A9C1034FD}"/>
              </a:ext>
            </a:extLst>
          </p:cNvPr>
          <p:cNvSpPr/>
          <p:nvPr/>
        </p:nvSpPr>
        <p:spPr>
          <a:xfrm>
            <a:off x="6877390" y="5762527"/>
            <a:ext cx="772128" cy="101521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highlight>
                <a:srgbClr val="FFFF00"/>
              </a:highlight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4414EAF-1252-43E2-620E-47CF2E6E8194}"/>
              </a:ext>
            </a:extLst>
          </p:cNvPr>
          <p:cNvSpPr txBox="1"/>
          <p:nvPr/>
        </p:nvSpPr>
        <p:spPr>
          <a:xfrm>
            <a:off x="7748233" y="6106285"/>
            <a:ext cx="1521215" cy="400110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/>
              <a:t>エントリー　</a:t>
            </a:r>
            <a:endParaRPr lang="en-US" altLang="ja-JP" sz="2000" b="1" dirty="0"/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7721C65D-E3EE-182F-09C9-13AEC9BEF2FE}"/>
              </a:ext>
            </a:extLst>
          </p:cNvPr>
          <p:cNvSpPr/>
          <p:nvPr/>
        </p:nvSpPr>
        <p:spPr>
          <a:xfrm rot="16200000">
            <a:off x="9688770" y="5417124"/>
            <a:ext cx="411565" cy="39790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highlight>
                <a:srgbClr val="FFFF00"/>
              </a:highlight>
            </a:endParaRP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9EFA1EB8-8A68-3638-3399-DB615480A4E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359" t="23917" r="59702" b="46350"/>
          <a:stretch/>
        </p:blipFill>
        <p:spPr>
          <a:xfrm>
            <a:off x="4094284" y="231205"/>
            <a:ext cx="374358" cy="524101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71CB3B94-09F3-66CA-F46C-A3BD4F2899C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359" t="23917" r="59702" b="46350"/>
          <a:stretch/>
        </p:blipFill>
        <p:spPr>
          <a:xfrm>
            <a:off x="5888675" y="187046"/>
            <a:ext cx="389187" cy="544862"/>
          </a:xfrm>
          <a:prstGeom prst="rect">
            <a:avLst/>
          </a:prstGeom>
        </p:spPr>
      </p:pic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A91C50C9-CBC1-B11C-119F-D5B8189081B9}"/>
              </a:ext>
            </a:extLst>
          </p:cNvPr>
          <p:cNvSpPr/>
          <p:nvPr/>
        </p:nvSpPr>
        <p:spPr>
          <a:xfrm>
            <a:off x="2654335" y="159748"/>
            <a:ext cx="6403953" cy="562009"/>
          </a:xfrm>
          <a:prstGeom prst="rect">
            <a:avLst/>
          </a:prstGeom>
          <a:noFill/>
          <a:ln w="38100">
            <a:solidFill>
              <a:srgbClr val="E523B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7F48741-E5A8-4DDA-A912-4CA35660DB98}"/>
              </a:ext>
            </a:extLst>
          </p:cNvPr>
          <p:cNvSpPr txBox="1"/>
          <p:nvPr/>
        </p:nvSpPr>
        <p:spPr>
          <a:xfrm>
            <a:off x="4300944" y="5563621"/>
            <a:ext cx="27054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食べるシェイク </a:t>
            </a:r>
            <a:r>
              <a:rPr lang="en-US" altLang="ja-JP" sz="1400" dirty="0"/>
              <a:t>W</a:t>
            </a:r>
            <a:r>
              <a:rPr lang="ja-JP" altLang="en-US" sz="1400" dirty="0"/>
              <a:t>プロテイン</a:t>
            </a:r>
            <a:endParaRPr lang="en-US" altLang="ja-JP" sz="1400" dirty="0"/>
          </a:p>
          <a:p>
            <a:r>
              <a:rPr kumimoji="1" lang="ja-JP" altLang="en-US" sz="1400" dirty="0"/>
              <a:t>ナリス カロリムーブ</a:t>
            </a:r>
            <a:endParaRPr kumimoji="1" lang="en-US" altLang="ja-JP" sz="1400" dirty="0"/>
          </a:p>
          <a:p>
            <a:r>
              <a:rPr lang="ja-JP" altLang="en-US" sz="1400" dirty="0"/>
              <a:t>ナリス</a:t>
            </a:r>
            <a:r>
              <a:rPr lang="en-US" altLang="ja-JP" sz="1400" dirty="0"/>
              <a:t> HMB</a:t>
            </a:r>
            <a:r>
              <a:rPr lang="ja-JP" altLang="en-US" sz="1400" dirty="0"/>
              <a:t>カルシウム</a:t>
            </a:r>
            <a:endParaRPr lang="en-US" altLang="ja-JP" sz="1400" dirty="0"/>
          </a:p>
          <a:p>
            <a:r>
              <a:rPr kumimoji="1" lang="ja-JP" altLang="en-US" sz="1400" dirty="0"/>
              <a:t>ナリス </a:t>
            </a:r>
            <a:r>
              <a:rPr kumimoji="1" lang="en-US" altLang="ja-JP" sz="1400" dirty="0"/>
              <a:t>EPA</a:t>
            </a:r>
            <a:r>
              <a:rPr kumimoji="1" lang="ja-JP" altLang="en-US" sz="1400" dirty="0"/>
              <a:t>＆</a:t>
            </a:r>
            <a:r>
              <a:rPr kumimoji="1" lang="en-US" altLang="ja-JP" sz="1400" dirty="0"/>
              <a:t>DHA</a:t>
            </a:r>
          </a:p>
          <a:p>
            <a:r>
              <a:rPr lang="ja-JP" altLang="en-US" sz="1400" dirty="0"/>
              <a:t>ナリス </a:t>
            </a:r>
            <a:r>
              <a:rPr lang="en-US" altLang="ja-JP" sz="1400" dirty="0"/>
              <a:t>L-</a:t>
            </a:r>
            <a:r>
              <a:rPr lang="ja-JP" altLang="en-US" sz="1400" dirty="0"/>
              <a:t>テアニン</a:t>
            </a:r>
            <a:endParaRPr kumimoji="1" lang="ja-JP" altLang="en-US" sz="1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BC28E16-63C9-B9C9-42DC-4454465A1132}"/>
              </a:ext>
            </a:extLst>
          </p:cNvPr>
          <p:cNvSpPr txBox="1"/>
          <p:nvPr/>
        </p:nvSpPr>
        <p:spPr>
          <a:xfrm>
            <a:off x="98043" y="6292230"/>
            <a:ext cx="4097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ナリス キャビ</a:t>
            </a:r>
            <a:r>
              <a:rPr kumimoji="1" lang="en-US" altLang="ja-JP" sz="1400" dirty="0"/>
              <a:t>3S</a:t>
            </a:r>
            <a:r>
              <a:rPr kumimoji="1" lang="ja-JP" altLang="en-US" sz="1400" dirty="0"/>
              <a:t>プロ ボディスムースジェル</a:t>
            </a:r>
            <a:endParaRPr kumimoji="1" lang="en-US" altLang="ja-JP" sz="1400" dirty="0"/>
          </a:p>
          <a:p>
            <a:r>
              <a:rPr kumimoji="1" lang="ja-JP" altLang="en-US" sz="1400" dirty="0"/>
              <a:t>ナリス キャビ</a:t>
            </a:r>
            <a:r>
              <a:rPr kumimoji="1" lang="en-US" altLang="ja-JP" sz="1400" dirty="0"/>
              <a:t>3S</a:t>
            </a:r>
            <a:r>
              <a:rPr kumimoji="1" lang="ja-JP" altLang="en-US" sz="1400" dirty="0"/>
              <a:t>プロ ボディフィットクリーム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5776255-0423-A44B-8A98-F4E25F6F8732}"/>
              </a:ext>
            </a:extLst>
          </p:cNvPr>
          <p:cNvSpPr txBox="1"/>
          <p:nvPr/>
        </p:nvSpPr>
        <p:spPr>
          <a:xfrm>
            <a:off x="229269" y="4442121"/>
            <a:ext cx="178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■購入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AFD23FC-4DDA-C834-3A61-34ACA5ED2136}"/>
              </a:ext>
            </a:extLst>
          </p:cNvPr>
          <p:cNvSpPr txBox="1"/>
          <p:nvPr/>
        </p:nvSpPr>
        <p:spPr>
          <a:xfrm>
            <a:off x="229269" y="3008399"/>
            <a:ext cx="16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■継続</a:t>
            </a:r>
            <a:r>
              <a:rPr kumimoji="1" lang="en-US" altLang="ja-JP" dirty="0"/>
              <a:t>or</a:t>
            </a:r>
            <a:r>
              <a:rPr kumimoji="1" lang="ja-JP" altLang="en-US" dirty="0"/>
              <a:t>体験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4F3726B-98EE-A96D-2CB6-EB38A5E9686A}"/>
              </a:ext>
            </a:extLst>
          </p:cNvPr>
          <p:cNvSpPr txBox="1"/>
          <p:nvPr/>
        </p:nvSpPr>
        <p:spPr>
          <a:xfrm>
            <a:off x="4178874" y="3646440"/>
            <a:ext cx="3135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おやすみリラクエステ レーシーブラ</a:t>
            </a:r>
            <a:endParaRPr kumimoji="1" lang="en-US" altLang="ja-JP" sz="1200" dirty="0"/>
          </a:p>
          <a:p>
            <a:r>
              <a:rPr lang="ja-JP" altLang="en-US" sz="1200" dirty="0"/>
              <a:t>おやすみリラクエステ コットンシルク腹巻</a:t>
            </a:r>
            <a:endParaRPr kumimoji="1" lang="en-US" altLang="ja-JP" sz="1200" dirty="0"/>
          </a:p>
          <a:p>
            <a:r>
              <a:rPr lang="ja-JP" altLang="en-US" sz="1200" dirty="0"/>
              <a:t>リラクエステ コンフォートショーツ</a:t>
            </a:r>
            <a:endParaRPr kumimoji="1" lang="ja-JP" altLang="en-US" sz="1200" dirty="0"/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FE6C8409-687E-9B02-31C2-E7FA4D4B515C}"/>
              </a:ext>
            </a:extLst>
          </p:cNvPr>
          <p:cNvCxnSpPr>
            <a:cxnSpLocks/>
          </p:cNvCxnSpPr>
          <p:nvPr/>
        </p:nvCxnSpPr>
        <p:spPr>
          <a:xfrm>
            <a:off x="7263454" y="4031319"/>
            <a:ext cx="48477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58F263F3-90E6-BBA6-8B87-A859ADEE8E61}"/>
              </a:ext>
            </a:extLst>
          </p:cNvPr>
          <p:cNvSpPr/>
          <p:nvPr/>
        </p:nvSpPr>
        <p:spPr>
          <a:xfrm>
            <a:off x="4094284" y="3516928"/>
            <a:ext cx="3169170" cy="8210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535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200</Words>
  <Application>Microsoft Office PowerPoint</Application>
  <PresentationFormat>ワイド画面</PresentationFormat>
  <Paragraphs>38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体脂肪    燃やせ   キャンペーン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体脂肪    燃やせ   キャンペーン</dc:title>
  <dc:creator>入山　聡之</dc:creator>
  <cp:lastModifiedBy>坂東　早弥</cp:lastModifiedBy>
  <cp:revision>9</cp:revision>
  <dcterms:created xsi:type="dcterms:W3CDTF">2023-10-03T00:33:31Z</dcterms:created>
  <dcterms:modified xsi:type="dcterms:W3CDTF">2023-10-04T00:57:32Z</dcterms:modified>
</cp:coreProperties>
</file>