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2" r:id="rId6"/>
    <p:sldId id="260" r:id="rId7"/>
    <p:sldId id="270" r:id="rId8"/>
    <p:sldId id="271" r:id="rId9"/>
    <p:sldId id="265" r:id="rId10"/>
    <p:sldId id="267" r:id="rId11"/>
    <p:sldId id="272" r:id="rId12"/>
    <p:sldId id="266" r:id="rId13"/>
    <p:sldId id="275" r:id="rId14"/>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奈美子" initials="奈美子" lastIdx="1" clrIdx="0">
    <p:extLst>
      <p:ext uri="{19B8F6BF-5375-455C-9EA6-DF929625EA0E}">
        <p15:presenceInfo xmlns:p15="http://schemas.microsoft.com/office/powerpoint/2012/main" userId="4a09643c1c8924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9FBEA5-CD65-40DD-9187-DB8191AAC91E}" v="1" dt="2023-03-01T15:10:45.51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937" autoAdjust="0"/>
  </p:normalViewPr>
  <p:slideViewPr>
    <p:cSldViewPr snapToGrid="0">
      <p:cViewPr varScale="1">
        <p:scale>
          <a:sx n="73" d="100"/>
          <a:sy n="73" d="100"/>
        </p:scale>
        <p:origin x="102" y="204"/>
      </p:cViewPr>
      <p:guideLst>
        <p:guide orient="horz" pos="2160"/>
        <p:guide pos="3120"/>
      </p:guideLst>
    </p:cSldViewPr>
  </p:slideViewPr>
  <p:notesTextViewPr>
    <p:cViewPr>
      <p:scale>
        <a:sx n="1" d="1"/>
        <a:sy n="1" d="1"/>
      </p:scale>
      <p:origin x="0" y="0"/>
    </p:cViewPr>
  </p:notesTextViewPr>
  <p:notesViewPr>
    <p:cSldViewPr snapToGrid="0">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森田 浩幸" userId="8e274a747aafa82e" providerId="LiveId" clId="{E73B8EE1-0EB2-2943-90FF-E2B04798AB3D}"/>
    <pc:docChg chg="modSld">
      <pc:chgData name="森田 浩幸" userId="8e274a747aafa82e" providerId="LiveId" clId="{E73B8EE1-0EB2-2943-90FF-E2B04798AB3D}" dt="2022-10-21T05:09:25.004" v="245" actId="20577"/>
      <pc:docMkLst>
        <pc:docMk/>
      </pc:docMkLst>
      <pc:sldChg chg="modSp">
        <pc:chgData name="森田 浩幸" userId="8e274a747aafa82e" providerId="LiveId" clId="{E73B8EE1-0EB2-2943-90FF-E2B04798AB3D}" dt="2022-10-21T05:09:25.004" v="245" actId="20577"/>
        <pc:sldMkLst>
          <pc:docMk/>
          <pc:sldMk cId="1950418821" sldId="266"/>
        </pc:sldMkLst>
        <pc:spChg chg="mod">
          <ac:chgData name="森田 浩幸" userId="8e274a747aafa82e" providerId="LiveId" clId="{E73B8EE1-0EB2-2943-90FF-E2B04798AB3D}" dt="2022-10-21T04:46:57.641" v="6" actId="1076"/>
          <ac:spMkLst>
            <pc:docMk/>
            <pc:sldMk cId="1950418821" sldId="266"/>
            <ac:spMk id="8" creationId="{BFE51105-FD4F-61E1-DE1C-CB9350917257}"/>
          </ac:spMkLst>
        </pc:spChg>
        <pc:spChg chg="mod">
          <ac:chgData name="森田 浩幸" userId="8e274a747aafa82e" providerId="LiveId" clId="{E73B8EE1-0EB2-2943-90FF-E2B04798AB3D}" dt="2022-10-21T04:46:02.248" v="4" actId="1076"/>
          <ac:spMkLst>
            <pc:docMk/>
            <pc:sldMk cId="1950418821" sldId="266"/>
            <ac:spMk id="9" creationId="{E49FFA80-6635-5996-BAA5-7D61D3810400}"/>
          </ac:spMkLst>
        </pc:spChg>
        <pc:spChg chg="mod">
          <ac:chgData name="森田 浩幸" userId="8e274a747aafa82e" providerId="LiveId" clId="{E73B8EE1-0EB2-2943-90FF-E2B04798AB3D}" dt="2022-10-21T04:47:40.214" v="10" actId="1076"/>
          <ac:spMkLst>
            <pc:docMk/>
            <pc:sldMk cId="1950418821" sldId="266"/>
            <ac:spMk id="11" creationId="{CB5C3CE9-E7AC-3CCE-FA6A-ECD43EA61BEE}"/>
          </ac:spMkLst>
        </pc:spChg>
        <pc:spChg chg="mod">
          <ac:chgData name="森田 浩幸" userId="8e274a747aafa82e" providerId="LiveId" clId="{E73B8EE1-0EB2-2943-90FF-E2B04798AB3D}" dt="2022-10-21T04:46:21.395" v="5" actId="1076"/>
          <ac:spMkLst>
            <pc:docMk/>
            <pc:sldMk cId="1950418821" sldId="266"/>
            <ac:spMk id="12" creationId="{946EFDD6-C5DC-B3D2-BF1B-74B09C0F8EE5}"/>
          </ac:spMkLst>
        </pc:spChg>
        <pc:spChg chg="mod">
          <ac:chgData name="森田 浩幸" userId="8e274a747aafa82e" providerId="LiveId" clId="{E73B8EE1-0EB2-2943-90FF-E2B04798AB3D}" dt="2022-10-21T05:09:25.004" v="245" actId="20577"/>
          <ac:spMkLst>
            <pc:docMk/>
            <pc:sldMk cId="1950418821" sldId="266"/>
            <ac:spMk id="13" creationId="{964550F3-C30C-ABD4-E0ED-E130BCA94DD8}"/>
          </ac:spMkLst>
        </pc:spChg>
        <pc:picChg chg="mod">
          <ac:chgData name="森田 浩幸" userId="8e274a747aafa82e" providerId="LiveId" clId="{E73B8EE1-0EB2-2943-90FF-E2B04798AB3D}" dt="2022-10-21T04:47:57.041" v="12" actId="14100"/>
          <ac:picMkLst>
            <pc:docMk/>
            <pc:sldMk cId="1950418821" sldId="266"/>
            <ac:picMk id="6" creationId="{00000000-0000-0000-0000-000000000000}"/>
          </ac:picMkLst>
        </pc:picChg>
      </pc:sldChg>
      <pc:sldChg chg="modNotesTx">
        <pc:chgData name="森田 浩幸" userId="8e274a747aafa82e" providerId="LiveId" clId="{E73B8EE1-0EB2-2943-90FF-E2B04798AB3D}" dt="2022-10-21T05:00:53.401" v="68" actId="20577"/>
        <pc:sldMkLst>
          <pc:docMk/>
          <pc:sldMk cId="112443723" sldId="267"/>
        </pc:sldMkLst>
      </pc:sldChg>
    </pc:docChg>
  </pc:docChgLst>
  <pc:docChgLst>
    <pc:chgData name="奈美子" userId="4a09643c1c89246c" providerId="LiveId" clId="{ADC9357A-4CED-4CA5-A4CD-5B76E60C7A73}"/>
    <pc:docChg chg="modSld">
      <pc:chgData name="奈美子" userId="4a09643c1c89246c" providerId="LiveId" clId="{ADC9357A-4CED-4CA5-A4CD-5B76E60C7A73}" dt="2022-10-28T15:50:44.103" v="274" actId="20577"/>
      <pc:docMkLst>
        <pc:docMk/>
      </pc:docMkLst>
      <pc:sldChg chg="modNotesTx">
        <pc:chgData name="奈美子" userId="4a09643c1c89246c" providerId="LiveId" clId="{ADC9357A-4CED-4CA5-A4CD-5B76E60C7A73}" dt="2022-10-28T15:48:40.926" v="35" actId="20577"/>
        <pc:sldMkLst>
          <pc:docMk/>
          <pc:sldMk cId="1156500322" sldId="257"/>
        </pc:sldMkLst>
      </pc:sldChg>
      <pc:sldChg chg="modNotesTx">
        <pc:chgData name="奈美子" userId="4a09643c1c89246c" providerId="LiveId" clId="{ADC9357A-4CED-4CA5-A4CD-5B76E60C7A73}" dt="2022-10-28T15:48:44.462" v="43" actId="20577"/>
        <pc:sldMkLst>
          <pc:docMk/>
          <pc:sldMk cId="3434244695" sldId="258"/>
        </pc:sldMkLst>
      </pc:sldChg>
      <pc:sldChg chg="modNotesTx">
        <pc:chgData name="奈美子" userId="4a09643c1c89246c" providerId="LiveId" clId="{ADC9357A-4CED-4CA5-A4CD-5B76E60C7A73}" dt="2022-10-28T15:48:56.225" v="54" actId="20577"/>
        <pc:sldMkLst>
          <pc:docMk/>
          <pc:sldMk cId="751209500" sldId="259"/>
        </pc:sldMkLst>
      </pc:sldChg>
      <pc:sldChg chg="modNotesTx">
        <pc:chgData name="奈美子" userId="4a09643c1c89246c" providerId="LiveId" clId="{ADC9357A-4CED-4CA5-A4CD-5B76E60C7A73}" dt="2022-10-28T15:49:24.733" v="101" actId="20577"/>
        <pc:sldMkLst>
          <pc:docMk/>
          <pc:sldMk cId="3824231577" sldId="260"/>
        </pc:sldMkLst>
      </pc:sldChg>
      <pc:sldChg chg="modNotesTx">
        <pc:chgData name="奈美子" userId="4a09643c1c89246c" providerId="LiveId" clId="{ADC9357A-4CED-4CA5-A4CD-5B76E60C7A73}" dt="2022-10-28T15:49:06.566" v="73" actId="20577"/>
        <pc:sldMkLst>
          <pc:docMk/>
          <pc:sldMk cId="512459587" sldId="262"/>
        </pc:sldMkLst>
      </pc:sldChg>
      <pc:sldChg chg="modNotesTx">
        <pc:chgData name="奈美子" userId="4a09643c1c89246c" providerId="LiveId" clId="{ADC9357A-4CED-4CA5-A4CD-5B76E60C7A73}" dt="2022-10-28T15:49:55.252" v="166" actId="20577"/>
        <pc:sldMkLst>
          <pc:docMk/>
          <pc:sldMk cId="577470647" sldId="265"/>
        </pc:sldMkLst>
      </pc:sldChg>
      <pc:sldChg chg="modNotesTx">
        <pc:chgData name="奈美子" userId="4a09643c1c89246c" providerId="LiveId" clId="{ADC9357A-4CED-4CA5-A4CD-5B76E60C7A73}" dt="2022-10-28T15:50:34.806" v="255" actId="20577"/>
        <pc:sldMkLst>
          <pc:docMk/>
          <pc:sldMk cId="1950418821" sldId="266"/>
        </pc:sldMkLst>
      </pc:sldChg>
      <pc:sldChg chg="modNotesTx">
        <pc:chgData name="奈美子" userId="4a09643c1c89246c" providerId="LiveId" clId="{ADC9357A-4CED-4CA5-A4CD-5B76E60C7A73}" dt="2022-10-28T15:50:05.304" v="187" actId="20577"/>
        <pc:sldMkLst>
          <pc:docMk/>
          <pc:sldMk cId="112443723" sldId="267"/>
        </pc:sldMkLst>
      </pc:sldChg>
      <pc:sldChg chg="modNotesTx">
        <pc:chgData name="奈美子" userId="4a09643c1c89246c" providerId="LiveId" clId="{ADC9357A-4CED-4CA5-A4CD-5B76E60C7A73}" dt="2022-10-28T15:49:34.286" v="120" actId="20577"/>
        <pc:sldMkLst>
          <pc:docMk/>
          <pc:sldMk cId="3087805884" sldId="270"/>
        </pc:sldMkLst>
      </pc:sldChg>
      <pc:sldChg chg="modNotesTx">
        <pc:chgData name="奈美子" userId="4a09643c1c89246c" providerId="LiveId" clId="{ADC9357A-4CED-4CA5-A4CD-5B76E60C7A73}" dt="2022-10-28T15:49:44.919" v="144" actId="20577"/>
        <pc:sldMkLst>
          <pc:docMk/>
          <pc:sldMk cId="3390906995" sldId="271"/>
        </pc:sldMkLst>
      </pc:sldChg>
      <pc:sldChg chg="modNotesTx">
        <pc:chgData name="奈美子" userId="4a09643c1c89246c" providerId="LiveId" clId="{ADC9357A-4CED-4CA5-A4CD-5B76E60C7A73}" dt="2022-10-28T15:50:14.791" v="210" actId="20577"/>
        <pc:sldMkLst>
          <pc:docMk/>
          <pc:sldMk cId="1691667276" sldId="272"/>
        </pc:sldMkLst>
      </pc:sldChg>
      <pc:sldChg chg="modNotesTx">
        <pc:chgData name="奈美子" userId="4a09643c1c89246c" providerId="LiveId" clId="{ADC9357A-4CED-4CA5-A4CD-5B76E60C7A73}" dt="2022-10-28T15:50:44.103" v="274" actId="20577"/>
        <pc:sldMkLst>
          <pc:docMk/>
          <pc:sldMk cId="2446778031" sldId="275"/>
        </pc:sldMkLst>
      </pc:sldChg>
    </pc:docChg>
  </pc:docChgLst>
  <pc:docChgLst>
    <pc:chgData name="ゲスト ユーザー" providerId="Windows Live" clId="Web-{20A6921B-23B6-4FAA-B599-47CBCFABCEE8}"/>
    <pc:docChg chg="modSld">
      <pc:chgData name="ゲスト ユーザー" userId="" providerId="Windows Live" clId="Web-{20A6921B-23B6-4FAA-B599-47CBCFABCEE8}" dt="2022-10-28T15:37:30.233" v="1716"/>
      <pc:docMkLst>
        <pc:docMk/>
      </pc:docMkLst>
      <pc:sldChg chg="modSp">
        <pc:chgData name="ゲスト ユーザー" userId="" providerId="Windows Live" clId="Web-{20A6921B-23B6-4FAA-B599-47CBCFABCEE8}" dt="2022-10-28T13:40:08.436" v="14" actId="1076"/>
        <pc:sldMkLst>
          <pc:docMk/>
          <pc:sldMk cId="3434244695" sldId="258"/>
        </pc:sldMkLst>
        <pc:spChg chg="mod">
          <ac:chgData name="ゲスト ユーザー" userId="" providerId="Windows Live" clId="Web-{20A6921B-23B6-4FAA-B599-47CBCFABCEE8}" dt="2022-10-28T13:39:58.342" v="10" actId="1076"/>
          <ac:spMkLst>
            <pc:docMk/>
            <pc:sldMk cId="3434244695" sldId="258"/>
            <ac:spMk id="9" creationId="{7AF5936F-D778-B43C-4A10-46D6399F2510}"/>
          </ac:spMkLst>
        </pc:spChg>
        <pc:picChg chg="mod modCrop">
          <ac:chgData name="ゲスト ユーザー" userId="" providerId="Windows Live" clId="Web-{20A6921B-23B6-4FAA-B599-47CBCFABCEE8}" dt="2022-10-28T13:40:08.436" v="14" actId="1076"/>
          <ac:picMkLst>
            <pc:docMk/>
            <pc:sldMk cId="3434244695" sldId="258"/>
            <ac:picMk id="2" creationId="{9A923841-ACCF-8842-62E6-93F962E82E43}"/>
          </ac:picMkLst>
        </pc:picChg>
      </pc:sldChg>
      <pc:sldChg chg="modNotes">
        <pc:chgData name="ゲスト ユーザー" userId="" providerId="Windows Live" clId="Web-{20A6921B-23B6-4FAA-B599-47CBCFABCEE8}" dt="2022-10-28T14:01:15.727" v="477"/>
        <pc:sldMkLst>
          <pc:docMk/>
          <pc:sldMk cId="751209500" sldId="259"/>
        </pc:sldMkLst>
      </pc:sldChg>
      <pc:sldChg chg="modNotes">
        <pc:chgData name="ゲスト ユーザー" userId="" providerId="Windows Live" clId="Web-{20A6921B-23B6-4FAA-B599-47CBCFABCEE8}" dt="2022-10-28T14:12:24.112" v="647"/>
        <pc:sldMkLst>
          <pc:docMk/>
          <pc:sldMk cId="3824231577" sldId="260"/>
        </pc:sldMkLst>
      </pc:sldChg>
      <pc:sldChg chg="modNotes">
        <pc:chgData name="ゲスト ユーザー" userId="" providerId="Windows Live" clId="Web-{20A6921B-23B6-4FAA-B599-47CBCFABCEE8}" dt="2022-10-28T14:00:23.006" v="465"/>
        <pc:sldMkLst>
          <pc:docMk/>
          <pc:sldMk cId="512459587" sldId="262"/>
        </pc:sldMkLst>
      </pc:sldChg>
      <pc:sldChg chg="modNotes">
        <pc:chgData name="ゲスト ユーザー" userId="" providerId="Windows Live" clId="Web-{20A6921B-23B6-4FAA-B599-47CBCFABCEE8}" dt="2022-10-28T14:26:47.999" v="1056"/>
        <pc:sldMkLst>
          <pc:docMk/>
          <pc:sldMk cId="577470647" sldId="265"/>
        </pc:sldMkLst>
      </pc:sldChg>
      <pc:sldChg chg="delSp modSp modNotes">
        <pc:chgData name="ゲスト ユーザー" userId="" providerId="Windows Live" clId="Web-{20A6921B-23B6-4FAA-B599-47CBCFABCEE8}" dt="2022-10-28T15:31:50.719" v="1674"/>
        <pc:sldMkLst>
          <pc:docMk/>
          <pc:sldMk cId="1950418821" sldId="266"/>
        </pc:sldMkLst>
        <pc:spChg chg="del">
          <ac:chgData name="ゲスト ユーザー" userId="" providerId="Windows Live" clId="Web-{20A6921B-23B6-4FAA-B599-47CBCFABCEE8}" dt="2022-10-28T15:12:22.126" v="1342"/>
          <ac:spMkLst>
            <pc:docMk/>
            <pc:sldMk cId="1950418821" sldId="266"/>
            <ac:spMk id="5" creationId="{6CD33F85-3C53-803B-ADBA-C2B5C5476C0E}"/>
          </ac:spMkLst>
        </pc:spChg>
        <pc:spChg chg="mod">
          <ac:chgData name="ゲスト ユーザー" userId="" providerId="Windows Live" clId="Web-{20A6921B-23B6-4FAA-B599-47CBCFABCEE8}" dt="2022-10-28T15:14:00.347" v="1397" actId="20577"/>
          <ac:spMkLst>
            <pc:docMk/>
            <pc:sldMk cId="1950418821" sldId="266"/>
            <ac:spMk id="13" creationId="{964550F3-C30C-ABD4-E0ED-E130BCA94DD8}"/>
          </ac:spMkLst>
        </pc:spChg>
      </pc:sldChg>
      <pc:sldChg chg="modNotes">
        <pc:chgData name="ゲスト ユーザー" userId="" providerId="Windows Live" clId="Web-{20A6921B-23B6-4FAA-B599-47CBCFABCEE8}" dt="2022-10-28T14:31:56.743" v="1232"/>
        <pc:sldMkLst>
          <pc:docMk/>
          <pc:sldMk cId="112443723" sldId="267"/>
        </pc:sldMkLst>
      </pc:sldChg>
      <pc:sldChg chg="modSp modNotes">
        <pc:chgData name="ゲスト ユーザー" userId="" providerId="Windows Live" clId="Web-{20A6921B-23B6-4FAA-B599-47CBCFABCEE8}" dt="2022-10-28T14:16:44.917" v="737"/>
        <pc:sldMkLst>
          <pc:docMk/>
          <pc:sldMk cId="3087805884" sldId="270"/>
        </pc:sldMkLst>
        <pc:graphicFrameChg chg="modGraphic">
          <ac:chgData name="ゲスト ユーザー" userId="" providerId="Windows Live" clId="Web-{20A6921B-23B6-4FAA-B599-47CBCFABCEE8}" dt="2022-10-28T14:12:53.300" v="653" actId="20577"/>
          <ac:graphicFrameMkLst>
            <pc:docMk/>
            <pc:sldMk cId="3087805884" sldId="270"/>
            <ac:graphicFrameMk id="15" creationId="{030A9E94-A0AB-F193-4DC7-EEDAB62BBC8E}"/>
          </ac:graphicFrameMkLst>
        </pc:graphicFrameChg>
      </pc:sldChg>
      <pc:sldChg chg="modNotes">
        <pc:chgData name="ゲスト ユーザー" userId="" providerId="Windows Live" clId="Web-{20A6921B-23B6-4FAA-B599-47CBCFABCEE8}" dt="2022-10-28T14:20:08.736" v="831"/>
        <pc:sldMkLst>
          <pc:docMk/>
          <pc:sldMk cId="3390906995" sldId="271"/>
        </pc:sldMkLst>
      </pc:sldChg>
      <pc:sldChg chg="modNotes">
        <pc:chgData name="ゲスト ユーザー" userId="" providerId="Windows Live" clId="Web-{20A6921B-23B6-4FAA-B599-47CBCFABCEE8}" dt="2022-10-28T15:25:34.037" v="1624"/>
        <pc:sldMkLst>
          <pc:docMk/>
          <pc:sldMk cId="1691667276" sldId="272"/>
        </pc:sldMkLst>
      </pc:sldChg>
      <pc:sldChg chg="modNotes">
        <pc:chgData name="ゲスト ユーザー" userId="" providerId="Windows Live" clId="Web-{20A6921B-23B6-4FAA-B599-47CBCFABCEE8}" dt="2022-10-28T15:37:30.233" v="1716"/>
        <pc:sldMkLst>
          <pc:docMk/>
          <pc:sldMk cId="2446778031" sldId="275"/>
        </pc:sldMkLst>
      </pc:sldChg>
    </pc:docChg>
  </pc:docChgLst>
  <pc:docChgLst>
    <pc:chgData name="森田 浩幸" userId="8e274a747aafa82e" providerId="LiveId" clId="{30EFFFD2-764D-4767-A52C-21C0B5FBD5ED}"/>
    <pc:docChg chg="modSld sldOrd">
      <pc:chgData name="森田 浩幸" userId="8e274a747aafa82e" providerId="LiveId" clId="{30EFFFD2-764D-4767-A52C-21C0B5FBD5ED}" dt="2022-10-28T06:13:32.445" v="810" actId="20577"/>
      <pc:docMkLst>
        <pc:docMk/>
      </pc:docMkLst>
      <pc:sldChg chg="modSp mod">
        <pc:chgData name="森田 浩幸" userId="8e274a747aafa82e" providerId="LiveId" clId="{30EFFFD2-764D-4767-A52C-21C0B5FBD5ED}" dt="2022-10-26T11:21:26.797" v="51" actId="20577"/>
        <pc:sldMkLst>
          <pc:docMk/>
          <pc:sldMk cId="2792572924" sldId="256"/>
        </pc:sldMkLst>
        <pc:spChg chg="mod">
          <ac:chgData name="森田 浩幸" userId="8e274a747aafa82e" providerId="LiveId" clId="{30EFFFD2-764D-4767-A52C-21C0B5FBD5ED}" dt="2022-10-26T11:21:26.797" v="51" actId="20577"/>
          <ac:spMkLst>
            <pc:docMk/>
            <pc:sldMk cId="2792572924" sldId="256"/>
            <ac:spMk id="6" creationId="{00000000-0000-0000-0000-000000000000}"/>
          </ac:spMkLst>
        </pc:spChg>
        <pc:spChg chg="mod">
          <ac:chgData name="森田 浩幸" userId="8e274a747aafa82e" providerId="LiveId" clId="{30EFFFD2-764D-4767-A52C-21C0B5FBD5ED}" dt="2022-10-26T11:17:20.653" v="1" actId="20577"/>
          <ac:spMkLst>
            <pc:docMk/>
            <pc:sldMk cId="2792572924" sldId="256"/>
            <ac:spMk id="8" creationId="{00000000-0000-0000-0000-000000000000}"/>
          </ac:spMkLst>
        </pc:spChg>
      </pc:sldChg>
      <pc:sldChg chg="modNotesTx">
        <pc:chgData name="森田 浩幸" userId="8e274a747aafa82e" providerId="LiveId" clId="{30EFFFD2-764D-4767-A52C-21C0B5FBD5ED}" dt="2022-10-28T04:42:25.015" v="181" actId="20577"/>
        <pc:sldMkLst>
          <pc:docMk/>
          <pc:sldMk cId="751209500" sldId="259"/>
        </pc:sldMkLst>
      </pc:sldChg>
      <pc:sldChg chg="modSp mod modNotesTx">
        <pc:chgData name="森田 浩幸" userId="8e274a747aafa82e" providerId="LiveId" clId="{30EFFFD2-764D-4767-A52C-21C0B5FBD5ED}" dt="2022-10-28T04:50:35.420" v="190" actId="20577"/>
        <pc:sldMkLst>
          <pc:docMk/>
          <pc:sldMk cId="3824231577" sldId="260"/>
        </pc:sldMkLst>
        <pc:picChg chg="mod">
          <ac:chgData name="森田 浩幸" userId="8e274a747aafa82e" providerId="LiveId" clId="{30EFFFD2-764D-4767-A52C-21C0B5FBD5ED}" dt="2022-10-28T04:49:37.269" v="187" actId="1076"/>
          <ac:picMkLst>
            <pc:docMk/>
            <pc:sldMk cId="3824231577" sldId="260"/>
            <ac:picMk id="6" creationId="{00000000-0000-0000-0000-000000000000}"/>
          </ac:picMkLst>
        </pc:picChg>
      </pc:sldChg>
      <pc:sldChg chg="modNotesTx">
        <pc:chgData name="森田 浩幸" userId="8e274a747aafa82e" providerId="LiveId" clId="{30EFFFD2-764D-4767-A52C-21C0B5FBD5ED}" dt="2022-10-28T04:46:08.785" v="184" actId="20577"/>
        <pc:sldMkLst>
          <pc:docMk/>
          <pc:sldMk cId="512459587" sldId="262"/>
        </pc:sldMkLst>
      </pc:sldChg>
      <pc:sldChg chg="ord">
        <pc:chgData name="森田 浩幸" userId="8e274a747aafa82e" providerId="LiveId" clId="{30EFFFD2-764D-4767-A52C-21C0B5FBD5ED}" dt="2022-10-28T04:59:01.079" v="302"/>
        <pc:sldMkLst>
          <pc:docMk/>
          <pc:sldMk cId="577470647" sldId="265"/>
        </pc:sldMkLst>
      </pc:sldChg>
      <pc:sldChg chg="modSp mod modNotesTx">
        <pc:chgData name="森田 浩幸" userId="8e274a747aafa82e" providerId="LiveId" clId="{30EFFFD2-764D-4767-A52C-21C0B5FBD5ED}" dt="2022-10-28T05:22:58.370" v="635" actId="20577"/>
        <pc:sldMkLst>
          <pc:docMk/>
          <pc:sldMk cId="1950418821" sldId="266"/>
        </pc:sldMkLst>
        <pc:spChg chg="mod">
          <ac:chgData name="森田 浩幸" userId="8e274a747aafa82e" providerId="LiveId" clId="{30EFFFD2-764D-4767-A52C-21C0B5FBD5ED}" dt="2022-10-26T11:49:20.115" v="180" actId="20577"/>
          <ac:spMkLst>
            <pc:docMk/>
            <pc:sldMk cId="1950418821" sldId="266"/>
            <ac:spMk id="13" creationId="{964550F3-C30C-ABD4-E0ED-E130BCA94DD8}"/>
          </ac:spMkLst>
        </pc:spChg>
      </pc:sldChg>
      <pc:sldChg chg="modNotesTx">
        <pc:chgData name="森田 浩幸" userId="8e274a747aafa82e" providerId="LiveId" clId="{30EFFFD2-764D-4767-A52C-21C0B5FBD5ED}" dt="2022-10-28T05:16:10.593" v="525" actId="20577"/>
        <pc:sldMkLst>
          <pc:docMk/>
          <pc:sldMk cId="112443723" sldId="267"/>
        </pc:sldMkLst>
      </pc:sldChg>
      <pc:sldChg chg="modNotesTx">
        <pc:chgData name="森田 浩幸" userId="8e274a747aafa82e" providerId="LiveId" clId="{30EFFFD2-764D-4767-A52C-21C0B5FBD5ED}" dt="2022-10-28T04:54:37.388" v="300" actId="20577"/>
        <pc:sldMkLst>
          <pc:docMk/>
          <pc:sldMk cId="3087805884" sldId="270"/>
        </pc:sldMkLst>
      </pc:sldChg>
      <pc:sldChg chg="modNotesTx">
        <pc:chgData name="森田 浩幸" userId="8e274a747aafa82e" providerId="LiveId" clId="{30EFFFD2-764D-4767-A52C-21C0B5FBD5ED}" dt="2022-10-28T05:16:57.798" v="529" actId="20577"/>
        <pc:sldMkLst>
          <pc:docMk/>
          <pc:sldMk cId="1691667276" sldId="272"/>
        </pc:sldMkLst>
      </pc:sldChg>
      <pc:sldChg chg="modNotesTx">
        <pc:chgData name="森田 浩幸" userId="8e274a747aafa82e" providerId="LiveId" clId="{30EFFFD2-764D-4767-A52C-21C0B5FBD5ED}" dt="2022-10-28T06:13:32.445" v="810" actId="20577"/>
        <pc:sldMkLst>
          <pc:docMk/>
          <pc:sldMk cId="2446778031" sldId="275"/>
        </pc:sldMkLst>
      </pc:sldChg>
    </pc:docChg>
  </pc:docChgLst>
  <pc:docChgLst>
    <pc:chgData name="森田 浩幸" userId="8e274a747aafa82e" providerId="LiveId" clId="{E2CAA79E-BAAA-4380-AED7-726AFA89FA29}"/>
    <pc:docChg chg="undo custSel modSld">
      <pc:chgData name="森田 浩幸" userId="8e274a747aafa82e" providerId="LiveId" clId="{E2CAA79E-BAAA-4380-AED7-726AFA89FA29}" dt="2023-02-14T15:30:44.633" v="19" actId="20577"/>
      <pc:docMkLst>
        <pc:docMk/>
      </pc:docMkLst>
      <pc:sldChg chg="modSp mod">
        <pc:chgData name="森田 浩幸" userId="8e274a747aafa82e" providerId="LiveId" clId="{E2CAA79E-BAAA-4380-AED7-726AFA89FA29}" dt="2023-02-14T15:30:44.633" v="19" actId="20577"/>
        <pc:sldMkLst>
          <pc:docMk/>
          <pc:sldMk cId="2446778031" sldId="275"/>
        </pc:sldMkLst>
        <pc:spChg chg="mod">
          <ac:chgData name="森田 浩幸" userId="8e274a747aafa82e" providerId="LiveId" clId="{E2CAA79E-BAAA-4380-AED7-726AFA89FA29}" dt="2023-02-14T15:30:42.468" v="14" actId="1076"/>
          <ac:spMkLst>
            <pc:docMk/>
            <pc:sldMk cId="2446778031" sldId="275"/>
            <ac:spMk id="7" creationId="{BC210A54-3EDE-178A-2A9C-8678BB812A0A}"/>
          </ac:spMkLst>
        </pc:spChg>
        <pc:spChg chg="mod">
          <ac:chgData name="森田 浩幸" userId="8e274a747aafa82e" providerId="LiveId" clId="{E2CAA79E-BAAA-4380-AED7-726AFA89FA29}" dt="2023-02-14T15:30:44.633" v="19" actId="20577"/>
          <ac:spMkLst>
            <pc:docMk/>
            <pc:sldMk cId="2446778031" sldId="275"/>
            <ac:spMk id="9" creationId="{E49FFA80-6635-5996-BAA5-7D61D3810400}"/>
          </ac:spMkLst>
        </pc:spChg>
        <pc:spChg chg="mod">
          <ac:chgData name="森田 浩幸" userId="8e274a747aafa82e" providerId="LiveId" clId="{E2CAA79E-BAAA-4380-AED7-726AFA89FA29}" dt="2023-02-14T15:30:41.563" v="11" actId="1076"/>
          <ac:spMkLst>
            <pc:docMk/>
            <pc:sldMk cId="2446778031" sldId="275"/>
            <ac:spMk id="10" creationId="{177A17B0-193D-621E-A072-54C98059513E}"/>
          </ac:spMkLst>
        </pc:spChg>
        <pc:spChg chg="mod">
          <ac:chgData name="森田 浩幸" userId="8e274a747aafa82e" providerId="LiveId" clId="{E2CAA79E-BAAA-4380-AED7-726AFA89FA29}" dt="2023-02-14T15:30:42.218" v="13" actId="1076"/>
          <ac:spMkLst>
            <pc:docMk/>
            <pc:sldMk cId="2446778031" sldId="275"/>
            <ac:spMk id="14" creationId="{950F3B17-55B2-1C3B-1BC9-D9EC1E49A4D5}"/>
          </ac:spMkLst>
        </pc:spChg>
      </pc:sldChg>
    </pc:docChg>
  </pc:docChgLst>
  <pc:docChgLst>
    <pc:chgData name="森田 浩幸" userId="8e274a747aafa82e" providerId="LiveId" clId="{77AA7B29-8A03-46A5-8AE8-52ECD8878DB5}"/>
    <pc:docChg chg="undo custSel addSld delSld modSld sldOrd">
      <pc:chgData name="森田 浩幸" userId="8e274a747aafa82e" providerId="LiveId" clId="{77AA7B29-8A03-46A5-8AE8-52ECD8878DB5}" dt="2022-11-08T19:46:02.724" v="2561" actId="20577"/>
      <pc:docMkLst>
        <pc:docMk/>
      </pc:docMkLst>
      <pc:sldChg chg="modNotesTx">
        <pc:chgData name="森田 浩幸" userId="8e274a747aafa82e" providerId="LiveId" clId="{77AA7B29-8A03-46A5-8AE8-52ECD8878DB5}" dt="2022-10-20T15:00:19.545" v="1173" actId="20577"/>
        <pc:sldMkLst>
          <pc:docMk/>
          <pc:sldMk cId="751209500" sldId="259"/>
        </pc:sldMkLst>
      </pc:sldChg>
      <pc:sldChg chg="modNotesTx">
        <pc:chgData name="森田 浩幸" userId="8e274a747aafa82e" providerId="LiveId" clId="{77AA7B29-8A03-46A5-8AE8-52ECD8878DB5}" dt="2022-10-20T15:00:03.767" v="1171" actId="20577"/>
        <pc:sldMkLst>
          <pc:docMk/>
          <pc:sldMk cId="3824231577" sldId="260"/>
        </pc:sldMkLst>
      </pc:sldChg>
      <pc:sldChg chg="modNotesTx">
        <pc:chgData name="森田 浩幸" userId="8e274a747aafa82e" providerId="LiveId" clId="{77AA7B29-8A03-46A5-8AE8-52ECD8878DB5}" dt="2022-10-20T15:00:12.806" v="1172" actId="20577"/>
        <pc:sldMkLst>
          <pc:docMk/>
          <pc:sldMk cId="512459587" sldId="262"/>
        </pc:sldMkLst>
      </pc:sldChg>
      <pc:sldChg chg="ord modNotesTx">
        <pc:chgData name="森田 浩幸" userId="8e274a747aafa82e" providerId="LiveId" clId="{77AA7B29-8A03-46A5-8AE8-52ECD8878DB5}" dt="2022-10-20T15:03:24.921" v="1176"/>
        <pc:sldMkLst>
          <pc:docMk/>
          <pc:sldMk cId="577470647" sldId="265"/>
        </pc:sldMkLst>
      </pc:sldChg>
      <pc:sldChg chg="addSp delSp modSp mod modNotesTx">
        <pc:chgData name="森田 浩幸" userId="8e274a747aafa82e" providerId="LiveId" clId="{77AA7B29-8A03-46A5-8AE8-52ECD8878DB5}" dt="2022-10-22T15:21:58.540" v="1556" actId="20577"/>
        <pc:sldMkLst>
          <pc:docMk/>
          <pc:sldMk cId="1950418821" sldId="266"/>
        </pc:sldMkLst>
        <pc:spChg chg="add del mod">
          <ac:chgData name="森田 浩幸" userId="8e274a747aafa82e" providerId="LiveId" clId="{77AA7B29-8A03-46A5-8AE8-52ECD8878DB5}" dt="2022-10-20T13:59:05.097" v="463"/>
          <ac:spMkLst>
            <pc:docMk/>
            <pc:sldMk cId="1950418821" sldId="266"/>
            <ac:spMk id="3" creationId="{FD971B95-3876-F81E-D4E8-893FDB6D2D8B}"/>
          </ac:spMkLst>
        </pc:spChg>
        <pc:spChg chg="add del mod">
          <ac:chgData name="森田 浩幸" userId="8e274a747aafa82e" providerId="LiveId" clId="{77AA7B29-8A03-46A5-8AE8-52ECD8878DB5}" dt="2022-10-20T13:59:00.921" v="453"/>
          <ac:spMkLst>
            <pc:docMk/>
            <pc:sldMk cId="1950418821" sldId="266"/>
            <ac:spMk id="7" creationId="{4BF0B8CE-94B4-E652-9CE0-8AF10BDB2F91}"/>
          </ac:spMkLst>
        </pc:spChg>
        <pc:spChg chg="add mod ord">
          <ac:chgData name="森田 浩幸" userId="8e274a747aafa82e" providerId="LiveId" clId="{77AA7B29-8A03-46A5-8AE8-52ECD8878DB5}" dt="2022-10-22T15:09:45.877" v="1241" actId="1076"/>
          <ac:spMkLst>
            <pc:docMk/>
            <pc:sldMk cId="1950418821" sldId="266"/>
            <ac:spMk id="8" creationId="{BFE51105-FD4F-61E1-DE1C-CB9350917257}"/>
          </ac:spMkLst>
        </pc:spChg>
        <pc:spChg chg="mod">
          <ac:chgData name="森田 浩幸" userId="8e274a747aafa82e" providerId="LiveId" clId="{77AA7B29-8A03-46A5-8AE8-52ECD8878DB5}" dt="2022-10-22T15:09:50.060" v="1242" actId="20577"/>
          <ac:spMkLst>
            <pc:docMk/>
            <pc:sldMk cId="1950418821" sldId="266"/>
            <ac:spMk id="9" creationId="{E49FFA80-6635-5996-BAA5-7D61D3810400}"/>
          </ac:spMkLst>
        </pc:spChg>
        <pc:spChg chg="del">
          <ac:chgData name="森田 浩幸" userId="8e274a747aafa82e" providerId="LiveId" clId="{77AA7B29-8A03-46A5-8AE8-52ECD8878DB5}" dt="2022-10-20T13:59:37.691" v="468" actId="21"/>
          <ac:spMkLst>
            <pc:docMk/>
            <pc:sldMk cId="1950418821" sldId="266"/>
            <ac:spMk id="10" creationId="{91C3045F-48DF-9DF0-DA2C-06883650EB5C}"/>
          </ac:spMkLst>
        </pc:spChg>
        <pc:spChg chg="add mod">
          <ac:chgData name="森田 浩幸" userId="8e274a747aafa82e" providerId="LiveId" clId="{77AA7B29-8A03-46A5-8AE8-52ECD8878DB5}" dt="2022-10-22T15:05:23.625" v="1212" actId="1076"/>
          <ac:spMkLst>
            <pc:docMk/>
            <pc:sldMk cId="1950418821" sldId="266"/>
            <ac:spMk id="11" creationId="{CB5C3CE9-E7AC-3CCE-FA6A-ECD43EA61BEE}"/>
          </ac:spMkLst>
        </pc:spChg>
        <pc:spChg chg="add mod">
          <ac:chgData name="森田 浩幸" userId="8e274a747aafa82e" providerId="LiveId" clId="{77AA7B29-8A03-46A5-8AE8-52ECD8878DB5}" dt="2022-10-22T15:05:38.308" v="1213" actId="1076"/>
          <ac:spMkLst>
            <pc:docMk/>
            <pc:sldMk cId="1950418821" sldId="266"/>
            <ac:spMk id="12" creationId="{946EFDD6-C5DC-B3D2-BF1B-74B09C0F8EE5}"/>
          </ac:spMkLst>
        </pc:spChg>
        <pc:spChg chg="add mod">
          <ac:chgData name="森田 浩幸" userId="8e274a747aafa82e" providerId="LiveId" clId="{77AA7B29-8A03-46A5-8AE8-52ECD8878DB5}" dt="2022-10-22T15:17:49.954" v="1390" actId="20577"/>
          <ac:spMkLst>
            <pc:docMk/>
            <pc:sldMk cId="1950418821" sldId="266"/>
            <ac:spMk id="13" creationId="{964550F3-C30C-ABD4-E0ED-E130BCA94DD8}"/>
          </ac:spMkLst>
        </pc:spChg>
        <pc:spChg chg="del mod">
          <ac:chgData name="森田 浩幸" userId="8e274a747aafa82e" providerId="LiveId" clId="{77AA7B29-8A03-46A5-8AE8-52ECD8878DB5}" dt="2022-10-20T14:04:53.505" v="550" actId="21"/>
          <ac:spMkLst>
            <pc:docMk/>
            <pc:sldMk cId="1950418821" sldId="266"/>
            <ac:spMk id="18" creationId="{41352063-EE26-C765-A059-4834656A29C8}"/>
          </ac:spMkLst>
        </pc:spChg>
        <pc:spChg chg="del">
          <ac:chgData name="森田 浩幸" userId="8e274a747aafa82e" providerId="LiveId" clId="{77AA7B29-8A03-46A5-8AE8-52ECD8878DB5}" dt="2022-10-20T13:59:41.852" v="469" actId="21"/>
          <ac:spMkLst>
            <pc:docMk/>
            <pc:sldMk cId="1950418821" sldId="266"/>
            <ac:spMk id="20" creationId="{F0306570-7D9B-37AE-837E-6C58C3960183}"/>
          </ac:spMkLst>
        </pc:spChg>
        <pc:picChg chg="mod">
          <ac:chgData name="森田 浩幸" userId="8e274a747aafa82e" providerId="LiveId" clId="{77AA7B29-8A03-46A5-8AE8-52ECD8878DB5}" dt="2022-10-20T15:07:36.583" v="1203" actId="1076"/>
          <ac:picMkLst>
            <pc:docMk/>
            <pc:sldMk cId="1950418821" sldId="266"/>
            <ac:picMk id="6" creationId="{00000000-0000-0000-0000-000000000000}"/>
          </ac:picMkLst>
        </pc:picChg>
      </pc:sldChg>
      <pc:sldChg chg="addSp delSp modSp new del mod ord">
        <pc:chgData name="森田 浩幸" userId="8e274a747aafa82e" providerId="LiveId" clId="{77AA7B29-8A03-46A5-8AE8-52ECD8878DB5}" dt="2022-10-20T15:08:22.772" v="1209" actId="2696"/>
        <pc:sldMkLst>
          <pc:docMk/>
          <pc:sldMk cId="1200548629" sldId="269"/>
        </pc:sldMkLst>
        <pc:spChg chg="del">
          <ac:chgData name="森田 浩幸" userId="8e274a747aafa82e" providerId="LiveId" clId="{77AA7B29-8A03-46A5-8AE8-52ECD8878DB5}" dt="2022-10-20T14:35:04.162" v="704" actId="21"/>
          <ac:spMkLst>
            <pc:docMk/>
            <pc:sldMk cId="1200548629" sldId="269"/>
            <ac:spMk id="2" creationId="{B0670E1C-297F-67A1-2F3E-9BAC5D09A705}"/>
          </ac:spMkLst>
        </pc:spChg>
        <pc:spChg chg="del mod">
          <ac:chgData name="森田 浩幸" userId="8e274a747aafa82e" providerId="LiveId" clId="{77AA7B29-8A03-46A5-8AE8-52ECD8878DB5}" dt="2022-10-20T15:04:44.343" v="1182" actId="21"/>
          <ac:spMkLst>
            <pc:docMk/>
            <pc:sldMk cId="1200548629" sldId="269"/>
            <ac:spMk id="3" creationId="{285760EE-31E1-72A0-475B-1FB606842EF0}"/>
          </ac:spMkLst>
        </pc:spChg>
        <pc:spChg chg="add mod">
          <ac:chgData name="森田 浩幸" userId="8e274a747aafa82e" providerId="LiveId" clId="{77AA7B29-8A03-46A5-8AE8-52ECD8878DB5}" dt="2022-10-20T15:04:44.343" v="1182" actId="21"/>
          <ac:spMkLst>
            <pc:docMk/>
            <pc:sldMk cId="1200548629" sldId="269"/>
            <ac:spMk id="5" creationId="{C7B0CD73-C69F-D866-09FA-0485C52D852B}"/>
          </ac:spMkLst>
        </pc:spChg>
      </pc:sldChg>
      <pc:sldChg chg="modNotesTx">
        <pc:chgData name="森田 浩幸" userId="8e274a747aafa82e" providerId="LiveId" clId="{77AA7B29-8A03-46A5-8AE8-52ECD8878DB5}" dt="2022-10-27T14:39:33.276" v="1848" actId="20577"/>
        <pc:sldMkLst>
          <pc:docMk/>
          <pc:sldMk cId="1691667276" sldId="272"/>
        </pc:sldMkLst>
      </pc:sldChg>
      <pc:sldChg chg="modNotesTx">
        <pc:chgData name="森田 浩幸" userId="8e274a747aafa82e" providerId="LiveId" clId="{77AA7B29-8A03-46A5-8AE8-52ECD8878DB5}" dt="2022-11-08T19:46:02.724" v="2561" actId="20577"/>
        <pc:sldMkLst>
          <pc:docMk/>
          <pc:sldMk cId="2446778031" sldId="275"/>
        </pc:sldMkLst>
      </pc:sldChg>
    </pc:docChg>
  </pc:docChgLst>
  <pc:docChgLst>
    <pc:chgData name="森田 浩幸" userId="8e274a747aafa82e" providerId="LiveId" clId="{169FBEA5-CD65-40DD-9187-DB8191AAC91E}"/>
    <pc:docChg chg="undo custSel modSld">
      <pc:chgData name="森田 浩幸" userId="8e274a747aafa82e" providerId="LiveId" clId="{169FBEA5-CD65-40DD-9187-DB8191AAC91E}" dt="2023-03-01T15:02:52.683" v="3" actId="1076"/>
      <pc:docMkLst>
        <pc:docMk/>
      </pc:docMkLst>
      <pc:sldChg chg="modSp mod">
        <pc:chgData name="森田 浩幸" userId="8e274a747aafa82e" providerId="LiveId" clId="{169FBEA5-CD65-40DD-9187-DB8191AAC91E}" dt="2023-03-01T15:02:52.683" v="3" actId="1076"/>
        <pc:sldMkLst>
          <pc:docMk/>
          <pc:sldMk cId="2792572924" sldId="256"/>
        </pc:sldMkLst>
        <pc:picChg chg="mod">
          <ac:chgData name="森田 浩幸" userId="8e274a747aafa82e" providerId="LiveId" clId="{169FBEA5-CD65-40DD-9187-DB8191AAC91E}" dt="2023-03-01T15:02:52.683" v="3" actId="1076"/>
          <ac:picMkLst>
            <pc:docMk/>
            <pc:sldMk cId="2792572924" sldId="256"/>
            <ac:picMk id="14" creationId="{00000000-0000-0000-0000-000000000000}"/>
          </ac:picMkLst>
        </pc:picChg>
      </pc:sldChg>
    </pc:docChg>
  </pc:docChgLst>
  <pc:docChgLst>
    <pc:chgData name="ゲスト ユーザー" providerId="Windows Live" clId="Web-{839EC3C0-B494-4721-820E-11842E09CD75}"/>
    <pc:docChg chg="addSld delSld modSld sldOrd">
      <pc:chgData name="ゲスト ユーザー" userId="" providerId="Windows Live" clId="Web-{839EC3C0-B494-4721-820E-11842E09CD75}" dt="2022-10-26T15:17:46.445" v="900" actId="20577"/>
      <pc:docMkLst>
        <pc:docMk/>
      </pc:docMkLst>
      <pc:sldChg chg="modSp">
        <pc:chgData name="ゲスト ユーザー" userId="" providerId="Windows Live" clId="Web-{839EC3C0-B494-4721-820E-11842E09CD75}" dt="2022-10-26T14:03:29.189" v="7" actId="20577"/>
        <pc:sldMkLst>
          <pc:docMk/>
          <pc:sldMk cId="2792572924" sldId="256"/>
        </pc:sldMkLst>
        <pc:spChg chg="mod">
          <ac:chgData name="ゲスト ユーザー" userId="" providerId="Windows Live" clId="Web-{839EC3C0-B494-4721-820E-11842E09CD75}" dt="2022-10-26T14:03:29.189" v="7" actId="20577"/>
          <ac:spMkLst>
            <pc:docMk/>
            <pc:sldMk cId="2792572924" sldId="256"/>
            <ac:spMk id="2" creationId="{7C12697D-BEDE-0AF1-1FE3-7ABE09DCAC6A}"/>
          </ac:spMkLst>
        </pc:spChg>
      </pc:sldChg>
      <pc:sldChg chg="modSp">
        <pc:chgData name="ゲスト ユーザー" userId="" providerId="Windows Live" clId="Web-{839EC3C0-B494-4721-820E-11842E09CD75}" dt="2022-10-26T11:23:54.564" v="0" actId="1076"/>
        <pc:sldMkLst>
          <pc:docMk/>
          <pc:sldMk cId="1156500322" sldId="257"/>
        </pc:sldMkLst>
        <pc:picChg chg="mod">
          <ac:chgData name="ゲスト ユーザー" userId="" providerId="Windows Live" clId="Web-{839EC3C0-B494-4721-820E-11842E09CD75}" dt="2022-10-26T11:23:54.564" v="0" actId="1076"/>
          <ac:picMkLst>
            <pc:docMk/>
            <pc:sldMk cId="1156500322" sldId="257"/>
            <ac:picMk id="6" creationId="{00000000-0000-0000-0000-000000000000}"/>
          </ac:picMkLst>
        </pc:picChg>
      </pc:sldChg>
      <pc:sldChg chg="addSp delSp modSp">
        <pc:chgData name="ゲスト ユーザー" userId="" providerId="Windows Live" clId="Web-{839EC3C0-B494-4721-820E-11842E09CD75}" dt="2022-10-26T14:52:11.620" v="499"/>
        <pc:sldMkLst>
          <pc:docMk/>
          <pc:sldMk cId="3434244695" sldId="258"/>
        </pc:sldMkLst>
        <pc:spChg chg="mod">
          <ac:chgData name="ゲスト ユーザー" userId="" providerId="Windows Live" clId="Web-{839EC3C0-B494-4721-820E-11842E09CD75}" dt="2022-10-26T14:05:48.223" v="90"/>
          <ac:spMkLst>
            <pc:docMk/>
            <pc:sldMk cId="3434244695" sldId="258"/>
            <ac:spMk id="3" creationId="{A56C5C55-73F6-36CF-0010-BE493C7A3085}"/>
          </ac:spMkLst>
        </pc:spChg>
        <pc:spChg chg="mod">
          <ac:chgData name="ゲスト ユーザー" userId="" providerId="Windows Live" clId="Web-{839EC3C0-B494-4721-820E-11842E09CD75}" dt="2022-10-26T14:05:51.739" v="91" actId="1076"/>
          <ac:spMkLst>
            <pc:docMk/>
            <pc:sldMk cId="3434244695" sldId="258"/>
            <ac:spMk id="5" creationId="{F76DEA0A-00A7-C8B0-5F2A-73DA46DAA856}"/>
          </ac:spMkLst>
        </pc:spChg>
        <pc:spChg chg="mod">
          <ac:chgData name="ゲスト ユーザー" userId="" providerId="Windows Live" clId="Web-{839EC3C0-B494-4721-820E-11842E09CD75}" dt="2022-10-26T14:06:55.646" v="141" actId="1076"/>
          <ac:spMkLst>
            <pc:docMk/>
            <pc:sldMk cId="3434244695" sldId="258"/>
            <ac:spMk id="9" creationId="{7AF5936F-D778-B43C-4A10-46D6399F2510}"/>
          </ac:spMkLst>
        </pc:spChg>
        <pc:picChg chg="add del mod">
          <ac:chgData name="ゲスト ユーザー" userId="" providerId="Windows Live" clId="Web-{839EC3C0-B494-4721-820E-11842E09CD75}" dt="2022-10-26T14:52:11.620" v="499"/>
          <ac:picMkLst>
            <pc:docMk/>
            <pc:sldMk cId="3434244695" sldId="258"/>
            <ac:picMk id="2" creationId="{9A923841-ACCF-8842-62E6-93F962E82E43}"/>
          </ac:picMkLst>
        </pc:picChg>
      </pc:sldChg>
      <pc:sldChg chg="modSp">
        <pc:chgData name="ゲスト ユーザー" userId="" providerId="Windows Live" clId="Web-{839EC3C0-B494-4721-820E-11842E09CD75}" dt="2022-10-26T14:26:07.937" v="289"/>
        <pc:sldMkLst>
          <pc:docMk/>
          <pc:sldMk cId="3824231577" sldId="260"/>
        </pc:sldMkLst>
        <pc:spChg chg="mod">
          <ac:chgData name="ゲスト ユーザー" userId="" providerId="Windows Live" clId="Web-{839EC3C0-B494-4721-820E-11842E09CD75}" dt="2022-10-26T14:26:07.937" v="289"/>
          <ac:spMkLst>
            <pc:docMk/>
            <pc:sldMk cId="3824231577" sldId="260"/>
            <ac:spMk id="4" creationId="{5FB09425-68BF-E5BF-9042-966F3024889B}"/>
          </ac:spMkLst>
        </pc:spChg>
        <pc:spChg chg="mod">
          <ac:chgData name="ゲスト ユーザー" userId="" providerId="Windows Live" clId="Web-{839EC3C0-B494-4721-820E-11842E09CD75}" dt="2022-10-26T14:23:03.683" v="249" actId="20577"/>
          <ac:spMkLst>
            <pc:docMk/>
            <pc:sldMk cId="3824231577" sldId="260"/>
            <ac:spMk id="9" creationId="{7AF5936F-D778-B43C-4A10-46D6399F2510}"/>
          </ac:spMkLst>
        </pc:spChg>
      </pc:sldChg>
      <pc:sldChg chg="modSp">
        <pc:chgData name="ゲスト ユーザー" userId="" providerId="Windows Live" clId="Web-{839EC3C0-B494-4721-820E-11842E09CD75}" dt="2022-10-26T14:24:15.653" v="261" actId="20577"/>
        <pc:sldMkLst>
          <pc:docMk/>
          <pc:sldMk cId="577470647" sldId="265"/>
        </pc:sldMkLst>
        <pc:spChg chg="mod">
          <ac:chgData name="ゲスト ユーザー" userId="" providerId="Windows Live" clId="Web-{839EC3C0-B494-4721-820E-11842E09CD75}" dt="2022-10-26T14:24:15.653" v="261" actId="20577"/>
          <ac:spMkLst>
            <pc:docMk/>
            <pc:sldMk cId="577470647" sldId="265"/>
            <ac:spMk id="6" creationId="{810B4301-0B6F-FC98-91E9-45CB54DD93ED}"/>
          </ac:spMkLst>
        </pc:spChg>
        <pc:picChg chg="mod">
          <ac:chgData name="ゲスト ユーザー" userId="" providerId="Windows Live" clId="Web-{839EC3C0-B494-4721-820E-11842E09CD75}" dt="2022-10-26T14:23:59.481" v="251" actId="1076"/>
          <ac:picMkLst>
            <pc:docMk/>
            <pc:sldMk cId="577470647" sldId="265"/>
            <ac:picMk id="2050" creationId="{4E4419DA-9137-2E7F-F638-0AF1911BACCB}"/>
          </ac:picMkLst>
        </pc:picChg>
      </pc:sldChg>
      <pc:sldChg chg="addSp delSp modSp mod setBg modClrScheme chgLayout">
        <pc:chgData name="ゲスト ユーザー" userId="" providerId="Windows Live" clId="Web-{839EC3C0-B494-4721-820E-11842E09CD75}" dt="2022-10-26T15:17:46.445" v="900" actId="20577"/>
        <pc:sldMkLst>
          <pc:docMk/>
          <pc:sldMk cId="1950418821" sldId="266"/>
        </pc:sldMkLst>
        <pc:spChg chg="del">
          <ac:chgData name="ゲスト ユーザー" userId="" providerId="Windows Live" clId="Web-{839EC3C0-B494-4721-820E-11842E09CD75}" dt="2022-10-26T14:58:48.768" v="595"/>
          <ac:spMkLst>
            <pc:docMk/>
            <pc:sldMk cId="1950418821" sldId="266"/>
            <ac:spMk id="2" creationId="{D3E9EAD7-91D0-F4BB-9E24-7038D1F3449B}"/>
          </ac:spMkLst>
        </pc:spChg>
        <pc:spChg chg="add del mod ord">
          <ac:chgData name="ゲスト ユーザー" userId="" providerId="Windows Live" clId="Web-{839EC3C0-B494-4721-820E-11842E09CD75}" dt="2022-10-26T14:58:52.580" v="597"/>
          <ac:spMkLst>
            <pc:docMk/>
            <pc:sldMk cId="1950418821" sldId="266"/>
            <ac:spMk id="3" creationId="{A0027E29-9BD8-B5DA-BCD9-47CB4748892B}"/>
          </ac:spMkLst>
        </pc:spChg>
        <pc:spChg chg="mod ord">
          <ac:chgData name="ゲスト ユーザー" userId="" providerId="Windows Live" clId="Web-{839EC3C0-B494-4721-820E-11842E09CD75}" dt="2022-10-26T15:14:38.082" v="855"/>
          <ac:spMkLst>
            <pc:docMk/>
            <pc:sldMk cId="1950418821" sldId="266"/>
            <ac:spMk id="4" creationId="{5FB09425-68BF-E5BF-9042-966F3024889B}"/>
          </ac:spMkLst>
        </pc:spChg>
        <pc:spChg chg="add del mod ord">
          <ac:chgData name="ゲスト ユーザー" userId="" providerId="Windows Live" clId="Web-{839EC3C0-B494-4721-820E-11842E09CD75}" dt="2022-10-26T14:58:47.330" v="594"/>
          <ac:spMkLst>
            <pc:docMk/>
            <pc:sldMk cId="1950418821" sldId="266"/>
            <ac:spMk id="7" creationId="{FC7C3CCE-9F38-C3FC-D2B2-8CCDB7EEBA2B}"/>
          </ac:spMkLst>
        </pc:spChg>
        <pc:spChg chg="del mod">
          <ac:chgData name="ゲスト ユーザー" userId="" providerId="Windows Live" clId="Web-{839EC3C0-B494-4721-820E-11842E09CD75}" dt="2022-10-26T15:02:02.240" v="657"/>
          <ac:spMkLst>
            <pc:docMk/>
            <pc:sldMk cId="1950418821" sldId="266"/>
            <ac:spMk id="8" creationId="{BFE51105-FD4F-61E1-DE1C-CB9350917257}"/>
          </ac:spMkLst>
        </pc:spChg>
        <pc:spChg chg="del mod">
          <ac:chgData name="ゲスト ユーザー" userId="" providerId="Windows Live" clId="Web-{839EC3C0-B494-4721-820E-11842E09CD75}" dt="2022-10-26T15:01:53.240" v="651"/>
          <ac:spMkLst>
            <pc:docMk/>
            <pc:sldMk cId="1950418821" sldId="266"/>
            <ac:spMk id="9" creationId="{E49FFA80-6635-5996-BAA5-7D61D3810400}"/>
          </ac:spMkLst>
        </pc:spChg>
        <pc:spChg chg="add del mod ord">
          <ac:chgData name="ゲスト ユーザー" userId="" providerId="Windows Live" clId="Web-{839EC3C0-B494-4721-820E-11842E09CD75}" dt="2022-10-26T14:58:49.908" v="596"/>
          <ac:spMkLst>
            <pc:docMk/>
            <pc:sldMk cId="1950418821" sldId="266"/>
            <ac:spMk id="10" creationId="{B3F1C6EB-354F-B578-DBED-5C7E0CA70F7B}"/>
          </ac:spMkLst>
        </pc:spChg>
        <pc:spChg chg="del mod">
          <ac:chgData name="ゲスト ユーザー" userId="" providerId="Windows Live" clId="Web-{839EC3C0-B494-4721-820E-11842E09CD75}" dt="2022-10-26T15:01:58.099" v="654"/>
          <ac:spMkLst>
            <pc:docMk/>
            <pc:sldMk cId="1950418821" sldId="266"/>
            <ac:spMk id="11" creationId="{CB5C3CE9-E7AC-3CCE-FA6A-ECD43EA61BEE}"/>
          </ac:spMkLst>
        </pc:spChg>
        <pc:spChg chg="del mod">
          <ac:chgData name="ゲスト ユーザー" userId="" providerId="Windows Live" clId="Web-{839EC3C0-B494-4721-820E-11842E09CD75}" dt="2022-10-26T15:01:59.053" v="655"/>
          <ac:spMkLst>
            <pc:docMk/>
            <pc:sldMk cId="1950418821" sldId="266"/>
            <ac:spMk id="12" creationId="{946EFDD6-C5DC-B3D2-BF1B-74B09C0F8EE5}"/>
          </ac:spMkLst>
        </pc:spChg>
        <pc:spChg chg="mod ord">
          <ac:chgData name="ゲスト ユーザー" userId="" providerId="Windows Live" clId="Web-{839EC3C0-B494-4721-820E-11842E09CD75}" dt="2022-10-26T15:17:46.445" v="900" actId="20577"/>
          <ac:spMkLst>
            <pc:docMk/>
            <pc:sldMk cId="1950418821" sldId="266"/>
            <ac:spMk id="13" creationId="{964550F3-C30C-ABD4-E0ED-E130BCA94DD8}"/>
          </ac:spMkLst>
        </pc:spChg>
        <pc:spChg chg="add del">
          <ac:chgData name="ゲスト ユーザー" userId="" providerId="Windows Live" clId="Web-{839EC3C0-B494-4721-820E-11842E09CD75}" dt="2022-10-26T15:14:38.082" v="855"/>
          <ac:spMkLst>
            <pc:docMk/>
            <pc:sldMk cId="1950418821" sldId="266"/>
            <ac:spMk id="15" creationId="{0B9EE3F3-89B7-43C3-8651-C4C96830993D}"/>
          </ac:spMkLst>
        </pc:spChg>
        <pc:spChg chg="add del">
          <ac:chgData name="ゲスト ユーザー" userId="" providerId="Windows Live" clId="Web-{839EC3C0-B494-4721-820E-11842E09CD75}" dt="2022-10-26T15:14:38.082" v="855"/>
          <ac:spMkLst>
            <pc:docMk/>
            <pc:sldMk cId="1950418821" sldId="266"/>
            <ac:spMk id="16" creationId="{33AE4636-AEEC-45D6-84D4-7AC2DA48ECF8}"/>
          </ac:spMkLst>
        </pc:spChg>
        <pc:spChg chg="add del">
          <ac:chgData name="ゲスト ユーザー" userId="" providerId="Windows Live" clId="Web-{839EC3C0-B494-4721-820E-11842E09CD75}" dt="2022-10-26T15:14:38.082" v="855"/>
          <ac:spMkLst>
            <pc:docMk/>
            <pc:sldMk cId="1950418821" sldId="266"/>
            <ac:spMk id="22" creationId="{8D9CE0F4-2EB2-4F1F-8AAC-DB3571D9FE10}"/>
          </ac:spMkLst>
        </pc:spChg>
        <pc:picChg chg="add del mod ord">
          <ac:chgData name="ゲスト ユーザー" userId="" providerId="Windows Live" clId="Web-{839EC3C0-B494-4721-820E-11842E09CD75}" dt="2022-10-26T15:14:38.082" v="855"/>
          <ac:picMkLst>
            <pc:docMk/>
            <pc:sldMk cId="1950418821" sldId="266"/>
            <ac:picMk id="6" creationId="{00000000-0000-0000-0000-000000000000}"/>
          </ac:picMkLst>
        </pc:picChg>
      </pc:sldChg>
      <pc:sldChg chg="modNotes">
        <pc:chgData name="ゲスト ユーザー" userId="" providerId="Windows Live" clId="Web-{839EC3C0-B494-4721-820E-11842E09CD75}" dt="2022-10-26T14:07:56.929" v="143"/>
        <pc:sldMkLst>
          <pc:docMk/>
          <pc:sldMk cId="112443723" sldId="267"/>
        </pc:sldMkLst>
      </pc:sldChg>
      <pc:sldChg chg="delSp modSp del">
        <pc:chgData name="ゲスト ユーザー" userId="" providerId="Windows Live" clId="Web-{839EC3C0-B494-4721-820E-11842E09CD75}" dt="2022-10-26T14:38:12.062" v="375"/>
        <pc:sldMkLst>
          <pc:docMk/>
          <pc:sldMk cId="446201214" sldId="268"/>
        </pc:sldMkLst>
        <pc:spChg chg="mod">
          <ac:chgData name="ゲスト ユーザー" userId="" providerId="Windows Live" clId="Web-{839EC3C0-B494-4721-820E-11842E09CD75}" dt="2022-10-26T14:15:16.767" v="166"/>
          <ac:spMkLst>
            <pc:docMk/>
            <pc:sldMk cId="446201214" sldId="268"/>
            <ac:spMk id="6" creationId="{810B4301-0B6F-FC98-91E9-45CB54DD93ED}"/>
          </ac:spMkLst>
        </pc:spChg>
        <pc:spChg chg="del mod">
          <ac:chgData name="ゲスト ユーザー" userId="" providerId="Windows Live" clId="Web-{839EC3C0-B494-4721-820E-11842E09CD75}" dt="2022-10-26T14:37:59.077" v="374"/>
          <ac:spMkLst>
            <pc:docMk/>
            <pc:sldMk cId="446201214" sldId="268"/>
            <ac:spMk id="7" creationId="{CE72839C-382E-4C1C-AD35-6263F5E48C71}"/>
          </ac:spMkLst>
        </pc:spChg>
      </pc:sldChg>
      <pc:sldChg chg="addSp delSp modSp add del replId">
        <pc:chgData name="ゲスト ユーザー" userId="" providerId="Windows Live" clId="Web-{839EC3C0-B494-4721-820E-11842E09CD75}" dt="2022-10-26T14:52:56.558" v="503"/>
        <pc:sldMkLst>
          <pc:docMk/>
          <pc:sldMk cId="3261451671" sldId="269"/>
        </pc:sldMkLst>
        <pc:spChg chg="mod">
          <ac:chgData name="ゲスト ユーザー" userId="" providerId="Windows Live" clId="Web-{839EC3C0-B494-4721-820E-11842E09CD75}" dt="2022-10-26T14:14:08.750" v="161" actId="20577"/>
          <ac:spMkLst>
            <pc:docMk/>
            <pc:sldMk cId="3261451671" sldId="269"/>
            <ac:spMk id="2" creationId="{7959F232-C470-EDFC-F687-75C685CE8613}"/>
          </ac:spMkLst>
        </pc:spChg>
        <pc:spChg chg="add mod">
          <ac:chgData name="ゲスト ユーザー" userId="" providerId="Windows Live" clId="Web-{839EC3C0-B494-4721-820E-11842E09CD75}" dt="2022-10-26T14:19:00.928" v="244" actId="1076"/>
          <ac:spMkLst>
            <pc:docMk/>
            <pc:sldMk cId="3261451671" sldId="269"/>
            <ac:spMk id="3" creationId="{17A53DE6-BEC5-025E-6FE4-96B5CE3B25F8}"/>
          </ac:spMkLst>
        </pc:spChg>
        <pc:spChg chg="add mod">
          <ac:chgData name="ゲスト ユーザー" userId="" providerId="Windows Live" clId="Web-{839EC3C0-B494-4721-820E-11842E09CD75}" dt="2022-10-26T14:19:04.662" v="245" actId="1076"/>
          <ac:spMkLst>
            <pc:docMk/>
            <pc:sldMk cId="3261451671" sldId="269"/>
            <ac:spMk id="4" creationId="{EA15561E-6312-44B2-4158-5F8964A7DDEA}"/>
          </ac:spMkLst>
        </pc:spChg>
        <pc:spChg chg="mod">
          <ac:chgData name="ゲスト ユーザー" userId="" providerId="Windows Live" clId="Web-{839EC3C0-B494-4721-820E-11842E09CD75}" dt="2022-10-26T14:18:57.896" v="243" actId="1076"/>
          <ac:spMkLst>
            <pc:docMk/>
            <pc:sldMk cId="3261451671" sldId="269"/>
            <ac:spMk id="6" creationId="{810B4301-0B6F-FC98-91E9-45CB54DD93ED}"/>
          </ac:spMkLst>
        </pc:spChg>
        <pc:spChg chg="del mod">
          <ac:chgData name="ゲスト ユーザー" userId="" providerId="Windows Live" clId="Web-{839EC3C0-B494-4721-820E-11842E09CD75}" dt="2022-10-26T14:16:20.737" v="213"/>
          <ac:spMkLst>
            <pc:docMk/>
            <pc:sldMk cId="3261451671" sldId="269"/>
            <ac:spMk id="7" creationId="{CE72839C-382E-4C1C-AD35-6263F5E48C71}"/>
          </ac:spMkLst>
        </pc:spChg>
      </pc:sldChg>
      <pc:sldChg chg="addSp delSp modSp add mod ord replId setBg modNotes">
        <pc:chgData name="ゲスト ユーザー" userId="" providerId="Windows Live" clId="Web-{839EC3C0-B494-4721-820E-11842E09CD75}" dt="2022-10-26T15:03:54.727" v="680"/>
        <pc:sldMkLst>
          <pc:docMk/>
          <pc:sldMk cId="3087805884" sldId="270"/>
        </pc:sldMkLst>
        <pc:spChg chg="mod">
          <ac:chgData name="ゲスト ユーザー" userId="" providerId="Windows Live" clId="Web-{839EC3C0-B494-4721-820E-11842E09CD75}" dt="2022-10-26T14:48:44.428" v="477" actId="1076"/>
          <ac:spMkLst>
            <pc:docMk/>
            <pc:sldMk cId="3087805884" sldId="270"/>
            <ac:spMk id="2" creationId="{7959F232-C470-EDFC-F687-75C685CE8613}"/>
          </ac:spMkLst>
        </pc:spChg>
        <pc:spChg chg="del mod ord">
          <ac:chgData name="ゲスト ユーザー" userId="" providerId="Windows Live" clId="Web-{839EC3C0-B494-4721-820E-11842E09CD75}" dt="2022-10-26T14:40:20.502" v="389"/>
          <ac:spMkLst>
            <pc:docMk/>
            <pc:sldMk cId="3087805884" sldId="270"/>
            <ac:spMk id="6" creationId="{810B4301-0B6F-FC98-91E9-45CB54DD93ED}"/>
          </ac:spMkLst>
        </pc:spChg>
        <pc:spChg chg="del">
          <ac:chgData name="ゲスト ユーザー" userId="" providerId="Windows Live" clId="Web-{839EC3C0-B494-4721-820E-11842E09CD75}" dt="2022-10-26T14:37:54.249" v="373"/>
          <ac:spMkLst>
            <pc:docMk/>
            <pc:sldMk cId="3087805884" sldId="270"/>
            <ac:spMk id="7" creationId="{CE72839C-382E-4C1C-AD35-6263F5E48C71}"/>
          </ac:spMkLst>
        </pc:spChg>
        <pc:spChg chg="add del">
          <ac:chgData name="ゲスト ユーザー" userId="" providerId="Windows Live" clId="Web-{839EC3C0-B494-4721-820E-11842E09CD75}" dt="2022-10-26T14:40:20.502" v="389"/>
          <ac:spMkLst>
            <pc:docMk/>
            <pc:sldMk cId="3087805884" sldId="270"/>
            <ac:spMk id="11" creationId="{45D37F4E-DDB4-456B-97E0-9937730A039F}"/>
          </ac:spMkLst>
        </pc:spChg>
        <pc:spChg chg="add del">
          <ac:chgData name="ゲスト ユーザー" userId="" providerId="Windows Live" clId="Web-{839EC3C0-B494-4721-820E-11842E09CD75}" dt="2022-10-26T14:40:20.502" v="389"/>
          <ac:spMkLst>
            <pc:docMk/>
            <pc:sldMk cId="3087805884" sldId="270"/>
            <ac:spMk id="13" creationId="{B2DD41CD-8F47-4F56-AD12-4E2FF7696987}"/>
          </ac:spMkLst>
        </pc:spChg>
        <pc:spChg chg="add del">
          <ac:chgData name="ゲスト ユーザー" userId="" providerId="Windows Live" clId="Web-{839EC3C0-B494-4721-820E-11842E09CD75}" dt="2022-10-26T14:46:59.755" v="462"/>
          <ac:spMkLst>
            <pc:docMk/>
            <pc:sldMk cId="3087805884" sldId="270"/>
            <ac:spMk id="19" creationId="{56E9B3E6-E277-4D68-BA48-9CB43FFBD6E2}"/>
          </ac:spMkLst>
        </pc:spChg>
        <pc:spChg chg="add del">
          <ac:chgData name="ゲスト ユーザー" userId="" providerId="Windows Live" clId="Web-{839EC3C0-B494-4721-820E-11842E09CD75}" dt="2022-10-26T14:46:59.755" v="462"/>
          <ac:spMkLst>
            <pc:docMk/>
            <pc:sldMk cId="3087805884" sldId="270"/>
            <ac:spMk id="26" creationId="{D5B0017B-2ECA-49AF-B397-DC140825DF8D}"/>
          </ac:spMkLst>
        </pc:spChg>
        <pc:spChg chg="add del">
          <ac:chgData name="ゲスト ユーザー" userId="" providerId="Windows Live" clId="Web-{839EC3C0-B494-4721-820E-11842E09CD75}" dt="2022-10-26T14:48:29.162" v="470"/>
          <ac:spMkLst>
            <pc:docMk/>
            <pc:sldMk cId="3087805884" sldId="270"/>
            <ac:spMk id="33" creationId="{BACC6370-2D7E-4714-9D71-7542949D7D5D}"/>
          </ac:spMkLst>
        </pc:spChg>
        <pc:spChg chg="add del">
          <ac:chgData name="ゲスト ユーザー" userId="" providerId="Windows Live" clId="Web-{839EC3C0-B494-4721-820E-11842E09CD75}" dt="2022-10-26T14:48:29.162" v="470"/>
          <ac:spMkLst>
            <pc:docMk/>
            <pc:sldMk cId="3087805884" sldId="270"/>
            <ac:spMk id="35" creationId="{F68B3F68-107C-434F-AA38-110D5EA91B85}"/>
          </ac:spMkLst>
        </pc:spChg>
        <pc:spChg chg="add del">
          <ac:chgData name="ゲスト ユーザー" userId="" providerId="Windows Live" clId="Web-{839EC3C0-B494-4721-820E-11842E09CD75}" dt="2022-10-26T14:48:29.162" v="470"/>
          <ac:spMkLst>
            <pc:docMk/>
            <pc:sldMk cId="3087805884" sldId="270"/>
            <ac:spMk id="37" creationId="{AAD0DBB9-1A4B-4391-81D4-CB19F9AB918A}"/>
          </ac:spMkLst>
        </pc:spChg>
        <pc:spChg chg="add del">
          <ac:chgData name="ゲスト ユーザー" userId="" providerId="Windows Live" clId="Web-{839EC3C0-B494-4721-820E-11842E09CD75}" dt="2022-10-26T14:48:29.162" v="470"/>
          <ac:spMkLst>
            <pc:docMk/>
            <pc:sldMk cId="3087805884" sldId="270"/>
            <ac:spMk id="39" creationId="{063BBA22-50EA-4C4D-BE05-F1CE4E63AA56}"/>
          </ac:spMkLst>
        </pc:spChg>
        <pc:spChg chg="add">
          <ac:chgData name="ゲスト ユーザー" userId="" providerId="Windows Live" clId="Web-{839EC3C0-B494-4721-820E-11842E09CD75}" dt="2022-10-26T14:48:29.162" v="470"/>
          <ac:spMkLst>
            <pc:docMk/>
            <pc:sldMk cId="3087805884" sldId="270"/>
            <ac:spMk id="44" creationId="{955A2079-FA98-4876-80F0-72364A7D2EA4}"/>
          </ac:spMkLst>
        </pc:spChg>
        <pc:grpChg chg="add del">
          <ac:chgData name="ゲスト ユーザー" userId="" providerId="Windows Live" clId="Web-{839EC3C0-B494-4721-820E-11842E09CD75}" dt="2022-10-26T14:46:59.755" v="462"/>
          <ac:grpSpMkLst>
            <pc:docMk/>
            <pc:sldMk cId="3087805884" sldId="270"/>
            <ac:grpSpMk id="21" creationId="{AE1C45F0-260A-458C-96ED-C1F6D2151219}"/>
          </ac:grpSpMkLst>
        </pc:grpChg>
        <pc:graphicFrameChg chg="add mod modGraphic">
          <ac:chgData name="ゲスト ユーザー" userId="" providerId="Windows Live" clId="Web-{839EC3C0-B494-4721-820E-11842E09CD75}" dt="2022-10-26T14:49:30.695" v="491" actId="20577"/>
          <ac:graphicFrameMkLst>
            <pc:docMk/>
            <pc:sldMk cId="3087805884" sldId="270"/>
            <ac:graphicFrameMk id="15" creationId="{030A9E94-A0AB-F193-4DC7-EEDAB62BBC8E}"/>
          </ac:graphicFrameMkLst>
        </pc:graphicFrameChg>
        <pc:picChg chg="add del mod">
          <ac:chgData name="ゲスト ユーザー" userId="" providerId="Windows Live" clId="Web-{839EC3C0-B494-4721-820E-11842E09CD75}" dt="2022-10-26T14:40:02.205" v="388"/>
          <ac:picMkLst>
            <pc:docMk/>
            <pc:sldMk cId="3087805884" sldId="270"/>
            <ac:picMk id="3" creationId="{0513E4AF-E084-1C57-82CC-4AB234C47DBE}"/>
          </ac:picMkLst>
        </pc:picChg>
        <pc:cxnChg chg="add del">
          <ac:chgData name="ゲスト ユーザー" userId="" providerId="Windows Live" clId="Web-{839EC3C0-B494-4721-820E-11842E09CD75}" dt="2022-10-26T14:46:59.755" v="462"/>
          <ac:cxnSpMkLst>
            <pc:docMk/>
            <pc:sldMk cId="3087805884" sldId="270"/>
            <ac:cxnSpMk id="28" creationId="{6CF1BAF6-AD41-4082-B212-8A1F9A2E8779}"/>
          </ac:cxnSpMkLst>
        </pc:cxnChg>
      </pc:sldChg>
      <pc:sldChg chg="addSp delSp modSp add replId">
        <pc:chgData name="ゲスト ユーザー" userId="" providerId="Windows Live" clId="Web-{839EC3C0-B494-4721-820E-11842E09CD75}" dt="2022-10-26T14:47:36.333" v="469"/>
        <pc:sldMkLst>
          <pc:docMk/>
          <pc:sldMk cId="3390906995" sldId="271"/>
        </pc:sldMkLst>
        <pc:spChg chg="del mod">
          <ac:chgData name="ゲスト ユーザー" userId="" providerId="Windows Live" clId="Web-{839EC3C0-B494-4721-820E-11842E09CD75}" dt="2022-10-26T14:27:27.720" v="293"/>
          <ac:spMkLst>
            <pc:docMk/>
            <pc:sldMk cId="3390906995" sldId="271"/>
            <ac:spMk id="2" creationId="{7959F232-C470-EDFC-F687-75C685CE8613}"/>
          </ac:spMkLst>
        </pc:spChg>
        <pc:spChg chg="add del mod">
          <ac:chgData name="ゲスト ユーザー" userId="" providerId="Windows Live" clId="Web-{839EC3C0-B494-4721-820E-11842E09CD75}" dt="2022-10-26T14:27:30.298" v="294"/>
          <ac:spMkLst>
            <pc:docMk/>
            <pc:sldMk cId="3390906995" sldId="271"/>
            <ac:spMk id="4" creationId="{701A368A-E1E8-D220-4E41-52B96474FBA2}"/>
          </ac:spMkLst>
        </pc:spChg>
        <pc:spChg chg="add del mod">
          <ac:chgData name="ゲスト ユーザー" userId="" providerId="Windows Live" clId="Web-{839EC3C0-B494-4721-820E-11842E09CD75}" dt="2022-10-26T14:28:51.284" v="318"/>
          <ac:spMkLst>
            <pc:docMk/>
            <pc:sldMk cId="3390906995" sldId="271"/>
            <ac:spMk id="5" creationId="{F701A46E-B2F7-87BC-BA13-BFF47F280A1B}"/>
          </ac:spMkLst>
        </pc:spChg>
        <pc:spChg chg="del">
          <ac:chgData name="ゲスト ユーザー" userId="" providerId="Windows Live" clId="Web-{839EC3C0-B494-4721-820E-11842E09CD75}" dt="2022-10-26T14:27:22.095" v="291"/>
          <ac:spMkLst>
            <pc:docMk/>
            <pc:sldMk cId="3390906995" sldId="271"/>
            <ac:spMk id="6" creationId="{810B4301-0B6F-FC98-91E9-45CB54DD93ED}"/>
          </ac:spMkLst>
        </pc:spChg>
        <pc:spChg chg="mod">
          <ac:chgData name="ゲスト ユーザー" userId="" providerId="Windows Live" clId="Web-{839EC3C0-B494-4721-820E-11842E09CD75}" dt="2022-10-26T14:31:18.225" v="372" actId="1076"/>
          <ac:spMkLst>
            <pc:docMk/>
            <pc:sldMk cId="3390906995" sldId="271"/>
            <ac:spMk id="7" creationId="{CE72839C-382E-4C1C-AD35-6263F5E48C71}"/>
          </ac:spMkLst>
        </pc:spChg>
        <pc:spChg chg="add del mod">
          <ac:chgData name="ゲスト ユーザー" userId="" providerId="Windows Live" clId="Web-{839EC3C0-B494-4721-820E-11842E09CD75}" dt="2022-10-26T14:29:36.816" v="326"/>
          <ac:spMkLst>
            <pc:docMk/>
            <pc:sldMk cId="3390906995" sldId="271"/>
            <ac:spMk id="8" creationId="{0F5CB646-4216-07E1-5D61-D613E1510862}"/>
          </ac:spMkLst>
        </pc:spChg>
        <pc:spChg chg="add mod">
          <ac:chgData name="ゲスト ユーザー" userId="" providerId="Windows Live" clId="Web-{839EC3C0-B494-4721-820E-11842E09CD75}" dt="2022-10-26T14:47:36.333" v="469"/>
          <ac:spMkLst>
            <pc:docMk/>
            <pc:sldMk cId="3390906995" sldId="271"/>
            <ac:spMk id="9" creationId="{1742EAAC-A26E-793A-AFC8-AFD7E0411806}"/>
          </ac:spMkLst>
        </pc:spChg>
        <pc:spChg chg="add mod">
          <ac:chgData name="ゲスト ユーザー" userId="" providerId="Windows Live" clId="Web-{839EC3C0-B494-4721-820E-11842E09CD75}" dt="2022-10-26T14:31:10.350" v="368" actId="1076"/>
          <ac:spMkLst>
            <pc:docMk/>
            <pc:sldMk cId="3390906995" sldId="271"/>
            <ac:spMk id="10" creationId="{C434DE8E-355E-D688-9AEB-7472332C140B}"/>
          </ac:spMkLst>
        </pc:spChg>
      </pc:sldChg>
      <pc:sldChg chg="add del replId">
        <pc:chgData name="ゲスト ユーザー" userId="" providerId="Windows Live" clId="Web-{839EC3C0-B494-4721-820E-11842E09CD75}" dt="2022-10-26T14:52:21.995" v="500"/>
        <pc:sldMkLst>
          <pc:docMk/>
          <pc:sldMk cId="33159306" sldId="272"/>
        </pc:sldMkLst>
      </pc:sldChg>
      <pc:sldChg chg="addSp delSp modSp add mod ord replId setBg setClrOvrMap">
        <pc:chgData name="ゲスト ユーザー" userId="" providerId="Windows Live" clId="Web-{839EC3C0-B494-4721-820E-11842E09CD75}" dt="2022-10-26T15:16:54.679" v="898" actId="1076"/>
        <pc:sldMkLst>
          <pc:docMk/>
          <pc:sldMk cId="1691667276" sldId="272"/>
        </pc:sldMkLst>
        <pc:spChg chg="mod">
          <ac:chgData name="ゲスト ユーザー" userId="" providerId="Windows Live" clId="Web-{839EC3C0-B494-4721-820E-11842E09CD75}" dt="2022-10-26T15:16:54.679" v="898" actId="1076"/>
          <ac:spMkLst>
            <pc:docMk/>
            <pc:sldMk cId="1691667276" sldId="272"/>
            <ac:spMk id="6" creationId="{810B4301-0B6F-FC98-91E9-45CB54DD93ED}"/>
          </ac:spMkLst>
        </pc:spChg>
        <pc:spChg chg="add del">
          <ac:chgData name="ゲスト ユーザー" userId="" providerId="Windows Live" clId="Web-{839EC3C0-B494-4721-820E-11842E09CD75}" dt="2022-10-26T14:53:46.934" v="547"/>
          <ac:spMkLst>
            <pc:docMk/>
            <pc:sldMk cId="1691667276" sldId="272"/>
            <ac:spMk id="11" creationId="{66B332A4-D438-4773-A77F-5ED49A448D9D}"/>
          </ac:spMkLst>
        </pc:spChg>
        <pc:spChg chg="add del">
          <ac:chgData name="ゲスト ユーザー" userId="" providerId="Windows Live" clId="Web-{839EC3C0-B494-4721-820E-11842E09CD75}" dt="2022-10-26T14:53:46.934" v="547"/>
          <ac:spMkLst>
            <pc:docMk/>
            <pc:sldMk cId="1691667276" sldId="272"/>
            <ac:spMk id="13" creationId="{DF9AD32D-FF05-44F4-BD4D-9CEE89B71EB9}"/>
          </ac:spMkLst>
        </pc:spChg>
        <pc:spChg chg="add del">
          <ac:chgData name="ゲスト ユーザー" userId="" providerId="Windows Live" clId="Web-{839EC3C0-B494-4721-820E-11842E09CD75}" dt="2022-10-26T14:54:21.716" v="554"/>
          <ac:spMkLst>
            <pc:docMk/>
            <pc:sldMk cId="1691667276" sldId="272"/>
            <ac:spMk id="15" creationId="{C7F28D52-2A5F-4D23-81AE-7CB8B591C7AF}"/>
          </ac:spMkLst>
        </pc:spChg>
        <pc:spChg chg="add del">
          <ac:chgData name="ゲスト ユーザー" userId="" providerId="Windows Live" clId="Web-{839EC3C0-B494-4721-820E-11842E09CD75}" dt="2022-10-26T14:54:21.716" v="554"/>
          <ac:spMkLst>
            <pc:docMk/>
            <pc:sldMk cId="1691667276" sldId="272"/>
            <ac:spMk id="16" creationId="{FFD48BC7-DC40-47DE-87EE-9F4B6ECB9ABB}"/>
          </ac:spMkLst>
        </pc:spChg>
        <pc:spChg chg="add del">
          <ac:chgData name="ゲスト ユーザー" userId="" providerId="Windows Live" clId="Web-{839EC3C0-B494-4721-820E-11842E09CD75}" dt="2022-10-26T14:54:21.716" v="554"/>
          <ac:spMkLst>
            <pc:docMk/>
            <pc:sldMk cId="1691667276" sldId="272"/>
            <ac:spMk id="17" creationId="{3629484E-3792-4B3D-89AD-7C8A1ED0E0D4}"/>
          </ac:spMkLst>
        </pc:spChg>
        <pc:spChg chg="add del">
          <ac:chgData name="ゲスト ユーザー" userId="" providerId="Windows Live" clId="Web-{839EC3C0-B494-4721-820E-11842E09CD75}" dt="2022-10-26T14:54:21.716" v="554"/>
          <ac:spMkLst>
            <pc:docMk/>
            <pc:sldMk cId="1691667276" sldId="272"/>
            <ac:spMk id="18" creationId="{E502BBC7-2C76-46F3-BC24-5985BC13DB88}"/>
          </ac:spMkLst>
        </pc:spChg>
        <pc:spChg chg="add">
          <ac:chgData name="ゲスト ユーザー" userId="" providerId="Windows Live" clId="Web-{839EC3C0-B494-4721-820E-11842E09CD75}" dt="2022-10-26T14:54:21.716" v="554"/>
          <ac:spMkLst>
            <pc:docMk/>
            <pc:sldMk cId="1691667276" sldId="272"/>
            <ac:spMk id="23" creationId="{66B332A4-D438-4773-A77F-5ED49A448D9D}"/>
          </ac:spMkLst>
        </pc:spChg>
        <pc:spChg chg="add">
          <ac:chgData name="ゲスト ユーザー" userId="" providerId="Windows Live" clId="Web-{839EC3C0-B494-4721-820E-11842E09CD75}" dt="2022-10-26T14:54:21.716" v="554"/>
          <ac:spMkLst>
            <pc:docMk/>
            <pc:sldMk cId="1691667276" sldId="272"/>
            <ac:spMk id="25" creationId="{DF9AD32D-FF05-44F4-BD4D-9CEE89B71EB9}"/>
          </ac:spMkLst>
        </pc:spChg>
        <pc:picChg chg="add mod modCrop">
          <ac:chgData name="ゲスト ユーザー" userId="" providerId="Windows Live" clId="Web-{839EC3C0-B494-4721-820E-11842E09CD75}" dt="2022-10-26T14:55:49.421" v="573" actId="1076"/>
          <ac:picMkLst>
            <pc:docMk/>
            <pc:sldMk cId="1691667276" sldId="272"/>
            <ac:picMk id="2" creationId="{EFC2D72F-346D-FD11-B5F0-6D720400EF62}"/>
          </ac:picMkLst>
        </pc:picChg>
        <pc:picChg chg="del">
          <ac:chgData name="ゲスト ユーザー" userId="" providerId="Windows Live" clId="Web-{839EC3C0-B494-4721-820E-11842E09CD75}" dt="2022-10-26T14:53:31.840" v="545"/>
          <ac:picMkLst>
            <pc:docMk/>
            <pc:sldMk cId="1691667276" sldId="272"/>
            <ac:picMk id="3" creationId="{7084382F-FCFA-D6A0-AFE9-A4D12A1ECBB7}"/>
          </ac:picMkLst>
        </pc:picChg>
      </pc:sldChg>
      <pc:sldChg chg="new del">
        <pc:chgData name="ゲスト ユーザー" userId="" providerId="Windows Live" clId="Web-{839EC3C0-B494-4721-820E-11842E09CD75}" dt="2022-10-26T14:57:12.594" v="582"/>
        <pc:sldMkLst>
          <pc:docMk/>
          <pc:sldMk cId="1840883198" sldId="273"/>
        </pc:sldMkLst>
      </pc:sldChg>
      <pc:sldChg chg="addSp modSp new del mod setBg">
        <pc:chgData name="ゲスト ユーザー" userId="" providerId="Windows Live" clId="Web-{839EC3C0-B494-4721-820E-11842E09CD75}" dt="2022-10-26T15:10:13.703" v="801"/>
        <pc:sldMkLst>
          <pc:docMk/>
          <pc:sldMk cId="3892760268" sldId="273"/>
        </pc:sldMkLst>
        <pc:spChg chg="mod">
          <ac:chgData name="ゲスト ユーザー" userId="" providerId="Windows Live" clId="Web-{839EC3C0-B494-4721-820E-11842E09CD75}" dt="2022-10-26T14:57:50.095" v="586"/>
          <ac:spMkLst>
            <pc:docMk/>
            <pc:sldMk cId="3892760268" sldId="273"/>
            <ac:spMk id="2" creationId="{84EF7BD9-75EE-CAE7-EE23-B3953C197AE8}"/>
          </ac:spMkLst>
        </pc:spChg>
        <pc:spChg chg="mod">
          <ac:chgData name="ゲスト ユーザー" userId="" providerId="Windows Live" clId="Web-{839EC3C0-B494-4721-820E-11842E09CD75}" dt="2022-10-26T14:57:50.095" v="586"/>
          <ac:spMkLst>
            <pc:docMk/>
            <pc:sldMk cId="3892760268" sldId="273"/>
            <ac:spMk id="3" creationId="{5C46CB67-1DEF-C105-0C2D-B05E5BCAD313}"/>
          </ac:spMkLst>
        </pc:spChg>
        <pc:spChg chg="add">
          <ac:chgData name="ゲスト ユーザー" userId="" providerId="Windows Live" clId="Web-{839EC3C0-B494-4721-820E-11842E09CD75}" dt="2022-10-26T14:57:50.095" v="586"/>
          <ac:spMkLst>
            <pc:docMk/>
            <pc:sldMk cId="3892760268" sldId="273"/>
            <ac:spMk id="8" creationId="{081EA652-8C6A-4E69-BEB9-170809474553}"/>
          </ac:spMkLst>
        </pc:spChg>
        <pc:spChg chg="add">
          <ac:chgData name="ゲスト ユーザー" userId="" providerId="Windows Live" clId="Web-{839EC3C0-B494-4721-820E-11842E09CD75}" dt="2022-10-26T14:57:50.095" v="586"/>
          <ac:spMkLst>
            <pc:docMk/>
            <pc:sldMk cId="3892760268" sldId="273"/>
            <ac:spMk id="10" creationId="{5298780A-33B9-4EA2-8F67-DE68AD62841B}"/>
          </ac:spMkLst>
        </pc:spChg>
        <pc:spChg chg="add">
          <ac:chgData name="ゲスト ユーザー" userId="" providerId="Windows Live" clId="Web-{839EC3C0-B494-4721-820E-11842E09CD75}" dt="2022-10-26T14:57:50.095" v="586"/>
          <ac:spMkLst>
            <pc:docMk/>
            <pc:sldMk cId="3892760268" sldId="273"/>
            <ac:spMk id="12" creationId="{7F488E8B-4E1E-4402-8935-D4E6C02615C7}"/>
          </ac:spMkLst>
        </pc:spChg>
      </pc:sldChg>
      <pc:sldChg chg="new del">
        <pc:chgData name="ゲスト ユーザー" userId="" providerId="Windows Live" clId="Web-{839EC3C0-B494-4721-820E-11842E09CD75}" dt="2022-10-26T14:57:14.641" v="583"/>
        <pc:sldMkLst>
          <pc:docMk/>
          <pc:sldMk cId="465663254" sldId="274"/>
        </pc:sldMkLst>
      </pc:sldChg>
      <pc:sldChg chg="new del">
        <pc:chgData name="ゲスト ユーザー" userId="" providerId="Windows Live" clId="Web-{839EC3C0-B494-4721-820E-11842E09CD75}" dt="2022-10-26T15:10:10.281" v="800"/>
        <pc:sldMkLst>
          <pc:docMk/>
          <pc:sldMk cId="953808282" sldId="274"/>
        </pc:sldMkLst>
      </pc:sldChg>
      <pc:sldChg chg="addSp delSp modSp add replId">
        <pc:chgData name="ゲスト ユーザー" userId="" providerId="Windows Live" clId="Web-{839EC3C0-B494-4721-820E-11842E09CD75}" dt="2022-10-26T15:12:18.658" v="821" actId="20577"/>
        <pc:sldMkLst>
          <pc:docMk/>
          <pc:sldMk cId="2446778031" sldId="275"/>
        </pc:sldMkLst>
        <pc:spChg chg="add del mod">
          <ac:chgData name="ゲスト ユーザー" userId="" providerId="Windows Live" clId="Web-{839EC3C0-B494-4721-820E-11842E09CD75}" dt="2022-10-26T15:04:45.900" v="682"/>
          <ac:spMkLst>
            <pc:docMk/>
            <pc:sldMk cId="2446778031" sldId="275"/>
            <ac:spMk id="3" creationId="{58E1DCFB-704A-F134-2C00-488944066DBD}"/>
          </ac:spMkLst>
        </pc:spChg>
        <pc:spChg chg="add mod">
          <ac:chgData name="ゲスト ユーザー" userId="" providerId="Windows Live" clId="Web-{839EC3C0-B494-4721-820E-11842E09CD75}" dt="2022-10-26T15:09:26.827" v="789" actId="14100"/>
          <ac:spMkLst>
            <pc:docMk/>
            <pc:sldMk cId="2446778031" sldId="275"/>
            <ac:spMk id="7" creationId="{BC210A54-3EDE-178A-2A9C-8678BB812A0A}"/>
          </ac:spMkLst>
        </pc:spChg>
        <pc:spChg chg="del mod">
          <ac:chgData name="ゲスト ユーザー" userId="" providerId="Windows Live" clId="Web-{839EC3C0-B494-4721-820E-11842E09CD75}" dt="2022-10-26T15:10:01.702" v="799"/>
          <ac:spMkLst>
            <pc:docMk/>
            <pc:sldMk cId="2446778031" sldId="275"/>
            <ac:spMk id="8" creationId="{BFE51105-FD4F-61E1-DE1C-CB9350917257}"/>
          </ac:spMkLst>
        </pc:spChg>
        <pc:spChg chg="mod">
          <ac:chgData name="ゲスト ユーザー" userId="" providerId="Windows Live" clId="Web-{839EC3C0-B494-4721-820E-11842E09CD75}" dt="2022-10-26T15:12:18.658" v="821" actId="20577"/>
          <ac:spMkLst>
            <pc:docMk/>
            <pc:sldMk cId="2446778031" sldId="275"/>
            <ac:spMk id="9" creationId="{E49FFA80-6635-5996-BAA5-7D61D3810400}"/>
          </ac:spMkLst>
        </pc:spChg>
        <pc:spChg chg="add mod">
          <ac:chgData name="ゲスト ユーザー" userId="" providerId="Windows Live" clId="Web-{839EC3C0-B494-4721-820E-11842E09CD75}" dt="2022-10-26T15:09:38.733" v="792" actId="14100"/>
          <ac:spMkLst>
            <pc:docMk/>
            <pc:sldMk cId="2446778031" sldId="275"/>
            <ac:spMk id="10" creationId="{177A17B0-193D-621E-A072-54C98059513E}"/>
          </ac:spMkLst>
        </pc:spChg>
        <pc:spChg chg="del">
          <ac:chgData name="ゲスト ユーザー" userId="" providerId="Windows Live" clId="Web-{839EC3C0-B494-4721-820E-11842E09CD75}" dt="2022-10-26T15:09:52.718" v="795"/>
          <ac:spMkLst>
            <pc:docMk/>
            <pc:sldMk cId="2446778031" sldId="275"/>
            <ac:spMk id="11" creationId="{CB5C3CE9-E7AC-3CCE-FA6A-ECD43EA61BEE}"/>
          </ac:spMkLst>
        </pc:spChg>
        <pc:spChg chg="del mod">
          <ac:chgData name="ゲスト ユーザー" userId="" providerId="Windows Live" clId="Web-{839EC3C0-B494-4721-820E-11842E09CD75}" dt="2022-10-26T15:09:56.140" v="797"/>
          <ac:spMkLst>
            <pc:docMk/>
            <pc:sldMk cId="2446778031" sldId="275"/>
            <ac:spMk id="12" creationId="{946EFDD6-C5DC-B3D2-BF1B-74B09C0F8EE5}"/>
          </ac:spMkLst>
        </pc:spChg>
        <pc:spChg chg="del">
          <ac:chgData name="ゲスト ユーザー" userId="" providerId="Windows Live" clId="Web-{839EC3C0-B494-4721-820E-11842E09CD75}" dt="2022-10-26T15:04:42.681" v="681"/>
          <ac:spMkLst>
            <pc:docMk/>
            <pc:sldMk cId="2446778031" sldId="275"/>
            <ac:spMk id="13" creationId="{964550F3-C30C-ABD4-E0ED-E130BCA94DD8}"/>
          </ac:spMkLst>
        </pc:spChg>
        <pc:spChg chg="add mod">
          <ac:chgData name="ゲスト ユーザー" userId="" providerId="Windows Live" clId="Web-{839EC3C0-B494-4721-820E-11842E09CD75}" dt="2022-10-26T15:09:23.108" v="788" actId="14100"/>
          <ac:spMkLst>
            <pc:docMk/>
            <pc:sldMk cId="2446778031" sldId="275"/>
            <ac:spMk id="14" creationId="{950F3B17-55B2-1C3B-1BC9-D9EC1E49A4D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83DCD0-938F-4788-9E2E-F028200011B7}"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95BDB8D0-FADE-40CD-831C-F11140846665}">
      <dgm:prSet/>
      <dgm:spPr/>
      <dgm:t>
        <a:bodyPr/>
        <a:lstStyle/>
        <a:p>
          <a:r>
            <a:rPr kumimoji="1" lang="ja-JP"/>
            <a:t>車いすに対する理解が広ま</a:t>
          </a:r>
          <a:r>
            <a:rPr kumimoji="1" lang="ja-JP" altLang="en-US">
              <a:latin typeface="Calibri"/>
            </a:rPr>
            <a:t>る</a:t>
          </a:r>
          <a:endParaRPr lang="en-US"/>
        </a:p>
      </dgm:t>
    </dgm:pt>
    <dgm:pt modelId="{2B575E5C-FD4C-4071-AAD6-CC84D551771A}" type="parTrans" cxnId="{CAE6C70C-5105-4AC1-9274-B45EB297794B}">
      <dgm:prSet/>
      <dgm:spPr/>
      <dgm:t>
        <a:bodyPr/>
        <a:lstStyle/>
        <a:p>
          <a:endParaRPr lang="en-US"/>
        </a:p>
      </dgm:t>
    </dgm:pt>
    <dgm:pt modelId="{F44D6496-5AB1-4E1B-9806-F470CC037EC3}" type="sibTrans" cxnId="{CAE6C70C-5105-4AC1-9274-B45EB297794B}">
      <dgm:prSet/>
      <dgm:spPr/>
      <dgm:t>
        <a:bodyPr/>
        <a:lstStyle/>
        <a:p>
          <a:endParaRPr lang="en-US"/>
        </a:p>
      </dgm:t>
    </dgm:pt>
    <dgm:pt modelId="{C4F6166D-445C-4128-8E6F-1CABAD118BE4}">
      <dgm:prSet/>
      <dgm:spPr/>
      <dgm:t>
        <a:bodyPr/>
        <a:lstStyle/>
        <a:p>
          <a:pPr rtl="0"/>
          <a:r>
            <a:rPr kumimoji="1" lang="ja-JP" altLang="en-US" b="1">
              <a:latin typeface="Calibri"/>
            </a:rPr>
            <a:t>【</a:t>
          </a:r>
          <a:r>
            <a:rPr kumimoji="1" lang="ja-JP" b="1"/>
            <a:t>心のバリアフリー</a:t>
          </a:r>
          <a:r>
            <a:rPr kumimoji="1" lang="ja-JP" altLang="en-US" b="1">
              <a:latin typeface="Calibri"/>
            </a:rPr>
            <a:t>】</a:t>
          </a:r>
          <a:r>
            <a:rPr kumimoji="1" lang="ja-JP"/>
            <a:t>の促進に</a:t>
          </a:r>
          <a:r>
            <a:rPr kumimoji="1" lang="ja-JP" altLang="en-US">
              <a:latin typeface="Calibri"/>
            </a:rPr>
            <a:t>　　</a:t>
          </a:r>
          <a:r>
            <a:rPr kumimoji="1" lang="ja-JP"/>
            <a:t>つながる</a:t>
          </a:r>
          <a:endParaRPr lang="en-US"/>
        </a:p>
      </dgm:t>
    </dgm:pt>
    <dgm:pt modelId="{18C84F88-2599-4D36-8760-6CC004F72076}" type="parTrans" cxnId="{CA867B70-242A-4739-BDF0-FC508E2721AF}">
      <dgm:prSet/>
      <dgm:spPr/>
      <dgm:t>
        <a:bodyPr/>
        <a:lstStyle/>
        <a:p>
          <a:endParaRPr lang="en-US"/>
        </a:p>
      </dgm:t>
    </dgm:pt>
    <dgm:pt modelId="{70F5F70A-32F6-4C7B-A17B-86F5E3D6267E}" type="sibTrans" cxnId="{CA867B70-242A-4739-BDF0-FC508E2721AF}">
      <dgm:prSet/>
      <dgm:spPr/>
      <dgm:t>
        <a:bodyPr/>
        <a:lstStyle/>
        <a:p>
          <a:endParaRPr lang="en-US"/>
        </a:p>
      </dgm:t>
    </dgm:pt>
    <dgm:pt modelId="{C5944C33-27B6-4631-A6BC-73A736AA5264}">
      <dgm:prSet phldr="0"/>
      <dgm:spPr/>
      <dgm:t>
        <a:bodyPr/>
        <a:lstStyle/>
        <a:p>
          <a:pPr rtl="0"/>
          <a:r>
            <a:rPr kumimoji="1" lang="ja-JP" dirty="0"/>
            <a:t>60</a:t>
          </a:r>
          <a:r>
            <a:rPr kumimoji="1" lang="ja-JP"/>
            <a:t>分</a:t>
          </a:r>
          <a:r>
            <a:rPr kumimoji="1" lang="ja-JP" altLang="en-US">
              <a:latin typeface="Calibri"/>
            </a:rPr>
            <a:t>の体験型</a:t>
          </a:r>
          <a:r>
            <a:rPr kumimoji="1" lang="ja-JP"/>
            <a:t>セミナーで気軽に受講できる</a:t>
          </a:r>
          <a:endParaRPr kumimoji="1" lang="en-US" altLang="ja-JP"/>
        </a:p>
      </dgm:t>
    </dgm:pt>
    <dgm:pt modelId="{8024223A-AB39-475E-969A-9FF2F70AFF49}" type="parTrans" cxnId="{6191993A-718D-4AF9-86CD-11560B14A74B}">
      <dgm:prSet/>
      <dgm:spPr/>
    </dgm:pt>
    <dgm:pt modelId="{700E381C-48EE-4B06-9C4C-2B893CFB04CD}" type="sibTrans" cxnId="{6191993A-718D-4AF9-86CD-11560B14A74B}">
      <dgm:prSet/>
      <dgm:spPr/>
      <dgm:t>
        <a:bodyPr/>
        <a:lstStyle/>
        <a:p>
          <a:endParaRPr lang="en-US"/>
        </a:p>
        <a:p>
          <a:endParaRPr kumimoji="1" lang="ja-JP" altLang="en-US"/>
        </a:p>
      </dgm:t>
    </dgm:pt>
    <dgm:pt modelId="{EC0B0093-285C-4239-9DC2-37697221AC5B}" type="pres">
      <dgm:prSet presAssocID="{8483DCD0-938F-4788-9E2E-F028200011B7}" presName="outerComposite" presStyleCnt="0">
        <dgm:presLayoutVars>
          <dgm:chMax val="5"/>
          <dgm:dir/>
          <dgm:resizeHandles val="exact"/>
        </dgm:presLayoutVars>
      </dgm:prSet>
      <dgm:spPr/>
    </dgm:pt>
    <dgm:pt modelId="{AB7B1E14-98DF-4D24-B180-FB6BDD624D8D}" type="pres">
      <dgm:prSet presAssocID="{8483DCD0-938F-4788-9E2E-F028200011B7}" presName="dummyMaxCanvas" presStyleCnt="0">
        <dgm:presLayoutVars/>
      </dgm:prSet>
      <dgm:spPr/>
    </dgm:pt>
    <dgm:pt modelId="{ED7C3DB8-81A8-4B74-BBFA-3ACFC958F296}" type="pres">
      <dgm:prSet presAssocID="{8483DCD0-938F-4788-9E2E-F028200011B7}" presName="ThreeNodes_1" presStyleLbl="node1" presStyleIdx="0" presStyleCnt="3">
        <dgm:presLayoutVars>
          <dgm:bulletEnabled val="1"/>
        </dgm:presLayoutVars>
      </dgm:prSet>
      <dgm:spPr/>
    </dgm:pt>
    <dgm:pt modelId="{D7A492FA-7F7A-4E7A-918E-BB430E70EB39}" type="pres">
      <dgm:prSet presAssocID="{8483DCD0-938F-4788-9E2E-F028200011B7}" presName="ThreeNodes_2" presStyleLbl="node1" presStyleIdx="1" presStyleCnt="3">
        <dgm:presLayoutVars>
          <dgm:bulletEnabled val="1"/>
        </dgm:presLayoutVars>
      </dgm:prSet>
      <dgm:spPr/>
    </dgm:pt>
    <dgm:pt modelId="{B3104E0F-7532-4F38-A148-374075CE6BC3}" type="pres">
      <dgm:prSet presAssocID="{8483DCD0-938F-4788-9E2E-F028200011B7}" presName="ThreeNodes_3" presStyleLbl="node1" presStyleIdx="2" presStyleCnt="3">
        <dgm:presLayoutVars>
          <dgm:bulletEnabled val="1"/>
        </dgm:presLayoutVars>
      </dgm:prSet>
      <dgm:spPr/>
    </dgm:pt>
    <dgm:pt modelId="{73CDAEA6-DB79-4090-94EF-52E985804A25}" type="pres">
      <dgm:prSet presAssocID="{8483DCD0-938F-4788-9E2E-F028200011B7}" presName="ThreeConn_1-2" presStyleLbl="fgAccFollowNode1" presStyleIdx="0" presStyleCnt="2">
        <dgm:presLayoutVars>
          <dgm:bulletEnabled val="1"/>
        </dgm:presLayoutVars>
      </dgm:prSet>
      <dgm:spPr/>
    </dgm:pt>
    <dgm:pt modelId="{CBAED5D2-B867-4C24-A0F0-ED9F9B1740A5}" type="pres">
      <dgm:prSet presAssocID="{8483DCD0-938F-4788-9E2E-F028200011B7}" presName="ThreeConn_2-3" presStyleLbl="fgAccFollowNode1" presStyleIdx="1" presStyleCnt="2">
        <dgm:presLayoutVars>
          <dgm:bulletEnabled val="1"/>
        </dgm:presLayoutVars>
      </dgm:prSet>
      <dgm:spPr/>
    </dgm:pt>
    <dgm:pt modelId="{2A8E87C6-6758-429B-9430-F7F9E3A7B6FE}" type="pres">
      <dgm:prSet presAssocID="{8483DCD0-938F-4788-9E2E-F028200011B7}" presName="ThreeNodes_1_text" presStyleLbl="node1" presStyleIdx="2" presStyleCnt="3">
        <dgm:presLayoutVars>
          <dgm:bulletEnabled val="1"/>
        </dgm:presLayoutVars>
      </dgm:prSet>
      <dgm:spPr/>
    </dgm:pt>
    <dgm:pt modelId="{62F9D6D3-3345-4A64-B331-EC53794AF19C}" type="pres">
      <dgm:prSet presAssocID="{8483DCD0-938F-4788-9E2E-F028200011B7}" presName="ThreeNodes_2_text" presStyleLbl="node1" presStyleIdx="2" presStyleCnt="3">
        <dgm:presLayoutVars>
          <dgm:bulletEnabled val="1"/>
        </dgm:presLayoutVars>
      </dgm:prSet>
      <dgm:spPr/>
    </dgm:pt>
    <dgm:pt modelId="{757264AF-B7EA-480D-9771-1EFF27E71ECC}" type="pres">
      <dgm:prSet presAssocID="{8483DCD0-938F-4788-9E2E-F028200011B7}" presName="ThreeNodes_3_text" presStyleLbl="node1" presStyleIdx="2" presStyleCnt="3">
        <dgm:presLayoutVars>
          <dgm:bulletEnabled val="1"/>
        </dgm:presLayoutVars>
      </dgm:prSet>
      <dgm:spPr/>
    </dgm:pt>
  </dgm:ptLst>
  <dgm:cxnLst>
    <dgm:cxn modelId="{8289C404-1E11-4219-944F-8353228E8068}" type="presOf" srcId="{95BDB8D0-FADE-40CD-831C-F11140846665}" destId="{D7A492FA-7F7A-4E7A-918E-BB430E70EB39}" srcOrd="0" destOrd="0" presId="urn:microsoft.com/office/officeart/2005/8/layout/vProcess5"/>
    <dgm:cxn modelId="{CAE6C70C-5105-4AC1-9274-B45EB297794B}" srcId="{8483DCD0-938F-4788-9E2E-F028200011B7}" destId="{95BDB8D0-FADE-40CD-831C-F11140846665}" srcOrd="1" destOrd="0" parTransId="{2B575E5C-FD4C-4071-AAD6-CC84D551771A}" sibTransId="{F44D6496-5AB1-4E1B-9806-F470CC037EC3}"/>
    <dgm:cxn modelId="{4D291A17-505A-4009-9ECF-FB8D3980CB3B}" type="presOf" srcId="{F44D6496-5AB1-4E1B-9806-F470CC037EC3}" destId="{CBAED5D2-B867-4C24-A0F0-ED9F9B1740A5}" srcOrd="0" destOrd="0" presId="urn:microsoft.com/office/officeart/2005/8/layout/vProcess5"/>
    <dgm:cxn modelId="{B639B32B-87E2-440A-AFD6-19F6A785BB51}" type="presOf" srcId="{C5944C33-27B6-4631-A6BC-73A736AA5264}" destId="{ED7C3DB8-81A8-4B74-BBFA-3ACFC958F296}" srcOrd="0" destOrd="0" presId="urn:microsoft.com/office/officeart/2005/8/layout/vProcess5"/>
    <dgm:cxn modelId="{6191993A-718D-4AF9-86CD-11560B14A74B}" srcId="{8483DCD0-938F-4788-9E2E-F028200011B7}" destId="{C5944C33-27B6-4631-A6BC-73A736AA5264}" srcOrd="0" destOrd="0" parTransId="{8024223A-AB39-475E-969A-9FF2F70AFF49}" sibTransId="{700E381C-48EE-4B06-9C4C-2B893CFB04CD}"/>
    <dgm:cxn modelId="{98166E4A-4492-4CB5-8D7A-B396B8E60FC7}" type="presOf" srcId="{700E381C-48EE-4B06-9C4C-2B893CFB04CD}" destId="{73CDAEA6-DB79-4090-94EF-52E985804A25}" srcOrd="0" destOrd="0" presId="urn:microsoft.com/office/officeart/2005/8/layout/vProcess5"/>
    <dgm:cxn modelId="{8260D36A-5C70-4B1A-8687-B7DBCB19D353}" type="presOf" srcId="{C4F6166D-445C-4128-8E6F-1CABAD118BE4}" destId="{B3104E0F-7532-4F38-A148-374075CE6BC3}" srcOrd="0" destOrd="0" presId="urn:microsoft.com/office/officeart/2005/8/layout/vProcess5"/>
    <dgm:cxn modelId="{CA867B70-242A-4739-BDF0-FC508E2721AF}" srcId="{8483DCD0-938F-4788-9E2E-F028200011B7}" destId="{C4F6166D-445C-4128-8E6F-1CABAD118BE4}" srcOrd="2" destOrd="0" parTransId="{18C84F88-2599-4D36-8760-6CC004F72076}" sibTransId="{70F5F70A-32F6-4C7B-A17B-86F5E3D6267E}"/>
    <dgm:cxn modelId="{B1D61956-652A-41E1-8594-333E04AB58A3}" type="presOf" srcId="{8483DCD0-938F-4788-9E2E-F028200011B7}" destId="{EC0B0093-285C-4239-9DC2-37697221AC5B}" srcOrd="0" destOrd="0" presId="urn:microsoft.com/office/officeart/2005/8/layout/vProcess5"/>
    <dgm:cxn modelId="{3D430758-B06D-47B9-AEBB-A9B7E0992EE3}" type="presOf" srcId="{C5944C33-27B6-4631-A6BC-73A736AA5264}" destId="{2A8E87C6-6758-429B-9430-F7F9E3A7B6FE}" srcOrd="1" destOrd="0" presId="urn:microsoft.com/office/officeart/2005/8/layout/vProcess5"/>
    <dgm:cxn modelId="{42EC9697-6E4F-4C36-8B24-4C96CD182537}" type="presOf" srcId="{C4F6166D-445C-4128-8E6F-1CABAD118BE4}" destId="{757264AF-B7EA-480D-9771-1EFF27E71ECC}" srcOrd="1" destOrd="0" presId="urn:microsoft.com/office/officeart/2005/8/layout/vProcess5"/>
    <dgm:cxn modelId="{EB75ADDB-DB24-4491-8E6F-18BC132A5ADC}" type="presOf" srcId="{95BDB8D0-FADE-40CD-831C-F11140846665}" destId="{62F9D6D3-3345-4A64-B331-EC53794AF19C}" srcOrd="1" destOrd="0" presId="urn:microsoft.com/office/officeart/2005/8/layout/vProcess5"/>
    <dgm:cxn modelId="{BFBF04B1-69C6-4F14-93D3-2AE9908824B8}" type="presParOf" srcId="{EC0B0093-285C-4239-9DC2-37697221AC5B}" destId="{AB7B1E14-98DF-4D24-B180-FB6BDD624D8D}" srcOrd="0" destOrd="0" presId="urn:microsoft.com/office/officeart/2005/8/layout/vProcess5"/>
    <dgm:cxn modelId="{8E0F9E87-9029-4392-B5A2-D12419C310C2}" type="presParOf" srcId="{EC0B0093-285C-4239-9DC2-37697221AC5B}" destId="{ED7C3DB8-81A8-4B74-BBFA-3ACFC958F296}" srcOrd="1" destOrd="0" presId="urn:microsoft.com/office/officeart/2005/8/layout/vProcess5"/>
    <dgm:cxn modelId="{7361CC05-2139-4156-832C-74CF232EECEC}" type="presParOf" srcId="{EC0B0093-285C-4239-9DC2-37697221AC5B}" destId="{D7A492FA-7F7A-4E7A-918E-BB430E70EB39}" srcOrd="2" destOrd="0" presId="urn:microsoft.com/office/officeart/2005/8/layout/vProcess5"/>
    <dgm:cxn modelId="{4019343F-D0E7-4D16-B2BA-5DC9DA022825}" type="presParOf" srcId="{EC0B0093-285C-4239-9DC2-37697221AC5B}" destId="{B3104E0F-7532-4F38-A148-374075CE6BC3}" srcOrd="3" destOrd="0" presId="urn:microsoft.com/office/officeart/2005/8/layout/vProcess5"/>
    <dgm:cxn modelId="{A11632D1-9534-4FC0-95CC-7501919728C4}" type="presParOf" srcId="{EC0B0093-285C-4239-9DC2-37697221AC5B}" destId="{73CDAEA6-DB79-4090-94EF-52E985804A25}" srcOrd="4" destOrd="0" presId="urn:microsoft.com/office/officeart/2005/8/layout/vProcess5"/>
    <dgm:cxn modelId="{921905B2-054A-41B2-B484-8F73822609E3}" type="presParOf" srcId="{EC0B0093-285C-4239-9DC2-37697221AC5B}" destId="{CBAED5D2-B867-4C24-A0F0-ED9F9B1740A5}" srcOrd="5" destOrd="0" presId="urn:microsoft.com/office/officeart/2005/8/layout/vProcess5"/>
    <dgm:cxn modelId="{201EA533-5365-4CB3-B103-9F8C192679E6}" type="presParOf" srcId="{EC0B0093-285C-4239-9DC2-37697221AC5B}" destId="{2A8E87C6-6758-429B-9430-F7F9E3A7B6FE}" srcOrd="6" destOrd="0" presId="urn:microsoft.com/office/officeart/2005/8/layout/vProcess5"/>
    <dgm:cxn modelId="{A14542C3-B88C-48B8-9FAB-F4C185005507}" type="presParOf" srcId="{EC0B0093-285C-4239-9DC2-37697221AC5B}" destId="{62F9D6D3-3345-4A64-B331-EC53794AF19C}" srcOrd="7" destOrd="0" presId="urn:microsoft.com/office/officeart/2005/8/layout/vProcess5"/>
    <dgm:cxn modelId="{ACD23017-373B-410C-A753-FC008E3D9E5E}" type="presParOf" srcId="{EC0B0093-285C-4239-9DC2-37697221AC5B}" destId="{757264AF-B7EA-480D-9771-1EFF27E71ECC}"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7C3DB8-81A8-4B74-BBFA-3ACFC958F296}">
      <dsp:nvSpPr>
        <dsp:cNvPr id="0" name=""/>
        <dsp:cNvSpPr/>
      </dsp:nvSpPr>
      <dsp:spPr>
        <a:xfrm>
          <a:off x="0" y="0"/>
          <a:ext cx="7262336" cy="13057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kumimoji="1" lang="ja-JP" sz="3200" kern="1200" dirty="0"/>
            <a:t>60</a:t>
          </a:r>
          <a:r>
            <a:rPr kumimoji="1" lang="ja-JP" sz="3200" kern="1200"/>
            <a:t>分</a:t>
          </a:r>
          <a:r>
            <a:rPr kumimoji="1" lang="ja-JP" altLang="en-US" sz="3200" kern="1200">
              <a:latin typeface="Calibri"/>
            </a:rPr>
            <a:t>の体験型</a:t>
          </a:r>
          <a:r>
            <a:rPr kumimoji="1" lang="ja-JP" sz="3200" kern="1200"/>
            <a:t>セミナーで気軽に受講できる</a:t>
          </a:r>
          <a:endParaRPr kumimoji="1" lang="en-US" altLang="ja-JP" sz="3200" kern="1200"/>
        </a:p>
      </dsp:txBody>
      <dsp:txXfrm>
        <a:off x="38244" y="38244"/>
        <a:ext cx="5853316" cy="1229275"/>
      </dsp:txXfrm>
    </dsp:sp>
    <dsp:sp modelId="{D7A492FA-7F7A-4E7A-918E-BB430E70EB39}">
      <dsp:nvSpPr>
        <dsp:cNvPr id="0" name=""/>
        <dsp:cNvSpPr/>
      </dsp:nvSpPr>
      <dsp:spPr>
        <a:xfrm>
          <a:off x="640794" y="1523390"/>
          <a:ext cx="7262336" cy="1305763"/>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kumimoji="1" lang="ja-JP" sz="3200" kern="1200"/>
            <a:t>車いすに対する理解が広ま</a:t>
          </a:r>
          <a:r>
            <a:rPr kumimoji="1" lang="ja-JP" altLang="en-US" sz="3200" kern="1200">
              <a:latin typeface="Calibri"/>
            </a:rPr>
            <a:t>る</a:t>
          </a:r>
          <a:endParaRPr lang="en-US" sz="3200" kern="1200"/>
        </a:p>
      </dsp:txBody>
      <dsp:txXfrm>
        <a:off x="679038" y="1561634"/>
        <a:ext cx="5696307" cy="1229275"/>
      </dsp:txXfrm>
    </dsp:sp>
    <dsp:sp modelId="{B3104E0F-7532-4F38-A148-374075CE6BC3}">
      <dsp:nvSpPr>
        <dsp:cNvPr id="0" name=""/>
        <dsp:cNvSpPr/>
      </dsp:nvSpPr>
      <dsp:spPr>
        <a:xfrm>
          <a:off x="1281588" y="3046780"/>
          <a:ext cx="7262336" cy="1305763"/>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kumimoji="1" lang="ja-JP" altLang="en-US" sz="3200" b="1" kern="1200">
              <a:latin typeface="Calibri"/>
            </a:rPr>
            <a:t>【</a:t>
          </a:r>
          <a:r>
            <a:rPr kumimoji="1" lang="ja-JP" sz="3200" b="1" kern="1200"/>
            <a:t>心のバリアフリー</a:t>
          </a:r>
          <a:r>
            <a:rPr kumimoji="1" lang="ja-JP" altLang="en-US" sz="3200" b="1" kern="1200">
              <a:latin typeface="Calibri"/>
            </a:rPr>
            <a:t>】</a:t>
          </a:r>
          <a:r>
            <a:rPr kumimoji="1" lang="ja-JP" sz="3200" kern="1200"/>
            <a:t>の促進に</a:t>
          </a:r>
          <a:r>
            <a:rPr kumimoji="1" lang="ja-JP" altLang="en-US" sz="3200" kern="1200">
              <a:latin typeface="Calibri"/>
            </a:rPr>
            <a:t>　　</a:t>
          </a:r>
          <a:r>
            <a:rPr kumimoji="1" lang="ja-JP" sz="3200" kern="1200"/>
            <a:t>つながる</a:t>
          </a:r>
          <a:endParaRPr lang="en-US" sz="3200" kern="1200"/>
        </a:p>
      </dsp:txBody>
      <dsp:txXfrm>
        <a:off x="1319832" y="3085024"/>
        <a:ext cx="5696307" cy="1229275"/>
      </dsp:txXfrm>
    </dsp:sp>
    <dsp:sp modelId="{73CDAEA6-DB79-4090-94EF-52E985804A25}">
      <dsp:nvSpPr>
        <dsp:cNvPr id="0" name=""/>
        <dsp:cNvSpPr/>
      </dsp:nvSpPr>
      <dsp:spPr>
        <a:xfrm>
          <a:off x="6413590" y="990203"/>
          <a:ext cx="848746" cy="848746"/>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endParaRPr kumimoji="1" lang="ja-JP" altLang="en-US" sz="1700" kern="1200"/>
        </a:p>
      </dsp:txBody>
      <dsp:txXfrm>
        <a:off x="6604558" y="990203"/>
        <a:ext cx="466810" cy="638681"/>
      </dsp:txXfrm>
    </dsp:sp>
    <dsp:sp modelId="{CBAED5D2-B867-4C24-A0F0-ED9F9B1740A5}">
      <dsp:nvSpPr>
        <dsp:cNvPr id="0" name=""/>
        <dsp:cNvSpPr/>
      </dsp:nvSpPr>
      <dsp:spPr>
        <a:xfrm>
          <a:off x="7054384" y="2504889"/>
          <a:ext cx="848746" cy="848746"/>
        </a:xfrm>
        <a:prstGeom prst="downArrow">
          <a:avLst>
            <a:gd name="adj1" fmla="val 55000"/>
            <a:gd name="adj2" fmla="val 45000"/>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245352" y="2504889"/>
        <a:ext cx="466810" cy="63868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D9951DBB-6E34-C1F2-6766-E1B08F28C6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3E34F964-6B7C-3088-7093-C6F49B2967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413178-AC3A-48A3-938B-DF7A12EB7418}" type="datetimeFigureOut">
              <a:rPr kumimoji="1" lang="ja-JP" altLang="en-US" smtClean="0"/>
              <a:t>2023/3/2</a:t>
            </a:fld>
            <a:endParaRPr kumimoji="1" lang="ja-JP" altLang="en-US"/>
          </a:p>
        </p:txBody>
      </p:sp>
      <p:sp>
        <p:nvSpPr>
          <p:cNvPr id="4" name="フッター プレースホルダー 3">
            <a:extLst>
              <a:ext uri="{FF2B5EF4-FFF2-40B4-BE49-F238E27FC236}">
                <a16:creationId xmlns:a16="http://schemas.microsoft.com/office/drawing/2014/main" id="{64182340-BE6A-7726-7299-ED29F7C7BB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393F30B5-6C40-4546-654A-17608366A2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15EBD7-2B11-43F5-85A3-8D0193BAD12D}" type="slidenum">
              <a:rPr kumimoji="1" lang="ja-JP" altLang="en-US" smtClean="0"/>
              <a:t>‹#›</a:t>
            </a:fld>
            <a:endParaRPr kumimoji="1" lang="ja-JP" altLang="en-US"/>
          </a:p>
        </p:txBody>
      </p:sp>
    </p:spTree>
    <p:extLst>
      <p:ext uri="{BB962C8B-B14F-4D97-AF65-F5344CB8AC3E}">
        <p14:creationId xmlns:p14="http://schemas.microsoft.com/office/powerpoint/2010/main" val="2359293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5C334C-9FCE-49C5-A968-450823D01AF1}" type="datetimeFigureOut">
              <a:rPr kumimoji="1" lang="ja-JP" altLang="en-US" smtClean="0"/>
              <a:t>2023/3/1</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499D8A-D28E-4F0E-A7DC-6F9155FB07D1}" type="slidenum">
              <a:rPr kumimoji="1" lang="ja-JP" altLang="en-US" smtClean="0"/>
              <a:t>‹#›</a:t>
            </a:fld>
            <a:endParaRPr kumimoji="1" lang="ja-JP" altLang="en-US"/>
          </a:p>
        </p:txBody>
      </p:sp>
    </p:spTree>
    <p:extLst>
      <p:ext uri="{BB962C8B-B14F-4D97-AF65-F5344CB8AC3E}">
        <p14:creationId xmlns:p14="http://schemas.microsoft.com/office/powerpoint/2010/main" val="32658201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30</a:t>
            </a:r>
            <a:r>
              <a:rPr kumimoji="1" lang="ja-JP" altLang="en-US" dirty="0"/>
              <a:t>秒</a:t>
            </a: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2</a:t>
            </a:fld>
            <a:endParaRPr kumimoji="1" lang="ja-JP" altLang="en-US"/>
          </a:p>
        </p:txBody>
      </p:sp>
    </p:spTree>
    <p:extLst>
      <p:ext uri="{BB962C8B-B14F-4D97-AF65-F5344CB8AC3E}">
        <p14:creationId xmlns:p14="http://schemas.microsoft.com/office/powerpoint/2010/main" val="951962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30</a:t>
            </a:r>
            <a:r>
              <a:rPr kumimoji="1" lang="ja-JP" altLang="en-US" dirty="0"/>
              <a:t>秒</a:t>
            </a: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3</a:t>
            </a:fld>
            <a:endParaRPr kumimoji="1" lang="ja-JP" altLang="en-US"/>
          </a:p>
        </p:txBody>
      </p:sp>
    </p:spTree>
    <p:extLst>
      <p:ext uri="{BB962C8B-B14F-4D97-AF65-F5344CB8AC3E}">
        <p14:creationId xmlns:p14="http://schemas.microsoft.com/office/powerpoint/2010/main" val="47274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kern="100" dirty="0">
                <a:ea typeface="ＭＳ Ｐ明朝"/>
                <a:cs typeface="Times New Roman" panose="02020603050405020304" pitchFamily="18" charset="0"/>
              </a:rPr>
              <a:t>（沼口</a:t>
            </a:r>
            <a:r>
              <a:rPr lang="en-US" altLang="ja-JP" b="1" kern="100" dirty="0">
                <a:ea typeface="ＭＳ Ｐ明朝"/>
                <a:cs typeface="Times New Roman" panose="02020603050405020304" pitchFamily="18" charset="0"/>
              </a:rPr>
              <a:t>1</a:t>
            </a:r>
            <a:r>
              <a:rPr lang="ja-JP" altLang="en-US" b="1" kern="100" dirty="0">
                <a:ea typeface="ＭＳ Ｐ明朝"/>
                <a:cs typeface="Times New Roman" panose="02020603050405020304" pitchFamily="18" charset="0"/>
              </a:rPr>
              <a:t>分半）</a:t>
            </a:r>
            <a:r>
              <a:rPr lang="ja-JP" altLang="ja-JP" b="1" kern="100" dirty="0">
                <a:ea typeface="ＭＳ Ｐ明朝"/>
                <a:cs typeface="Times New Roman" panose="02020603050405020304" pitchFamily="18" charset="0"/>
              </a:rPr>
              <a:t>少し前の話ですが、</a:t>
            </a:r>
            <a:r>
              <a:rPr lang="ja-JP" altLang="ja-JP" sz="1200" b="1" kern="100" dirty="0">
                <a:effectLst/>
                <a:ea typeface="ＭＳ Ｐ明朝"/>
                <a:cs typeface="Times New Roman" panose="02020603050405020304" pitchFamily="18" charset="0"/>
              </a:rPr>
              <a:t>スーパー</a:t>
            </a:r>
            <a:r>
              <a:rPr lang="ja-JP" altLang="ja-JP" b="1" kern="100" dirty="0">
                <a:ea typeface="ＭＳ Ｐ明朝"/>
                <a:cs typeface="Times New Roman" panose="02020603050405020304" pitchFamily="18" charset="0"/>
              </a:rPr>
              <a:t>で</a:t>
            </a:r>
            <a:r>
              <a:rPr lang="ja-JP" altLang="ja-JP" sz="1200" b="1" kern="100" dirty="0">
                <a:effectLst/>
                <a:ea typeface="ＭＳ Ｐ明朝"/>
                <a:cs typeface="Times New Roman" panose="02020603050405020304" pitchFamily="18" charset="0"/>
              </a:rPr>
              <a:t>たたんだ状態の車いすを開くことができ</a:t>
            </a:r>
            <a:r>
              <a:rPr lang="ja-JP" altLang="ja-JP" b="1" kern="100" dirty="0">
                <a:ea typeface="ＭＳ Ｐ明朝"/>
                <a:cs typeface="Times New Roman" panose="02020603050405020304" pitchFamily="18" charset="0"/>
              </a:rPr>
              <a:t>ずに</a:t>
            </a:r>
            <a:r>
              <a:rPr lang="ja-JP" altLang="ja-JP" sz="1200" b="1" kern="100" dirty="0">
                <a:effectLst/>
                <a:ea typeface="ＭＳ Ｐ明朝"/>
                <a:cs typeface="Times New Roman" panose="02020603050405020304" pitchFamily="18" charset="0"/>
              </a:rPr>
              <a:t>困ってい</a:t>
            </a:r>
            <a:r>
              <a:rPr lang="ja-JP" altLang="ja-JP" b="1" kern="100" dirty="0">
                <a:ea typeface="ＭＳ Ｐ明朝"/>
                <a:cs typeface="Times New Roman" panose="02020603050405020304" pitchFamily="18" charset="0"/>
              </a:rPr>
              <a:t>る</a:t>
            </a:r>
            <a:r>
              <a:rPr lang="ja-JP" altLang="ja-JP" sz="1200" b="1" kern="100" dirty="0">
                <a:effectLst/>
                <a:ea typeface="ＭＳ Ｐ明朝"/>
                <a:cs typeface="Times New Roman" panose="02020603050405020304" pitchFamily="18" charset="0"/>
              </a:rPr>
              <a:t>方を見かけ</a:t>
            </a:r>
            <a:r>
              <a:rPr lang="ja-JP" altLang="ja-JP" b="1" kern="100" dirty="0">
                <a:ea typeface="ＭＳ Ｐ明朝"/>
                <a:cs typeface="Times New Roman" panose="02020603050405020304" pitchFamily="18" charset="0"/>
              </a:rPr>
              <a:t>ました。</a:t>
            </a:r>
            <a:r>
              <a:rPr lang="ja-JP" altLang="ja-JP" sz="1200" b="1" kern="100" dirty="0">
                <a:effectLst/>
                <a:ea typeface="ＭＳ Ｐ明朝"/>
                <a:cs typeface="Times New Roman" panose="02020603050405020304" pitchFamily="18" charset="0"/>
              </a:rPr>
              <a:t>そ</a:t>
            </a:r>
            <a:r>
              <a:rPr lang="ja-JP" altLang="ja-JP" b="1" kern="100" dirty="0">
                <a:ea typeface="ＭＳ Ｐ明朝"/>
                <a:cs typeface="Times New Roman" panose="02020603050405020304" pitchFamily="18" charset="0"/>
              </a:rPr>
              <a:t>の</a:t>
            </a:r>
            <a:r>
              <a:rPr lang="ja-JP" altLang="ja-JP" sz="1200" b="1" kern="100" dirty="0">
                <a:effectLst/>
                <a:ea typeface="ＭＳ Ｐ明朝"/>
                <a:cs typeface="Times New Roman" panose="02020603050405020304" pitchFamily="18" charset="0"/>
              </a:rPr>
              <a:t>場にいた店員も何もできずに困っていた</a:t>
            </a:r>
            <a:r>
              <a:rPr lang="ja-JP" altLang="ja-JP" b="1" kern="100" dirty="0">
                <a:ea typeface="ＭＳ Ｐ明朝"/>
                <a:cs typeface="Times New Roman" panose="02020603050405020304" pitchFamily="18" charset="0"/>
              </a:rPr>
              <a:t>ので、声をかけお手伝いをしました</a:t>
            </a:r>
            <a:r>
              <a:rPr lang="ja-JP" altLang="ja-JP" sz="1200" b="1" kern="100" dirty="0">
                <a:effectLst/>
                <a:ea typeface="ＭＳ Ｐ明朝"/>
                <a:cs typeface="Times New Roman" panose="02020603050405020304" pitchFamily="18" charset="0"/>
              </a:rPr>
              <a:t>。</a:t>
            </a:r>
            <a:r>
              <a:rPr lang="ja-JP" altLang="ja-JP" b="1" kern="100" dirty="0">
                <a:latin typeface="游ゴシック"/>
                <a:ea typeface="ＭＳ Ｐ明朝"/>
                <a:cs typeface="Times New Roman" panose="02020603050405020304" pitchFamily="18" charset="0"/>
              </a:rPr>
              <a:t>この出来事をきっかけにして気付いたことがあります。それは「私たち</a:t>
            </a:r>
            <a:r>
              <a:rPr lang="ja-JP" altLang="ja-JP" sz="1200" b="1" kern="100" dirty="0">
                <a:effectLst/>
                <a:latin typeface="Century"/>
                <a:ea typeface="ＭＳ Ｐ明朝"/>
                <a:cs typeface="Times New Roman" panose="02020603050405020304" pitchFamily="18" charset="0"/>
              </a:rPr>
              <a:t>福祉</a:t>
            </a:r>
            <a:r>
              <a:rPr lang="ja-JP" altLang="ja-JP" b="1" kern="100" dirty="0">
                <a:latin typeface="Century"/>
                <a:ea typeface="ＭＳ Ｐ明朝"/>
                <a:cs typeface="Times New Roman" panose="02020603050405020304" pitchFamily="18" charset="0"/>
              </a:rPr>
              <a:t>のあたりまえは、みんなのあたりまえで</a:t>
            </a:r>
            <a:r>
              <a:rPr lang="ja-JP" altLang="ja-JP" sz="1200" b="1" kern="100" dirty="0">
                <a:effectLst/>
                <a:latin typeface="Century"/>
                <a:ea typeface="ＭＳ Ｐ明朝"/>
                <a:cs typeface="Times New Roman" panose="02020603050405020304" pitchFamily="18" charset="0"/>
              </a:rPr>
              <a:t>はない</a:t>
            </a:r>
            <a:r>
              <a:rPr lang="ja-JP" altLang="ja-JP" b="1" kern="100" dirty="0">
                <a:latin typeface="Century"/>
                <a:ea typeface="ＭＳ Ｐ明朝"/>
                <a:cs typeface="Times New Roman" panose="02020603050405020304" pitchFamily="18" charset="0"/>
              </a:rPr>
              <a:t>」ということです。</a:t>
            </a:r>
            <a:r>
              <a:rPr lang="ja-JP" altLang="ja-JP" sz="1200" b="1" kern="100" dirty="0">
                <a:effectLst/>
                <a:latin typeface="Century"/>
                <a:ea typeface="ＭＳ Ｐ明朝"/>
                <a:cs typeface="Times New Roman" panose="02020603050405020304" pitchFamily="18" charset="0"/>
              </a:rPr>
              <a:t>車いすに</a:t>
            </a:r>
            <a:r>
              <a:rPr lang="ja-JP" altLang="ja-JP" b="1" kern="100" dirty="0">
                <a:latin typeface="Century"/>
                <a:ea typeface="ＭＳ Ｐ明朝"/>
                <a:cs typeface="Times New Roman" panose="02020603050405020304" pitchFamily="18" charset="0"/>
              </a:rPr>
              <a:t>乗る・触れる体験を通し、操作の基本を学ぶことができる機会が必要だと感じました。</a:t>
            </a:r>
            <a:r>
              <a:rPr lang="ja-JP" b="1" kern="100" dirty="0">
                <a:ea typeface="游ゴシック"/>
              </a:rPr>
              <a:t>車いすは、歩行が困難になった方の移動手段として使われる福祉用具です。便利な反面、使い方（介助の仕方）を誤ってしまうと、介助者が腰を痛めたり、車いすに乗っている利用者がケガをするなどの事故につながる恐れがあります。そこで</a:t>
            </a:r>
            <a:r>
              <a:rPr lang="ja-JP" altLang="en-US" b="1" kern="100" dirty="0">
                <a:ea typeface="游ゴシック"/>
              </a:rPr>
              <a:t>！</a:t>
            </a:r>
            <a:endParaRPr lang="ja-JP" b="1" kern="100" dirty="0">
              <a:ea typeface="游ゴシック"/>
            </a:endParaRPr>
          </a:p>
          <a:p>
            <a:endParaRPr lang="ja-JP" kern="100" dirty="0"/>
          </a:p>
          <a:p>
            <a:pPr algn="just"/>
            <a:endParaRPr lang="ja-JP" altLang="ja-JP" b="1" kern="100" dirty="0">
              <a:latin typeface="Century"/>
              <a:ea typeface="ＭＳ Ｐ明朝"/>
            </a:endParaRP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4</a:t>
            </a:fld>
            <a:endParaRPr kumimoji="1" lang="ja-JP" altLang="en-US"/>
          </a:p>
        </p:txBody>
      </p:sp>
    </p:spTree>
    <p:extLst>
      <p:ext uri="{BB962C8B-B14F-4D97-AF65-F5344CB8AC3E}">
        <p14:creationId xmlns:p14="http://schemas.microsoft.com/office/powerpoint/2010/main" val="2096912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ea typeface="游ゴシック"/>
              </a:rPr>
              <a:t>（沼口</a:t>
            </a:r>
            <a:r>
              <a:rPr lang="en-US" altLang="ja-JP" b="1" dirty="0">
                <a:ea typeface="游ゴシック"/>
              </a:rPr>
              <a:t>20</a:t>
            </a:r>
            <a:r>
              <a:rPr lang="ja-JP" altLang="en-US" b="1" dirty="0">
                <a:ea typeface="游ゴシック"/>
              </a:rPr>
              <a:t>秒）</a:t>
            </a:r>
            <a:endParaRPr lang="ja-JP" b="1" dirty="0">
              <a:ea typeface="游ゴシック"/>
            </a:endParaRP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5</a:t>
            </a:fld>
            <a:endParaRPr kumimoji="1" lang="ja-JP" altLang="en-US"/>
          </a:p>
        </p:txBody>
      </p:sp>
    </p:spTree>
    <p:extLst>
      <p:ext uri="{BB962C8B-B14F-4D97-AF65-F5344CB8AC3E}">
        <p14:creationId xmlns:p14="http://schemas.microsoft.com/office/powerpoint/2010/main" val="260887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1" kern="100" dirty="0">
              <a:effectLst/>
              <a:latin typeface="Century" panose="02040604050505020304" pitchFamily="18" charset="0"/>
              <a:ea typeface="ＭＳ Ｐ明朝" panose="02020600040205080304" pitchFamily="18" charset="-128"/>
              <a:cs typeface="Times New Roman" panose="02020603050405020304" pitchFamily="18" charset="0"/>
            </a:endParaRPr>
          </a:p>
          <a:p>
            <a:pPr>
              <a:defRPr/>
            </a:pPr>
            <a:r>
              <a:rPr lang="ja-JP" altLang="en-US" b="1" kern="100" dirty="0">
                <a:latin typeface="Century"/>
                <a:ea typeface="ＭＳ Ｐ明朝"/>
                <a:cs typeface="Times New Roman" panose="02020603050405020304" pitchFamily="18" charset="0"/>
              </a:rPr>
              <a:t>（沼口</a:t>
            </a:r>
            <a:r>
              <a:rPr lang="en-US" altLang="ja-JP" b="1" kern="100" dirty="0">
                <a:latin typeface="Century"/>
                <a:ea typeface="ＭＳ Ｐ明朝"/>
                <a:cs typeface="Times New Roman" panose="02020603050405020304" pitchFamily="18" charset="0"/>
              </a:rPr>
              <a:t>1</a:t>
            </a:r>
            <a:r>
              <a:rPr lang="ja-JP" altLang="en-US" b="1" kern="100" dirty="0">
                <a:latin typeface="Century"/>
                <a:ea typeface="ＭＳ Ｐ明朝"/>
                <a:cs typeface="Times New Roman" panose="02020603050405020304" pitchFamily="18" charset="0"/>
              </a:rPr>
              <a:t>分半）</a:t>
            </a:r>
            <a:r>
              <a:rPr lang="ja-JP" altLang="ja-JP" b="1" kern="100" dirty="0">
                <a:latin typeface="Century"/>
                <a:ea typeface="ＭＳ Ｐ明朝"/>
                <a:cs typeface="Times New Roman" panose="02020603050405020304" pitchFamily="18" charset="0"/>
              </a:rPr>
              <a:t>講座では、車いすの操作方法はもちろんのこと、</a:t>
            </a:r>
            <a:r>
              <a:rPr lang="ja-JP" altLang="ja-JP" sz="1200" b="1" kern="100" dirty="0">
                <a:effectLst/>
                <a:latin typeface="Century"/>
                <a:ea typeface="ＭＳ Ｐ明朝"/>
                <a:cs typeface="Times New Roman" panose="02020603050405020304" pitchFamily="18" charset="0"/>
              </a:rPr>
              <a:t>ボディメカニクス・ヒヤリハットなどの注意点</a:t>
            </a:r>
            <a:r>
              <a:rPr lang="ja-JP" altLang="ja-JP" b="1" kern="100" dirty="0">
                <a:latin typeface="Century"/>
                <a:ea typeface="ＭＳ Ｐ明朝"/>
                <a:cs typeface="Times New Roman" panose="02020603050405020304" pitchFamily="18" charset="0"/>
              </a:rPr>
              <a:t>についても学びます。実際に車いすに乗る・車いすを押すという体験を通し、介助する側の気持ち、される側の気持ち両方を体感することができます。</a:t>
            </a:r>
            <a:r>
              <a:rPr lang="ja-JP" altLang="en-US" sz="1200" b="1" kern="100" dirty="0">
                <a:effectLst/>
                <a:latin typeface="Century"/>
                <a:ea typeface="ＭＳ Ｐ明朝"/>
                <a:cs typeface="Times New Roman" panose="02020603050405020304" pitchFamily="18" charset="0"/>
              </a:rPr>
              <a:t>受講した証としてバッチを授与し</a:t>
            </a:r>
            <a:r>
              <a:rPr lang="ja-JP" altLang="en-US" b="1" kern="100" dirty="0">
                <a:latin typeface="Century"/>
                <a:ea typeface="ＭＳ Ｐ明朝"/>
                <a:cs typeface="Times New Roman" panose="02020603050405020304" pitchFamily="18" charset="0"/>
              </a:rPr>
              <a:t>ます。</a:t>
            </a:r>
            <a:endParaRPr lang="en-US" altLang="ja-JP" sz="1200" b="1" kern="100" dirty="0">
              <a:effectLst/>
              <a:latin typeface="Century" panose="02040604050505020304" pitchFamily="18" charset="0"/>
              <a:ea typeface="ＭＳ Ｐ明朝"/>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6</a:t>
            </a:fld>
            <a:endParaRPr kumimoji="1" lang="ja-JP" altLang="en-US"/>
          </a:p>
        </p:txBody>
      </p:sp>
    </p:spTree>
    <p:extLst>
      <p:ext uri="{BB962C8B-B14F-4D97-AF65-F5344CB8AC3E}">
        <p14:creationId xmlns:p14="http://schemas.microsoft.com/office/powerpoint/2010/main" val="4248036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spcBef>
                <a:spcPct val="20000"/>
              </a:spcBef>
            </a:pPr>
            <a:r>
              <a:rPr lang="ja-JP" altLang="en-US" b="1" dirty="0">
                <a:ea typeface="游ゴシック"/>
              </a:rPr>
              <a:t>（森田</a:t>
            </a:r>
            <a:r>
              <a:rPr lang="en-US" altLang="ja-JP" b="1" dirty="0">
                <a:ea typeface="游ゴシック"/>
              </a:rPr>
              <a:t>2</a:t>
            </a:r>
            <a:r>
              <a:rPr lang="ja-JP" altLang="en-US" b="1" dirty="0">
                <a:ea typeface="游ゴシック"/>
              </a:rPr>
              <a:t>分）</a:t>
            </a:r>
            <a:r>
              <a:rPr lang="en-US" altLang="ja-JP" b="1" dirty="0">
                <a:ea typeface="游ゴシック"/>
              </a:rPr>
              <a:t>60</a:t>
            </a:r>
            <a:r>
              <a:rPr lang="ja-JP" altLang="en-US" b="1" dirty="0">
                <a:ea typeface="游ゴシック"/>
              </a:rPr>
              <a:t>分体験型で車いすの操作に特化した内容なので気軽に受けることができます。その結果、車いすに対する理解が広まり、心のバリアフリーの促進につながることが考えられます。</a:t>
            </a:r>
            <a:endParaRPr lang="ja-JP" altLang="en-US" dirty="0">
              <a:ea typeface="游ゴシック"/>
            </a:endParaRPr>
          </a:p>
          <a:p>
            <a:endParaRPr lang="en-US" altLang="ja-JP" dirty="0">
              <a:latin typeface="Calibri"/>
              <a:ea typeface="Calibri"/>
              <a:cs typeface="Calibri"/>
            </a:endParaRP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7</a:t>
            </a:fld>
            <a:endParaRPr kumimoji="1" lang="ja-JP" altLang="en-US"/>
          </a:p>
        </p:txBody>
      </p:sp>
    </p:spTree>
    <p:extLst>
      <p:ext uri="{BB962C8B-B14F-4D97-AF65-F5344CB8AC3E}">
        <p14:creationId xmlns:p14="http://schemas.microsoft.com/office/powerpoint/2010/main" val="3346167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a typeface="游ゴシック"/>
              </a:rPr>
              <a:t>（森田</a:t>
            </a:r>
            <a:r>
              <a:rPr lang="en-US" altLang="ja-JP" b="1" dirty="0">
                <a:ea typeface="游ゴシック"/>
              </a:rPr>
              <a:t>10</a:t>
            </a:r>
            <a:r>
              <a:rPr lang="ja-JP" altLang="en-US" b="1" dirty="0">
                <a:ea typeface="游ゴシック"/>
              </a:rPr>
              <a:t>秒）</a:t>
            </a: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8</a:t>
            </a:fld>
            <a:endParaRPr kumimoji="1" lang="ja-JP" altLang="en-US"/>
          </a:p>
        </p:txBody>
      </p:sp>
    </p:spTree>
    <p:extLst>
      <p:ext uri="{BB962C8B-B14F-4D97-AF65-F5344CB8AC3E}">
        <p14:creationId xmlns:p14="http://schemas.microsoft.com/office/powerpoint/2010/main" val="191902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defRPr/>
            </a:pPr>
            <a:r>
              <a:rPr lang="ja-JP" altLang="en-US" b="1" kern="100" dirty="0">
                <a:ea typeface="游ゴシック"/>
              </a:rPr>
              <a:t>（森田</a:t>
            </a:r>
            <a:r>
              <a:rPr lang="en-US" altLang="ja-JP" b="1" kern="100" dirty="0">
                <a:ea typeface="游ゴシック"/>
              </a:rPr>
              <a:t>30</a:t>
            </a:r>
            <a:r>
              <a:rPr lang="ja-JP" altLang="en-US" b="1" kern="100" dirty="0">
                <a:ea typeface="游ゴシック"/>
              </a:rPr>
              <a:t>秒）</a:t>
            </a:r>
            <a:r>
              <a:rPr lang="ja-JP" b="1" kern="100" dirty="0">
                <a:ea typeface="游ゴシック"/>
              </a:rPr>
              <a:t>車いすサポーター</a:t>
            </a:r>
            <a:r>
              <a:rPr lang="ja-JP" altLang="en-US" b="1" kern="100" dirty="0">
                <a:ea typeface="游ゴシック"/>
              </a:rPr>
              <a:t>養</a:t>
            </a:r>
            <a:r>
              <a:rPr lang="ja-JP" b="1" kern="100" dirty="0">
                <a:ea typeface="游ゴシック"/>
              </a:rPr>
              <a:t>成講座を受講することで、市民の車いすに対する理解が深まり、手の差し伸べ方を知ることができます</a:t>
            </a:r>
            <a:r>
              <a:rPr lang="ja-JP" altLang="en-US" b="1" kern="100" dirty="0">
                <a:ea typeface="游ゴシック"/>
              </a:rPr>
              <a:t>。例えば、建物の入口前にある段差を越えられず困っていた方のお手伝いをすることで、建物に入ることができれば、車いす利用者の行動の幅が広がると思われます。</a:t>
            </a:r>
            <a:endParaRPr lang="ja-JP" b="1" kern="100" dirty="0">
              <a:ea typeface="游ゴシック"/>
            </a:endParaRP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9</a:t>
            </a:fld>
            <a:endParaRPr kumimoji="1" lang="ja-JP" altLang="en-US"/>
          </a:p>
        </p:txBody>
      </p:sp>
    </p:spTree>
    <p:extLst>
      <p:ext uri="{BB962C8B-B14F-4D97-AF65-F5344CB8AC3E}">
        <p14:creationId xmlns:p14="http://schemas.microsoft.com/office/powerpoint/2010/main" val="168229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kern="100" dirty="0">
                <a:latin typeface="游ゴシック"/>
                <a:ea typeface="游ゴシック"/>
                <a:cs typeface="Times New Roman" panose="02020603050405020304" pitchFamily="18" charset="0"/>
              </a:rPr>
              <a:t>（沼口</a:t>
            </a:r>
            <a:r>
              <a:rPr lang="en-US" altLang="ja-JP" b="1" kern="100" dirty="0">
                <a:latin typeface="游ゴシック"/>
                <a:ea typeface="游ゴシック"/>
                <a:cs typeface="Times New Roman" panose="02020603050405020304" pitchFamily="18" charset="0"/>
              </a:rPr>
              <a:t>1</a:t>
            </a:r>
            <a:r>
              <a:rPr lang="ja-JP" altLang="en-US" b="1" kern="100" dirty="0">
                <a:latin typeface="游ゴシック"/>
                <a:ea typeface="游ゴシック"/>
                <a:cs typeface="Times New Roman" panose="02020603050405020304" pitchFamily="18" charset="0"/>
              </a:rPr>
              <a:t>分）</a:t>
            </a:r>
            <a:r>
              <a:rPr lang="ja-JP" b="1" kern="100" dirty="0">
                <a:latin typeface="游ゴシック"/>
                <a:ea typeface="游ゴシック"/>
                <a:cs typeface="Times New Roman" panose="02020603050405020304" pitchFamily="18" charset="0"/>
              </a:rPr>
              <a:t>まずは、</a:t>
            </a:r>
            <a:r>
              <a:rPr lang="ja-JP" altLang="ja-JP" sz="1200" b="1" kern="100" dirty="0">
                <a:effectLst/>
                <a:latin typeface="Century"/>
                <a:ea typeface="ＭＳ Ｐ明朝"/>
                <a:cs typeface="Times New Roman" panose="02020603050405020304" pitchFamily="18" charset="0"/>
              </a:rPr>
              <a:t>スーパーやデパート</a:t>
            </a:r>
            <a:r>
              <a:rPr lang="ja-JP" altLang="ja-JP" b="1" kern="100" dirty="0">
                <a:latin typeface="Century"/>
                <a:ea typeface="ＭＳ Ｐ明朝"/>
                <a:cs typeface="Times New Roman" panose="02020603050405020304" pitchFamily="18" charset="0"/>
              </a:rPr>
              <a:t>等の</a:t>
            </a:r>
            <a:r>
              <a:rPr lang="ja-JP" altLang="ja-JP" sz="1200" b="1" kern="100" dirty="0">
                <a:effectLst/>
                <a:latin typeface="Century"/>
                <a:ea typeface="ＭＳ Ｐ明朝"/>
                <a:cs typeface="Times New Roman" panose="02020603050405020304" pitchFamily="18" charset="0"/>
              </a:rPr>
              <a:t>サービス業、団体、町内会、家族会を</a:t>
            </a:r>
            <a:r>
              <a:rPr lang="ja-JP" altLang="en-US" sz="1200" b="1" kern="100" dirty="0">
                <a:effectLst/>
                <a:latin typeface="Century"/>
                <a:ea typeface="ＭＳ Ｐ明朝"/>
                <a:cs typeface="Times New Roman" panose="02020603050405020304" pitchFamily="18" charset="0"/>
              </a:rPr>
              <a:t>通</a:t>
            </a:r>
            <a:r>
              <a:rPr lang="ja-JP" altLang="ja-JP" sz="1200" b="1" kern="100" dirty="0">
                <a:effectLst/>
                <a:latin typeface="Century"/>
                <a:ea typeface="ＭＳ Ｐ明朝"/>
                <a:cs typeface="Times New Roman" panose="02020603050405020304" pitchFamily="18" charset="0"/>
              </a:rPr>
              <a:t>して、</a:t>
            </a:r>
            <a:r>
              <a:rPr lang="ja-JP" altLang="en-US" sz="1200" b="1" kern="100" dirty="0">
                <a:effectLst/>
                <a:latin typeface="Century"/>
                <a:ea typeface="ＭＳ Ｐ明朝"/>
                <a:cs typeface="Times New Roman" panose="02020603050405020304" pitchFamily="18" charset="0"/>
              </a:rPr>
              <a:t>広く一般に</a:t>
            </a:r>
            <a:r>
              <a:rPr lang="ja-JP" altLang="ja-JP" sz="1200" b="1" kern="100" dirty="0">
                <a:effectLst/>
                <a:latin typeface="Century"/>
                <a:ea typeface="ＭＳ Ｐ明朝"/>
                <a:cs typeface="Times New Roman" panose="02020603050405020304" pitchFamily="18" charset="0"/>
              </a:rPr>
              <a:t>車いすサポーター養成講座を受講してもら</a:t>
            </a:r>
            <a:r>
              <a:rPr lang="ja-JP" altLang="ja-JP" b="1" kern="100" dirty="0">
                <a:latin typeface="Century"/>
                <a:ea typeface="ＭＳ Ｐ明朝"/>
                <a:cs typeface="Times New Roman" panose="02020603050405020304" pitchFamily="18" charset="0"/>
              </a:rPr>
              <a:t>いたいと考えています。そうすることによ</a:t>
            </a:r>
            <a:r>
              <a:rPr lang="ja-JP" altLang="ja-JP" sz="1200" b="1" kern="100" dirty="0">
                <a:effectLst/>
                <a:latin typeface="Century"/>
                <a:ea typeface="ＭＳ Ｐ明朝"/>
                <a:cs typeface="Times New Roman" panose="02020603050405020304" pitchFamily="18" charset="0"/>
              </a:rPr>
              <a:t>り、住み慣れた地域で必要な支援を受けながら暮らしていくための体制整備を図</a:t>
            </a:r>
            <a:r>
              <a:rPr lang="ja-JP" altLang="ja-JP" b="1" kern="100" dirty="0">
                <a:latin typeface="Century"/>
                <a:ea typeface="ＭＳ Ｐ明朝"/>
                <a:cs typeface="Times New Roman" panose="02020603050405020304" pitchFamily="18" charset="0"/>
              </a:rPr>
              <a:t>れるのではないでしょうか</a:t>
            </a:r>
            <a:r>
              <a:rPr lang="ja-JP" altLang="ja-JP" sz="1200" b="1" kern="100" dirty="0">
                <a:effectLst/>
                <a:latin typeface="Century"/>
                <a:ea typeface="ＭＳ Ｐ明朝"/>
                <a:cs typeface="Times New Roman" panose="02020603050405020304" pitchFamily="18" charset="0"/>
              </a:rPr>
              <a:t>。</a:t>
            </a:r>
            <a:r>
              <a:rPr lang="ja-JP" altLang="ja-JP" b="1" kern="100" dirty="0">
                <a:latin typeface="Century"/>
                <a:ea typeface="ＭＳ Ｐ明朝"/>
                <a:cs typeface="Times New Roman" panose="02020603050405020304" pitchFamily="18" charset="0"/>
              </a:rPr>
              <a:t>講座の普及啓発に関しては、帯広市商工会などと連携を取りながら進めていけたらと思います。</a:t>
            </a:r>
            <a:endParaRPr lang="ja-JP" altLang="en-US" sz="1600" b="1" dirty="0">
              <a:latin typeface="游ゴシック"/>
              <a:ea typeface="游ゴシック"/>
            </a:endParaRP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10</a:t>
            </a:fld>
            <a:endParaRPr kumimoji="1" lang="ja-JP" altLang="en-US"/>
          </a:p>
        </p:txBody>
      </p:sp>
    </p:spTree>
    <p:extLst>
      <p:ext uri="{BB962C8B-B14F-4D97-AF65-F5344CB8AC3E}">
        <p14:creationId xmlns:p14="http://schemas.microsoft.com/office/powerpoint/2010/main" val="3392673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a typeface="游ゴシック"/>
              </a:rPr>
              <a:t>（沼口</a:t>
            </a:r>
            <a:r>
              <a:rPr lang="en-US" altLang="ja-JP" b="1" dirty="0">
                <a:ea typeface="游ゴシック"/>
              </a:rPr>
              <a:t>30</a:t>
            </a:r>
            <a:r>
              <a:rPr lang="ja-JP" altLang="en-US" b="1" dirty="0">
                <a:ea typeface="游ゴシック"/>
              </a:rPr>
              <a:t>秒）まずは知ってもらうこと。これが最優先事項だと考えています。</a:t>
            </a:r>
            <a:endParaRPr lang="en-US" dirty="0">
              <a:ea typeface="游ゴシック"/>
            </a:endParaRPr>
          </a:p>
          <a:p>
            <a:endParaRPr lang="en-US" altLang="ja-JP" sz="1600" dirty="0">
              <a:ea typeface="游ゴシック"/>
            </a:endParaRPr>
          </a:p>
          <a:p>
            <a:endParaRPr lang="ja-JP" altLang="en-US" sz="1600" dirty="0">
              <a:ea typeface="游ゴシック"/>
            </a:endParaRPr>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11</a:t>
            </a:fld>
            <a:endParaRPr kumimoji="1" lang="ja-JP" altLang="en-US"/>
          </a:p>
        </p:txBody>
      </p:sp>
    </p:spTree>
    <p:extLst>
      <p:ext uri="{BB962C8B-B14F-4D97-AF65-F5344CB8AC3E}">
        <p14:creationId xmlns:p14="http://schemas.microsoft.com/office/powerpoint/2010/main" val="2453154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a typeface="游ゴシック"/>
              </a:rPr>
              <a:t>（</a:t>
            </a:r>
            <a:r>
              <a:rPr lang="en-US" altLang="ja-JP" b="1" dirty="0">
                <a:ea typeface="游ゴシック"/>
              </a:rPr>
              <a:t>2</a:t>
            </a:r>
            <a:r>
              <a:rPr lang="ja-JP" altLang="en-US" b="1" dirty="0">
                <a:ea typeface="游ゴシック"/>
              </a:rPr>
              <a:t>人で</a:t>
            </a:r>
            <a:r>
              <a:rPr lang="en-US" altLang="ja-JP" b="1" dirty="0">
                <a:ea typeface="游ゴシック"/>
              </a:rPr>
              <a:t>1</a:t>
            </a:r>
            <a:r>
              <a:rPr lang="ja-JP" altLang="en-US" b="1" dirty="0">
                <a:ea typeface="游ゴシック"/>
              </a:rPr>
              <a:t>分半）</a:t>
            </a:r>
            <a:r>
              <a:rPr lang="ja-JP" b="1" dirty="0">
                <a:ea typeface="游ゴシック"/>
              </a:rPr>
              <a:t>私たちがこの講座を一番伝えたいのは、福祉と</a:t>
            </a:r>
            <a:r>
              <a:rPr lang="ja-JP" altLang="en-US" b="1" dirty="0">
                <a:ea typeface="游ゴシック"/>
              </a:rPr>
              <a:t>の</a:t>
            </a:r>
            <a:r>
              <a:rPr lang="ja-JP" b="1" dirty="0">
                <a:ea typeface="游ゴシック"/>
              </a:rPr>
              <a:t>関わりがない、または関わりが少ない企業</a:t>
            </a:r>
            <a:r>
              <a:rPr lang="ja-JP" altLang="en-US" b="1" dirty="0">
                <a:ea typeface="游ゴシック"/>
              </a:rPr>
              <a:t>様</a:t>
            </a:r>
            <a:r>
              <a:rPr lang="ja-JP" b="1" dirty="0">
                <a:ea typeface="游ゴシック"/>
              </a:rPr>
              <a:t>です。その企業様に届けるために</a:t>
            </a:r>
            <a:r>
              <a:rPr lang="ja-JP" altLang="en-US" b="1" dirty="0">
                <a:ea typeface="游ゴシック"/>
              </a:rPr>
              <a:t>は</a:t>
            </a:r>
            <a:r>
              <a:rPr lang="ja-JP" b="1" dirty="0">
                <a:ea typeface="游ゴシック"/>
              </a:rPr>
              <a:t>、私たち</a:t>
            </a:r>
            <a:r>
              <a:rPr lang="ja-JP" altLang="en-US" b="1" dirty="0">
                <a:ea typeface="游ゴシック"/>
              </a:rPr>
              <a:t>が</a:t>
            </a:r>
            <a:r>
              <a:rPr lang="ja-JP" b="1" dirty="0">
                <a:ea typeface="游ゴシック"/>
              </a:rPr>
              <a:t>出向いて行き</a:t>
            </a:r>
            <a:r>
              <a:rPr lang="ja-JP" altLang="en-US" b="1" dirty="0">
                <a:ea typeface="游ゴシック"/>
              </a:rPr>
              <a:t>、福祉</a:t>
            </a:r>
            <a:r>
              <a:rPr lang="ja-JP" b="1" dirty="0">
                <a:ea typeface="游ゴシック"/>
              </a:rPr>
              <a:t>に興味・関心を持ってもら</a:t>
            </a:r>
            <a:r>
              <a:rPr lang="ja-JP" altLang="en-US" b="1" dirty="0">
                <a:ea typeface="游ゴシック"/>
              </a:rPr>
              <a:t>えるように働きかける</a:t>
            </a:r>
            <a:r>
              <a:rPr lang="ja-JP" b="1" dirty="0">
                <a:ea typeface="游ゴシック"/>
              </a:rPr>
              <a:t>ことから始まると思います。</a:t>
            </a:r>
            <a:r>
              <a:rPr kumimoji="1" lang="ja-JP" altLang="en-US" b="1" dirty="0">
                <a:ea typeface="游ゴシック"/>
              </a:rPr>
              <a:t>車いすサポーター養成講座は</a:t>
            </a:r>
            <a:r>
              <a:rPr lang="ja-JP" altLang="en-US" b="1" dirty="0">
                <a:ea typeface="游ゴシック"/>
              </a:rPr>
              <a:t>、</a:t>
            </a:r>
            <a:r>
              <a:rPr kumimoji="1" lang="ja-JP" altLang="en-US" b="1" dirty="0">
                <a:ea typeface="游ゴシック"/>
              </a:rPr>
              <a:t>広く市民に福祉を理解してもらうための手段</a:t>
            </a:r>
            <a:r>
              <a:rPr lang="ja-JP" altLang="en-US" b="1" dirty="0">
                <a:ea typeface="游ゴシック"/>
              </a:rPr>
              <a:t>にすぎません。この講座を一人でも多くの方に受講していただき、市民全体に浸透させることが真の目的です。さらに、各企業の車いすサポーターの中から指導者を養成していきます。</a:t>
            </a:r>
            <a:endParaRPr lang="en-US" altLang="ja-JP" b="1" dirty="0">
              <a:ea typeface="游ゴシック"/>
            </a:endParaRPr>
          </a:p>
          <a:p>
            <a:endParaRPr lang="en-US" altLang="ja-JP" b="1" dirty="0">
              <a:ea typeface="游ゴシック"/>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12</a:t>
            </a:fld>
            <a:endParaRPr kumimoji="1" lang="ja-JP" altLang="en-US"/>
          </a:p>
        </p:txBody>
      </p:sp>
    </p:spTree>
    <p:extLst>
      <p:ext uri="{BB962C8B-B14F-4D97-AF65-F5344CB8AC3E}">
        <p14:creationId xmlns:p14="http://schemas.microsoft.com/office/powerpoint/2010/main" val="3232073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ea typeface="游ゴシック"/>
              </a:rPr>
              <a:t>（森田</a:t>
            </a:r>
            <a:r>
              <a:rPr kumimoji="1" lang="en-US" altLang="ja-JP" dirty="0">
                <a:ea typeface="游ゴシック"/>
              </a:rPr>
              <a:t>1</a:t>
            </a:r>
            <a:r>
              <a:rPr kumimoji="1" lang="ja-JP" altLang="en-US" dirty="0">
                <a:ea typeface="游ゴシック"/>
              </a:rPr>
              <a:t>分）</a:t>
            </a:r>
            <a:r>
              <a:rPr kumimoji="1" lang="ja-JP" altLang="en-US" b="1" dirty="0">
                <a:ea typeface="游ゴシック"/>
              </a:rPr>
              <a:t>何度も繰り返しますが、車いすサポーター養成講座は広く市民に福祉を理解してもらうための手段で</a:t>
            </a:r>
            <a:r>
              <a:rPr lang="ja-JP" altLang="en-US" b="1" dirty="0">
                <a:ea typeface="游ゴシック"/>
              </a:rPr>
              <a:t>す。当事者が安心して暮らせる街づくりの一助となれるように</a:t>
            </a:r>
            <a:r>
              <a:rPr kumimoji="1" lang="ja-JP" altLang="en-US" b="1" dirty="0">
                <a:ea typeface="游ゴシック"/>
              </a:rPr>
              <a:t>継続して行きたい</a:t>
            </a:r>
            <a:r>
              <a:rPr lang="ja-JP" altLang="en-US" b="1" dirty="0">
                <a:ea typeface="游ゴシック"/>
              </a:rPr>
              <a:t>と強く思っています。</a:t>
            </a:r>
            <a:endParaRPr lang="en-US" altLang="ja-JP" b="1" dirty="0">
              <a:ea typeface="游ゴシック"/>
            </a:endParaRPr>
          </a:p>
          <a:p>
            <a:r>
              <a:rPr kumimoji="1" lang="ja-JP" altLang="en-US" b="1" dirty="0"/>
              <a:t>普通って何？とか、皆が普通になったら平坦な生活になるのでは？という風に考えてしまう方もいますが。</a:t>
            </a:r>
            <a:endParaRPr kumimoji="1" lang="en-US" altLang="ja-JP" b="1" dirty="0"/>
          </a:p>
          <a:p>
            <a:r>
              <a:rPr kumimoji="1" lang="ja-JP" altLang="en-US" b="1" dirty="0"/>
              <a:t>ふつうというのは、私たちから発信する普通ではなく皆さんが持っている普通のことです。なので普通というのは沢山存在します、皆さんが持っている普通とはいわゆる個性です。障がいも個性です、なので健常者も障がいのある方も普通で個性を持っているので一緒なのです。健常者も障がいのある方も、普通に暮らすことが一番難しい事だから一緒なのです。</a:t>
            </a:r>
            <a:endParaRPr kumimoji="1" lang="en-US" altLang="ja-JP" b="1" dirty="0"/>
          </a:p>
        </p:txBody>
      </p:sp>
      <p:sp>
        <p:nvSpPr>
          <p:cNvPr id="4" name="スライド番号プレースホルダー 3"/>
          <p:cNvSpPr>
            <a:spLocks noGrp="1"/>
          </p:cNvSpPr>
          <p:nvPr>
            <p:ph type="sldNum" sz="quarter" idx="5"/>
          </p:nvPr>
        </p:nvSpPr>
        <p:spPr/>
        <p:txBody>
          <a:bodyPr/>
          <a:lstStyle/>
          <a:p>
            <a:fld id="{E1499D8A-D28E-4F0E-A7DC-6F9155FB07D1}" type="slidenum">
              <a:rPr kumimoji="1" lang="ja-JP" altLang="en-US" smtClean="0"/>
              <a:t>13</a:t>
            </a:fld>
            <a:endParaRPr kumimoji="1" lang="ja-JP" altLang="en-US"/>
          </a:p>
        </p:txBody>
      </p:sp>
    </p:spTree>
    <p:extLst>
      <p:ext uri="{BB962C8B-B14F-4D97-AF65-F5344CB8AC3E}">
        <p14:creationId xmlns:p14="http://schemas.microsoft.com/office/powerpoint/2010/main" val="2734480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224328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2319020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1149742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205266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3487916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13547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120361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2814114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320336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505704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39"/>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E16E5E-9CE6-4D5D-9BD2-A06D62702158}" type="datetimeFigureOut">
              <a:rPr kumimoji="1" lang="ja-JP" altLang="en-US" smtClean="0"/>
              <a:t>2023/3/1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91734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16E5E-9CE6-4D5D-9BD2-A06D62702158}" type="datetimeFigureOut">
              <a:rPr kumimoji="1" lang="ja-JP" altLang="en-US" smtClean="0"/>
              <a:t>2023/3/1</a:t>
            </a:fld>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19C72-65A2-42B7-BE63-268E2F77D979}" type="slidenum">
              <a:rPr kumimoji="1" lang="ja-JP" altLang="en-US" smtClean="0"/>
              <a:t>‹#›</a:t>
            </a:fld>
            <a:endParaRPr kumimoji="1" lang="ja-JP" altLang="en-US"/>
          </a:p>
        </p:txBody>
      </p:sp>
    </p:spTree>
    <p:extLst>
      <p:ext uri="{BB962C8B-B14F-4D97-AF65-F5344CB8AC3E}">
        <p14:creationId xmlns:p14="http://schemas.microsoft.com/office/powerpoint/2010/main" val="3577484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デザイン"/>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058" y="-170691"/>
            <a:ext cx="10240116" cy="7199382"/>
          </a:xfrm>
          <a:prstGeom prst="rect">
            <a:avLst/>
          </a:prstGeom>
        </p:spPr>
      </p:pic>
      <p:sp>
        <p:nvSpPr>
          <p:cNvPr id="6" name="タイトル 12"/>
          <p:cNvSpPr>
            <a:spLocks noGrp="1"/>
          </p:cNvSpPr>
          <p:nvPr>
            <p:ph type="ctrTitle"/>
          </p:nvPr>
        </p:nvSpPr>
        <p:spPr>
          <a:xfrm>
            <a:off x="637356" y="1772816"/>
            <a:ext cx="8420100" cy="750168"/>
          </a:xfrm>
        </p:spPr>
        <p:txBody>
          <a:bodyPr rtlCol="0">
            <a:normAutofit/>
          </a:bodyPr>
          <a:lstStyle/>
          <a:p>
            <a:pPr algn="l" defTabSz="1043055">
              <a:defRPr/>
            </a:pPr>
            <a:r>
              <a:rPr lang="ja-JP" altLang="en-US" sz="4000" b="1">
                <a:latin typeface="Meiryo UI" panose="020B0604030504040204" pitchFamily="50" charset="-128"/>
                <a:ea typeface="Meiryo UI" panose="020B0604030504040204" pitchFamily="50" charset="-128"/>
              </a:rPr>
              <a:t>車いすサポーター養成講座</a:t>
            </a:r>
            <a:endParaRPr sz="4000" b="1">
              <a:latin typeface="Meiryo UI" panose="020B0604030504040204" pitchFamily="50" charset="-128"/>
              <a:ea typeface="Meiryo UI" panose="020B0604030504040204" pitchFamily="50" charset="-128"/>
            </a:endParaRPr>
          </a:p>
        </p:txBody>
      </p:sp>
      <p:sp>
        <p:nvSpPr>
          <p:cNvPr id="3" name="サブタイトル 2"/>
          <p:cNvSpPr>
            <a:spLocks noGrp="1"/>
          </p:cNvSpPr>
          <p:nvPr>
            <p:ph type="subTitle" idx="1"/>
          </p:nvPr>
        </p:nvSpPr>
        <p:spPr>
          <a:xfrm>
            <a:off x="662523" y="2492896"/>
            <a:ext cx="6934200" cy="444252"/>
          </a:xfrm>
        </p:spPr>
        <p:txBody>
          <a:bodyPr>
            <a:normAutofit fontScale="77500" lnSpcReduction="20000"/>
          </a:bodyPr>
          <a:lstStyle/>
          <a:p>
            <a:pPr algn="l"/>
            <a:r>
              <a:rPr lang="ja-JP" altLang="en-US" sz="2800">
                <a:solidFill>
                  <a:schemeClr val="tx1"/>
                </a:solidFill>
                <a:latin typeface="メイリオ" panose="020B0604030504040204" pitchFamily="50" charset="-128"/>
                <a:ea typeface="メイリオ" panose="020B0604030504040204" pitchFamily="50" charset="-128"/>
              </a:rPr>
              <a:t>～福祉の“あたりまえ”をみんなの“あたりまえ”に～</a:t>
            </a:r>
          </a:p>
          <a:p>
            <a:pPr algn="l"/>
            <a:endParaRPr kumimoji="1" lang="ja-JP" altLang="en-US" sz="1200">
              <a:latin typeface="小塚ゴシック Pro M" pitchFamily="34" charset="-128"/>
              <a:ea typeface="小塚ゴシック Pro M" pitchFamily="34" charset="-128"/>
            </a:endParaRPr>
          </a:p>
        </p:txBody>
      </p:sp>
      <p:sp>
        <p:nvSpPr>
          <p:cNvPr id="8" name="社名"/>
          <p:cNvSpPr txBox="1"/>
          <p:nvPr/>
        </p:nvSpPr>
        <p:spPr>
          <a:xfrm>
            <a:off x="7331256" y="5619237"/>
            <a:ext cx="2574744" cy="1077218"/>
          </a:xfrm>
          <a:prstGeom prst="rect">
            <a:avLst/>
          </a:prstGeom>
          <a:noFill/>
        </p:spPr>
        <p:txBody>
          <a:bodyPr wrap="none" lIns="91440" tIns="45720" rIns="91440" bIns="45720" rtlCol="0" anchor="t">
            <a:spAutoFit/>
          </a:bodyPr>
          <a:lstStyle/>
          <a:p>
            <a:r>
              <a:rPr kumimoji="1" lang="ja-JP" altLang="en-US" sz="1600" dirty="0">
                <a:latin typeface="Meiryo UI" panose="020B0604030504040204" pitchFamily="50" charset="-128"/>
                <a:ea typeface="Meiryo UI" panose="020B0604030504040204" pitchFamily="50" charset="-128"/>
              </a:rPr>
              <a:t>車いすサポーター推進協議会</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endParaRPr kumimoji="1" lang="en-US" altLang="ja-JP" sz="1600" dirty="0">
              <a:latin typeface="Meiryo UI" panose="020B0604030504040204" pitchFamily="50" charset="-128"/>
              <a:ea typeface="Meiryo UI" panose="020B0604030504040204" pitchFamily="50" charset="-128"/>
            </a:endParaRPr>
          </a:p>
          <a:p>
            <a:r>
              <a:rPr lang="ja-JP" altLang="en-US" sz="1600" dirty="0">
                <a:latin typeface="Meiryo UI"/>
                <a:ea typeface="Meiryo UI"/>
              </a:rPr>
              <a:t>                  森田　浩幸</a:t>
            </a:r>
            <a:endParaRPr lang="en-US" altLang="ja-JP" sz="1600" dirty="0">
              <a:latin typeface="Meiryo UI"/>
              <a:ea typeface="Meiryo UI"/>
            </a:endParaRPr>
          </a:p>
          <a:p>
            <a:r>
              <a:rPr lang="ja-JP" altLang="en-US" sz="1600" dirty="0">
                <a:latin typeface="Meiryo UI"/>
                <a:ea typeface="Meiryo UI"/>
              </a:rPr>
              <a:t>                  </a:t>
            </a:r>
            <a:r>
              <a:rPr kumimoji="1" lang="ja-JP" altLang="en-US" sz="1600" dirty="0">
                <a:latin typeface="Meiryo UI"/>
                <a:ea typeface="Meiryo UI"/>
              </a:rPr>
              <a:t>沼口奈美子</a:t>
            </a:r>
            <a:endParaRPr lang="ja-JP" altLang="en-US" sz="1600" dirty="0">
              <a:latin typeface="Meiryo UI"/>
              <a:ea typeface="Meiryo UI"/>
            </a:endParaRPr>
          </a:p>
        </p:txBody>
      </p:sp>
      <p:sp>
        <p:nvSpPr>
          <p:cNvPr id="9" name="お客様名"/>
          <p:cNvSpPr txBox="1"/>
          <p:nvPr/>
        </p:nvSpPr>
        <p:spPr>
          <a:xfrm>
            <a:off x="584514" y="453893"/>
            <a:ext cx="4245073" cy="523220"/>
          </a:xfrm>
          <a:prstGeom prst="rect">
            <a:avLst/>
          </a:prstGeom>
          <a:noFill/>
        </p:spPr>
        <p:txBody>
          <a:bodyPr wrap="none" rtlCol="0">
            <a:spAutoFit/>
          </a:bodyPr>
          <a:lstStyle/>
          <a:p>
            <a:r>
              <a:rPr lang="en-US" altLang="ja-JP" sz="2800">
                <a:latin typeface="Meiryo UI" panose="020B0604030504040204" pitchFamily="50" charset="-128"/>
                <a:ea typeface="Meiryo UI" panose="020B0604030504040204" pitchFamily="50" charset="-128"/>
              </a:rPr>
              <a:t>Motto</a:t>
            </a:r>
            <a:r>
              <a:rPr lang="ja-JP" altLang="en-US" sz="2800">
                <a:latin typeface="Meiryo UI" panose="020B0604030504040204" pitchFamily="50" charset="-128"/>
                <a:ea typeface="Meiryo UI" panose="020B0604030504040204" pitchFamily="50" charset="-128"/>
              </a:rPr>
              <a:t>おび広がるプロジェクト</a:t>
            </a:r>
            <a:endParaRPr lang="zh-CN" altLang="en-US" sz="280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7C12697D-BEDE-0AF1-1FE3-7ABE09DCAC6A}"/>
              </a:ext>
            </a:extLst>
          </p:cNvPr>
          <p:cNvSpPr txBox="1"/>
          <p:nvPr/>
        </p:nvSpPr>
        <p:spPr>
          <a:xfrm>
            <a:off x="7433220" y="6220447"/>
            <a:ext cx="11199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latin typeface="Meiryo"/>
                <a:ea typeface="Meiryo"/>
                <a:cs typeface="Calibri"/>
              </a:rPr>
              <a:t>共同代表</a:t>
            </a:r>
          </a:p>
        </p:txBody>
      </p:sp>
    </p:spTree>
    <p:extLst>
      <p:ext uri="{BB962C8B-B14F-4D97-AF65-F5344CB8AC3E}">
        <p14:creationId xmlns:p14="http://schemas.microsoft.com/office/powerpoint/2010/main" val="279257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デザイン"/>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3" y="167719"/>
            <a:ext cx="9906000" cy="6935074"/>
          </a:xfrm>
          <a:prstGeom prst="rect">
            <a:avLst/>
          </a:prstGeom>
        </p:spPr>
      </p:pic>
      <p:sp>
        <p:nvSpPr>
          <p:cNvPr id="4" name="タイトル 3">
            <a:extLst>
              <a:ext uri="{FF2B5EF4-FFF2-40B4-BE49-F238E27FC236}">
                <a16:creationId xmlns:a16="http://schemas.microsoft.com/office/drawing/2014/main" id="{5FB09425-68BF-E5BF-9042-966F3024889B}"/>
              </a:ext>
            </a:extLst>
          </p:cNvPr>
          <p:cNvSpPr>
            <a:spLocks noGrp="1"/>
          </p:cNvSpPr>
          <p:nvPr>
            <p:ph type="title"/>
          </p:nvPr>
        </p:nvSpPr>
        <p:spPr>
          <a:xfrm>
            <a:off x="-591616" y="260648"/>
            <a:ext cx="8208912" cy="490066"/>
          </a:xfrm>
        </p:spPr>
        <p:txBody>
          <a:bodyPr>
            <a:normAutofit fontScale="90000"/>
          </a:bodyPr>
          <a:lstStyle/>
          <a:p>
            <a:r>
              <a:rPr lang="ja-JP" altLang="en-US">
                <a:latin typeface="Meiryo UI" panose="020B0604030504040204" pitchFamily="50" charset="-128"/>
                <a:ea typeface="Meiryo UI" panose="020B0604030504040204" pitchFamily="50" charset="-128"/>
              </a:rPr>
              <a:t>自己紹介　</a:t>
            </a:r>
            <a:r>
              <a:rPr lang="en-US" altLang="ja-JP">
                <a:latin typeface="Meiryo UI" panose="020B0604030504040204" pitchFamily="50" charset="-128"/>
                <a:ea typeface="Meiryo UI" panose="020B0604030504040204" pitchFamily="50" charset="-128"/>
              </a:rPr>
              <a:t>【</a:t>
            </a:r>
            <a:r>
              <a:rPr lang="ja-JP" altLang="en-US">
                <a:latin typeface="Meiryo UI" panose="020B0604030504040204" pitchFamily="50" charset="-128"/>
                <a:ea typeface="Meiryo UI" panose="020B0604030504040204" pitchFamily="50" charset="-128"/>
              </a:rPr>
              <a:t>森田　浩幸</a:t>
            </a:r>
            <a:r>
              <a:rPr lang="en-US" altLang="ja-JP">
                <a:latin typeface="Meiryo UI" panose="020B0604030504040204" pitchFamily="50" charset="-128"/>
                <a:ea typeface="Meiryo UI" panose="020B0604030504040204" pitchFamily="50" charset="-128"/>
              </a:rPr>
              <a:t>】</a:t>
            </a:r>
            <a:endParaRPr lang="ja-JP" altLang="en-US">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C17076A9-AB35-C0A5-6505-ED8C16D18B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488" y="1308130"/>
            <a:ext cx="9145016" cy="5149099"/>
          </a:xfrm>
          <a:prstGeom prst="rect">
            <a:avLst/>
          </a:prstGeom>
        </p:spPr>
      </p:pic>
    </p:spTree>
    <p:extLst>
      <p:ext uri="{BB962C8B-B14F-4D97-AF65-F5344CB8AC3E}">
        <p14:creationId xmlns:p14="http://schemas.microsoft.com/office/powerpoint/2010/main" val="115650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デザイン"/>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79" y="-38537"/>
            <a:ext cx="9906000" cy="6935074"/>
          </a:xfrm>
          <a:prstGeom prst="rect">
            <a:avLst/>
          </a:prstGeom>
        </p:spPr>
      </p:pic>
      <p:sp>
        <p:nvSpPr>
          <p:cNvPr id="4" name="タイトル 3">
            <a:extLst>
              <a:ext uri="{FF2B5EF4-FFF2-40B4-BE49-F238E27FC236}">
                <a16:creationId xmlns:a16="http://schemas.microsoft.com/office/drawing/2014/main" id="{5FB09425-68BF-E5BF-9042-966F3024889B}"/>
              </a:ext>
            </a:extLst>
          </p:cNvPr>
          <p:cNvSpPr>
            <a:spLocks noGrp="1"/>
          </p:cNvSpPr>
          <p:nvPr>
            <p:ph type="title"/>
          </p:nvPr>
        </p:nvSpPr>
        <p:spPr>
          <a:xfrm>
            <a:off x="-591616" y="260648"/>
            <a:ext cx="8208912" cy="490066"/>
          </a:xfrm>
        </p:spPr>
        <p:txBody>
          <a:bodyPr>
            <a:normAutofit fontScale="90000"/>
          </a:bodyPr>
          <a:lstStyle/>
          <a:p>
            <a:r>
              <a:rPr lang="ja-JP" altLang="en-US">
                <a:latin typeface="Meiryo UI" panose="020B0604030504040204" pitchFamily="50" charset="-128"/>
                <a:ea typeface="Meiryo UI" panose="020B0604030504040204" pitchFamily="50" charset="-128"/>
              </a:rPr>
              <a:t>自己紹介　</a:t>
            </a:r>
            <a:r>
              <a:rPr lang="en-US" altLang="ja-JP">
                <a:latin typeface="Meiryo UI" panose="020B0604030504040204" pitchFamily="50" charset="-128"/>
                <a:ea typeface="Meiryo UI" panose="020B0604030504040204" pitchFamily="50" charset="-128"/>
              </a:rPr>
              <a:t>【</a:t>
            </a:r>
            <a:r>
              <a:rPr lang="ja-JP" altLang="en-US">
                <a:latin typeface="Meiryo UI" panose="020B0604030504040204" pitchFamily="50" charset="-128"/>
                <a:ea typeface="Meiryo UI" panose="020B0604030504040204" pitchFamily="50" charset="-128"/>
              </a:rPr>
              <a:t>沼口奈美子</a:t>
            </a:r>
            <a:r>
              <a:rPr lang="en-US" altLang="ja-JP">
                <a:latin typeface="Meiryo UI" panose="020B0604030504040204" pitchFamily="50" charset="-128"/>
                <a:ea typeface="Meiryo UI" panose="020B0604030504040204" pitchFamily="50" charset="-128"/>
              </a:rPr>
              <a:t>】</a:t>
            </a:r>
            <a:endParaRPr lang="ja-JP" altLang="en-US">
              <a:latin typeface="Meiryo UI" panose="020B0604030504040204" pitchFamily="50" charset="-128"/>
              <a:ea typeface="Meiryo UI" panose="020B0604030504040204" pitchFamily="50" charset="-128"/>
            </a:endParaRPr>
          </a:p>
        </p:txBody>
      </p:sp>
      <p:pic>
        <p:nvPicPr>
          <p:cNvPr id="2" name="図 1">
            <a:extLst>
              <a:ext uri="{FF2B5EF4-FFF2-40B4-BE49-F238E27FC236}">
                <a16:creationId xmlns:a16="http://schemas.microsoft.com/office/drawing/2014/main" id="{9A923841-ACCF-8842-62E6-93F962E82E43}"/>
              </a:ext>
            </a:extLst>
          </p:cNvPr>
          <p:cNvPicPr>
            <a:picLocks noChangeAspect="1"/>
          </p:cNvPicPr>
          <p:nvPr/>
        </p:nvPicPr>
        <p:blipFill rotWithShape="1">
          <a:blip r:embed="rId4">
            <a:extLst>
              <a:ext uri="{28A0092B-C50C-407E-A947-70E740481C1C}">
                <a14:useLocalDpi xmlns:a14="http://schemas.microsoft.com/office/drawing/2010/main" val="0"/>
              </a:ext>
            </a:extLst>
          </a:blip>
          <a:srcRect l="194" t="6601" r="-195" b="-245"/>
          <a:stretch/>
        </p:blipFill>
        <p:spPr>
          <a:xfrm>
            <a:off x="6320313" y="1045973"/>
            <a:ext cx="2882293" cy="4039960"/>
          </a:xfrm>
          <a:prstGeom prst="rect">
            <a:avLst/>
          </a:prstGeom>
        </p:spPr>
      </p:pic>
      <p:sp>
        <p:nvSpPr>
          <p:cNvPr id="3" name="四角形: メモ 2">
            <a:extLst>
              <a:ext uri="{FF2B5EF4-FFF2-40B4-BE49-F238E27FC236}">
                <a16:creationId xmlns:a16="http://schemas.microsoft.com/office/drawing/2014/main" id="{A56C5C55-73F6-36CF-0010-BE493C7A3085}"/>
              </a:ext>
            </a:extLst>
          </p:cNvPr>
          <p:cNvSpPr/>
          <p:nvPr/>
        </p:nvSpPr>
        <p:spPr>
          <a:xfrm>
            <a:off x="6364722" y="5296609"/>
            <a:ext cx="2881318" cy="1396150"/>
          </a:xfrm>
          <a:prstGeom prst="foldedCorne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F76DEA0A-00A7-C8B0-5F2A-73DA46DAA856}"/>
              </a:ext>
            </a:extLst>
          </p:cNvPr>
          <p:cNvSpPr txBox="1"/>
          <p:nvPr/>
        </p:nvSpPr>
        <p:spPr>
          <a:xfrm>
            <a:off x="6152623" y="5351451"/>
            <a:ext cx="3324721" cy="1292662"/>
          </a:xfrm>
          <a:prstGeom prst="rect">
            <a:avLst/>
          </a:prstGeom>
          <a:noFill/>
        </p:spPr>
        <p:txBody>
          <a:bodyPr wrap="square">
            <a:spAutoFit/>
          </a:bodyPr>
          <a:lstStyle/>
          <a:p>
            <a:pPr algn="ctr"/>
            <a:r>
              <a:rPr lang="ja-JP" altLang="en-US" sz="2600">
                <a:latin typeface="Meiryo UI" panose="020B0604030504040204" pitchFamily="50" charset="-128"/>
                <a:ea typeface="Meiryo UI" panose="020B0604030504040204" pitchFamily="50" charset="-128"/>
              </a:rPr>
              <a:t>介護福祉士　</a:t>
            </a:r>
            <a:endParaRPr lang="en-US" altLang="ja-JP" sz="2600">
              <a:latin typeface="Meiryo UI" panose="020B0604030504040204" pitchFamily="50" charset="-128"/>
              <a:ea typeface="Meiryo UI" panose="020B0604030504040204" pitchFamily="50" charset="-128"/>
            </a:endParaRPr>
          </a:p>
          <a:p>
            <a:pPr algn="ctr"/>
            <a:r>
              <a:rPr lang="ja-JP" altLang="en-US" sz="2600">
                <a:latin typeface="Meiryo UI" panose="020B0604030504040204" pitchFamily="50" charset="-128"/>
                <a:ea typeface="Meiryo UI" panose="020B0604030504040204" pitchFamily="50" charset="-128"/>
              </a:rPr>
              <a:t>ケアマネジャー</a:t>
            </a:r>
            <a:endParaRPr lang="en-US" altLang="ja-JP" sz="2600">
              <a:latin typeface="Meiryo UI" panose="020B0604030504040204" pitchFamily="50" charset="-128"/>
              <a:ea typeface="Meiryo UI" panose="020B0604030504040204" pitchFamily="50" charset="-128"/>
            </a:endParaRPr>
          </a:p>
          <a:p>
            <a:pPr algn="ctr"/>
            <a:r>
              <a:rPr lang="ja-JP" altLang="en-US" sz="2600">
                <a:latin typeface="Meiryo UI" panose="020B0604030504040204" pitchFamily="50" charset="-128"/>
                <a:ea typeface="Meiryo UI" panose="020B0604030504040204" pitchFamily="50" charset="-128"/>
              </a:rPr>
              <a:t>認知症ケア専門士</a:t>
            </a:r>
            <a:endParaRPr lang="en-US" altLang="ja-JP" sz="260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7AF5936F-D778-B43C-4A10-46D6399F2510}"/>
              </a:ext>
            </a:extLst>
          </p:cNvPr>
          <p:cNvSpPr txBox="1"/>
          <p:nvPr/>
        </p:nvSpPr>
        <p:spPr>
          <a:xfrm>
            <a:off x="317595" y="1014905"/>
            <a:ext cx="5921682" cy="4832092"/>
          </a:xfrm>
          <a:prstGeom prst="rect">
            <a:avLst/>
          </a:prstGeom>
          <a:noFill/>
        </p:spPr>
        <p:txBody>
          <a:bodyPr wrap="square" lIns="91440" tIns="45720" rIns="91440" bIns="45720" anchor="t">
            <a:spAutoFit/>
          </a:bodyPr>
          <a:lstStyle/>
          <a:p>
            <a:r>
              <a:rPr lang="ja-JP" altLang="en-US" sz="2400">
                <a:latin typeface="Meiryo UI"/>
                <a:ea typeface="Meiryo UI"/>
              </a:rPr>
              <a:t>一般社団法人　マーチング十勝　代表理事</a:t>
            </a:r>
            <a:endParaRPr lang="en-US" altLang="ja-JP" sz="2400">
              <a:latin typeface="Meiryo UI"/>
              <a:ea typeface="Meiryo UI"/>
            </a:endParaRPr>
          </a:p>
          <a:p>
            <a:endParaRPr lang="en-US" altLang="ja-JP" sz="1600">
              <a:latin typeface="Meiryo UI" panose="020B0604030504040204" pitchFamily="50" charset="-128"/>
              <a:ea typeface="Meiryo UI" panose="020B0604030504040204" pitchFamily="50" charset="-128"/>
            </a:endParaRPr>
          </a:p>
          <a:p>
            <a:r>
              <a:rPr lang="ja-JP" altLang="en-US" sz="2800">
                <a:latin typeface="Meiryo UI"/>
                <a:ea typeface="Meiryo UI"/>
              </a:rPr>
              <a:t>十勝管内を中心に講演会・講座で</a:t>
            </a:r>
            <a:endParaRPr lang="en-US" altLang="ja-JP" sz="2800">
              <a:latin typeface="Meiryo UI"/>
              <a:ea typeface="Meiryo UI"/>
            </a:endParaRPr>
          </a:p>
          <a:p>
            <a:r>
              <a:rPr lang="ja-JP" altLang="en-US" sz="2800">
                <a:latin typeface="Meiryo UI"/>
                <a:ea typeface="Meiryo UI"/>
              </a:rPr>
              <a:t>高齢者の皆様に</a:t>
            </a:r>
            <a:r>
              <a:rPr lang="ja-JP" altLang="en-US" sz="2800" b="1">
                <a:latin typeface="Meiryo UI"/>
                <a:ea typeface="Meiryo UI"/>
              </a:rPr>
              <a:t>元気</a:t>
            </a:r>
            <a:r>
              <a:rPr lang="ja-JP" altLang="en-US" sz="2800">
                <a:latin typeface="Meiryo UI"/>
                <a:ea typeface="Meiryo UI"/>
              </a:rPr>
              <a:t>と</a:t>
            </a:r>
            <a:r>
              <a:rPr lang="ja-JP" altLang="en-US" sz="2800" b="1">
                <a:latin typeface="Meiryo UI"/>
                <a:ea typeface="Meiryo UI"/>
              </a:rPr>
              <a:t>笑い</a:t>
            </a:r>
            <a:r>
              <a:rPr lang="ja-JP" altLang="en-US" sz="2800">
                <a:latin typeface="Meiryo UI"/>
                <a:ea typeface="Meiryo UI"/>
              </a:rPr>
              <a:t>を</a:t>
            </a:r>
            <a:endParaRPr lang="en-US" altLang="ja-JP" sz="2800">
              <a:latin typeface="Meiryo UI"/>
              <a:ea typeface="Meiryo UI"/>
            </a:endParaRPr>
          </a:p>
          <a:p>
            <a:r>
              <a:rPr lang="ja-JP" altLang="en-US" sz="2800">
                <a:latin typeface="Meiryo UI"/>
                <a:ea typeface="Meiryo UI"/>
              </a:rPr>
              <a:t>届ける活動をしている。</a:t>
            </a:r>
            <a:endParaRPr lang="ja-JP" altLang="en-US" sz="2800" dirty="0">
              <a:latin typeface="Meiryo UI"/>
              <a:ea typeface="Meiryo UI"/>
            </a:endParaRPr>
          </a:p>
          <a:p>
            <a:endParaRPr lang="en-US" altLang="ja-JP" sz="1600">
              <a:latin typeface="Meiryo UI" panose="020B0604030504040204" pitchFamily="50" charset="-128"/>
              <a:ea typeface="Meiryo UI" panose="020B0604030504040204" pitchFamily="50" charset="-128"/>
            </a:endParaRPr>
          </a:p>
          <a:p>
            <a:r>
              <a:rPr lang="ja-JP" altLang="en-US" sz="2800">
                <a:latin typeface="Meiryo UI"/>
                <a:ea typeface="Meiryo UI"/>
              </a:rPr>
              <a:t>また、専門学校非常勤講師や</a:t>
            </a:r>
          </a:p>
          <a:p>
            <a:r>
              <a:rPr lang="ja-JP" altLang="en-US" sz="2800">
                <a:latin typeface="Meiryo UI"/>
                <a:ea typeface="Meiryo UI"/>
              </a:rPr>
              <a:t>初任者研修の講師として、</a:t>
            </a:r>
            <a:endParaRPr lang="en-US" altLang="ja-JP" sz="2800">
              <a:latin typeface="Meiryo UI"/>
              <a:ea typeface="Meiryo UI"/>
            </a:endParaRPr>
          </a:p>
          <a:p>
            <a:r>
              <a:rPr lang="ja-JP" altLang="en-US" sz="2800" b="1">
                <a:latin typeface="Meiryo UI"/>
                <a:ea typeface="Meiryo UI"/>
              </a:rPr>
              <a:t>介護の楽しさ</a:t>
            </a:r>
            <a:r>
              <a:rPr lang="ja-JP" altLang="en-US" sz="2800">
                <a:latin typeface="Meiryo UI"/>
                <a:ea typeface="Meiryo UI"/>
              </a:rPr>
              <a:t>を伝え続けている。</a:t>
            </a:r>
            <a:endParaRPr lang="en-US" altLang="ja-JP" sz="2800">
              <a:latin typeface="Meiryo UI"/>
              <a:ea typeface="Meiryo UI"/>
            </a:endParaRPr>
          </a:p>
          <a:p>
            <a:endParaRPr lang="ja-JP" altLang="en-US" sz="2800" dirty="0">
              <a:latin typeface="Meiryo UI"/>
              <a:ea typeface="Meiryo UI"/>
            </a:endParaRPr>
          </a:p>
          <a:p>
            <a:r>
              <a:rPr lang="ja-JP" altLang="en-US" sz="2800">
                <a:latin typeface="Meiryo UI"/>
                <a:ea typeface="Meiryo UI"/>
              </a:rPr>
              <a:t>令和5年3月にリハビリ特化型</a:t>
            </a:r>
          </a:p>
          <a:p>
            <a:r>
              <a:rPr lang="ja-JP" altLang="en-US" sz="2800">
                <a:latin typeface="Meiryo UI"/>
                <a:ea typeface="Meiryo UI"/>
              </a:rPr>
              <a:t>デイサービス「</a:t>
            </a:r>
            <a:r>
              <a:rPr lang="ja-JP" altLang="en-US" sz="2800" b="1">
                <a:latin typeface="Meiryo UI"/>
                <a:ea typeface="Meiryo UI"/>
              </a:rPr>
              <a:t>元氣ジム</a:t>
            </a:r>
            <a:r>
              <a:rPr lang="ja-JP" altLang="en-US" sz="2800">
                <a:latin typeface="Meiryo UI"/>
                <a:ea typeface="Meiryo UI"/>
              </a:rPr>
              <a:t>」を開設予定。　</a:t>
            </a:r>
            <a:endParaRPr lang="ja-JP"/>
          </a:p>
        </p:txBody>
      </p:sp>
    </p:spTree>
    <p:extLst>
      <p:ext uri="{BB962C8B-B14F-4D97-AF65-F5344CB8AC3E}">
        <p14:creationId xmlns:p14="http://schemas.microsoft.com/office/powerpoint/2010/main" val="3434244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00EAAE-FDF3-66F7-F7E0-166BBBB6EDC8}"/>
              </a:ext>
            </a:extLst>
          </p:cNvPr>
          <p:cNvSpPr>
            <a:spLocks noGrp="1"/>
          </p:cNvSpPr>
          <p:nvPr>
            <p:ph type="title"/>
          </p:nvPr>
        </p:nvSpPr>
        <p:spPr>
          <a:xfrm>
            <a:off x="-463152" y="476672"/>
            <a:ext cx="10369152" cy="1143000"/>
          </a:xfrm>
        </p:spPr>
        <p:txBody>
          <a:bodyPr>
            <a:noAutofit/>
          </a:bodyPr>
          <a:lstStyle/>
          <a:p>
            <a:br>
              <a:rPr kumimoji="1" lang="en-US" altLang="ja-JP" sz="4800" b="1" dirty="0">
                <a:latin typeface="Meiryo UI" panose="020B0604030504040204" pitchFamily="50" charset="-128"/>
                <a:ea typeface="Meiryo UI" panose="020B0604030504040204" pitchFamily="50" charset="-128"/>
              </a:rPr>
            </a:br>
            <a:r>
              <a:rPr kumimoji="1" lang="ja-JP" altLang="en-US" sz="4800" b="1" dirty="0">
                <a:latin typeface="Meiryo UI" panose="020B0604030504040204" pitchFamily="50" charset="-128"/>
                <a:ea typeface="Meiryo UI" panose="020B0604030504040204" pitchFamily="50" charset="-128"/>
              </a:rPr>
              <a:t>▶　街で車いすの人を見かけますか？</a:t>
            </a:r>
          </a:p>
        </p:txBody>
      </p:sp>
      <p:sp>
        <p:nvSpPr>
          <p:cNvPr id="4" name="テキスト ボックス 3">
            <a:extLst>
              <a:ext uri="{FF2B5EF4-FFF2-40B4-BE49-F238E27FC236}">
                <a16:creationId xmlns:a16="http://schemas.microsoft.com/office/drawing/2014/main" id="{D2F5F120-F13F-8D61-8389-F5B42F3A4DB2}"/>
              </a:ext>
            </a:extLst>
          </p:cNvPr>
          <p:cNvSpPr txBox="1"/>
          <p:nvPr/>
        </p:nvSpPr>
        <p:spPr>
          <a:xfrm>
            <a:off x="495172" y="2276872"/>
            <a:ext cx="9493672" cy="1323439"/>
          </a:xfrm>
          <a:prstGeom prst="rect">
            <a:avLst/>
          </a:prstGeom>
          <a:noFill/>
        </p:spPr>
        <p:txBody>
          <a:bodyPr wrap="square" rtlCol="0">
            <a:spAutoFit/>
          </a:bodyPr>
          <a:lstStyle/>
          <a:p>
            <a:r>
              <a:rPr kumimoji="1" lang="ja-JP" altLang="en-US" sz="4000" b="1">
                <a:solidFill>
                  <a:srgbClr val="FF0000"/>
                </a:solidFill>
                <a:latin typeface="Meiryo UI" panose="020B0604030504040204" pitchFamily="50" charset="-128"/>
                <a:ea typeface="Meiryo UI" panose="020B0604030504040204" pitchFamily="50" charset="-128"/>
              </a:rPr>
              <a:t>ほとんど見かけない　</a:t>
            </a:r>
            <a:endParaRPr kumimoji="1" lang="en-US" altLang="ja-JP" sz="4000" b="1">
              <a:solidFill>
                <a:srgbClr val="FF0000"/>
              </a:solidFill>
              <a:latin typeface="Meiryo UI" panose="020B0604030504040204" pitchFamily="50" charset="-128"/>
              <a:ea typeface="Meiryo UI" panose="020B0604030504040204" pitchFamily="50" charset="-128"/>
            </a:endParaRPr>
          </a:p>
          <a:p>
            <a:r>
              <a:rPr lang="ja-JP" altLang="en-US" sz="4000" b="1">
                <a:solidFill>
                  <a:srgbClr val="FF0000"/>
                </a:solidFill>
                <a:latin typeface="Meiryo UI" panose="020B0604030504040204" pitchFamily="50" charset="-128"/>
                <a:ea typeface="Meiryo UI" panose="020B0604030504040204" pitchFamily="50" charset="-128"/>
              </a:rPr>
              <a:t>　　　　　　　　　　</a:t>
            </a:r>
            <a:r>
              <a:rPr kumimoji="1" lang="ja-JP" altLang="en-US" sz="4000" b="1">
                <a:solidFill>
                  <a:srgbClr val="FF0000"/>
                </a:solidFill>
                <a:latin typeface="Meiryo UI" panose="020B0604030504040204" pitchFamily="50" charset="-128"/>
                <a:ea typeface="Meiryo UI" panose="020B0604030504040204" pitchFamily="50" charset="-128"/>
              </a:rPr>
              <a:t>≠　車いす利用者がいない</a:t>
            </a:r>
          </a:p>
        </p:txBody>
      </p:sp>
      <p:sp>
        <p:nvSpPr>
          <p:cNvPr id="5" name="タイトル 1">
            <a:extLst>
              <a:ext uri="{FF2B5EF4-FFF2-40B4-BE49-F238E27FC236}">
                <a16:creationId xmlns:a16="http://schemas.microsoft.com/office/drawing/2014/main" id="{45F8FAA0-0388-F5D4-A700-227A15BA74E7}"/>
              </a:ext>
            </a:extLst>
          </p:cNvPr>
          <p:cNvSpPr txBox="1">
            <a:spLocks/>
          </p:cNvSpPr>
          <p:nvPr/>
        </p:nvSpPr>
        <p:spPr>
          <a:xfrm>
            <a:off x="-430359" y="3583788"/>
            <a:ext cx="1036915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br>
              <a:rPr lang="en-US" altLang="ja-JP" sz="4800" b="1" dirty="0">
                <a:latin typeface="Meiryo UI" panose="020B0604030504040204" pitchFamily="50" charset="-128"/>
                <a:ea typeface="Meiryo UI" panose="020B0604030504040204" pitchFamily="50" charset="-128"/>
              </a:rPr>
            </a:br>
            <a:r>
              <a:rPr lang="ja-JP" altLang="en-US" sz="4800" b="1" dirty="0">
                <a:latin typeface="Meiryo UI" panose="020B0604030504040204" pitchFamily="50" charset="-128"/>
                <a:ea typeface="Meiryo UI" panose="020B0604030504040204" pitchFamily="50" charset="-128"/>
              </a:rPr>
              <a:t>▶　車いすを押したことがありますか？</a:t>
            </a:r>
          </a:p>
        </p:txBody>
      </p:sp>
      <p:sp>
        <p:nvSpPr>
          <p:cNvPr id="6" name="テキスト ボックス 5">
            <a:extLst>
              <a:ext uri="{FF2B5EF4-FFF2-40B4-BE49-F238E27FC236}">
                <a16:creationId xmlns:a16="http://schemas.microsoft.com/office/drawing/2014/main" id="{391409DB-A0F8-CA07-6C3E-6130F690CE23}"/>
              </a:ext>
            </a:extLst>
          </p:cNvPr>
          <p:cNvSpPr txBox="1"/>
          <p:nvPr/>
        </p:nvSpPr>
        <p:spPr>
          <a:xfrm>
            <a:off x="2144688" y="4923261"/>
            <a:ext cx="6984776" cy="707886"/>
          </a:xfrm>
          <a:prstGeom prst="rect">
            <a:avLst/>
          </a:prstGeom>
          <a:noFill/>
        </p:spPr>
        <p:txBody>
          <a:bodyPr wrap="square" rtlCol="0">
            <a:spAutoFit/>
          </a:bodyPr>
          <a:lstStyle/>
          <a:p>
            <a:r>
              <a:rPr lang="ja-JP" altLang="en-US" sz="4000" b="1">
                <a:solidFill>
                  <a:srgbClr val="FF0000"/>
                </a:solidFill>
                <a:latin typeface="Meiryo UI" panose="020B0604030504040204" pitchFamily="50" charset="-128"/>
                <a:ea typeface="Meiryo UI" panose="020B0604030504040204" pitchFamily="50" charset="-128"/>
              </a:rPr>
              <a:t>車いすに触れる機会が少ない</a:t>
            </a:r>
            <a:endParaRPr kumimoji="1" lang="ja-JP" altLang="en-US" sz="4000" b="1">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5120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00EAAE-FDF3-66F7-F7E0-166BBBB6EDC8}"/>
              </a:ext>
            </a:extLst>
          </p:cNvPr>
          <p:cNvSpPr>
            <a:spLocks noGrp="1"/>
          </p:cNvSpPr>
          <p:nvPr>
            <p:ph type="title"/>
          </p:nvPr>
        </p:nvSpPr>
        <p:spPr>
          <a:xfrm>
            <a:off x="416496" y="548680"/>
            <a:ext cx="8915400" cy="1143000"/>
          </a:xfrm>
        </p:spPr>
        <p:txBody>
          <a:bodyPr>
            <a:noAutofit/>
          </a:bodyPr>
          <a:lstStyle/>
          <a:p>
            <a:br>
              <a:rPr kumimoji="1" lang="en-US" altLang="ja-JP" sz="4800" b="1">
                <a:latin typeface="Meiryo UI" panose="020B0604030504040204" pitchFamily="50" charset="-128"/>
                <a:ea typeface="Meiryo UI" panose="020B0604030504040204" pitchFamily="50" charset="-128"/>
              </a:rPr>
            </a:br>
            <a:br>
              <a:rPr kumimoji="1" lang="en-US" altLang="ja-JP" sz="4800" b="1">
                <a:latin typeface="Meiryo UI" panose="020B0604030504040204" pitchFamily="50" charset="-128"/>
                <a:ea typeface="Meiryo UI" panose="020B0604030504040204" pitchFamily="50" charset="-128"/>
              </a:rPr>
            </a:br>
            <a:r>
              <a:rPr kumimoji="1" lang="ja-JP" altLang="en-US" sz="4800" b="1">
                <a:latin typeface="Meiryo UI" panose="020B0604030504040204" pitchFamily="50" charset="-128"/>
                <a:ea typeface="Meiryo UI" panose="020B0604030504040204" pitchFamily="50" charset="-128"/>
              </a:rPr>
              <a:t>車いす操作の基本の「き」を</a:t>
            </a:r>
            <a:br>
              <a:rPr kumimoji="1" lang="en-US" altLang="ja-JP" sz="4800" b="1">
                <a:latin typeface="Meiryo UI" panose="020B0604030504040204" pitchFamily="50" charset="-128"/>
                <a:ea typeface="Meiryo UI" panose="020B0604030504040204" pitchFamily="50" charset="-128"/>
              </a:rPr>
            </a:br>
            <a:r>
              <a:rPr kumimoji="1" lang="ja-JP" altLang="en-US" sz="4800" b="1">
                <a:latin typeface="Meiryo UI" panose="020B0604030504040204" pitchFamily="50" charset="-128"/>
                <a:ea typeface="Meiryo UI" panose="020B0604030504040204" pitchFamily="50" charset="-128"/>
              </a:rPr>
              <a:t>　学ぶことができる</a:t>
            </a:r>
          </a:p>
        </p:txBody>
      </p:sp>
      <p:grpSp>
        <p:nvGrpSpPr>
          <p:cNvPr id="6" name="グループ化 5">
            <a:extLst>
              <a:ext uri="{FF2B5EF4-FFF2-40B4-BE49-F238E27FC236}">
                <a16:creationId xmlns:a16="http://schemas.microsoft.com/office/drawing/2014/main" id="{65E4D430-83AE-A0A0-000E-8C7E964777A2}"/>
              </a:ext>
            </a:extLst>
          </p:cNvPr>
          <p:cNvGrpSpPr/>
          <p:nvPr/>
        </p:nvGrpSpPr>
        <p:grpSpPr>
          <a:xfrm>
            <a:off x="1100572" y="2744924"/>
            <a:ext cx="7704856" cy="3168352"/>
            <a:chOff x="1100572" y="2744924"/>
            <a:chExt cx="7704856" cy="3168352"/>
          </a:xfrm>
        </p:grpSpPr>
        <p:sp>
          <p:nvSpPr>
            <p:cNvPr id="5" name="スクロール: 横 4">
              <a:extLst>
                <a:ext uri="{FF2B5EF4-FFF2-40B4-BE49-F238E27FC236}">
                  <a16:creationId xmlns:a16="http://schemas.microsoft.com/office/drawing/2014/main" id="{2E356124-4C50-9DA6-2263-CEFB1530CED6}"/>
                </a:ext>
              </a:extLst>
            </p:cNvPr>
            <p:cNvSpPr/>
            <p:nvPr/>
          </p:nvSpPr>
          <p:spPr>
            <a:xfrm>
              <a:off x="1100572" y="2744924"/>
              <a:ext cx="7704856" cy="3168352"/>
            </a:xfrm>
            <a:prstGeom prst="horizontalScroll">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2">
              <a:extLst>
                <a:ext uri="{FF2B5EF4-FFF2-40B4-BE49-F238E27FC236}">
                  <a16:creationId xmlns:a16="http://schemas.microsoft.com/office/drawing/2014/main" id="{EB8B6DDD-743C-E814-FA6D-313F417DC577}"/>
                </a:ext>
              </a:extLst>
            </p:cNvPr>
            <p:cNvSpPr txBox="1">
              <a:spLocks/>
            </p:cNvSpPr>
            <p:nvPr/>
          </p:nvSpPr>
          <p:spPr>
            <a:xfrm>
              <a:off x="2072680" y="3356992"/>
              <a:ext cx="6156684" cy="194421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defTabSz="1043055">
                <a:defRPr/>
              </a:pPr>
              <a:r>
                <a:rPr lang="ja-JP" altLang="en-US" sz="6000" b="1">
                  <a:latin typeface="Meiryo UI" panose="020B0604030504040204" pitchFamily="50" charset="-128"/>
                  <a:ea typeface="Meiryo UI" panose="020B0604030504040204" pitchFamily="50" charset="-128"/>
                </a:rPr>
                <a:t>車いすサポーター養成講座</a:t>
              </a:r>
            </a:p>
          </p:txBody>
        </p:sp>
      </p:grpSp>
    </p:spTree>
    <p:extLst>
      <p:ext uri="{BB962C8B-B14F-4D97-AF65-F5344CB8AC3E}">
        <p14:creationId xmlns:p14="http://schemas.microsoft.com/office/powerpoint/2010/main" val="51245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デザイン"/>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79" y="63063"/>
            <a:ext cx="9906000" cy="6935074"/>
          </a:xfrm>
          <a:prstGeom prst="rect">
            <a:avLst/>
          </a:prstGeom>
        </p:spPr>
      </p:pic>
      <p:sp>
        <p:nvSpPr>
          <p:cNvPr id="4" name="タイトル 3">
            <a:extLst>
              <a:ext uri="{FF2B5EF4-FFF2-40B4-BE49-F238E27FC236}">
                <a16:creationId xmlns:a16="http://schemas.microsoft.com/office/drawing/2014/main" id="{5FB09425-68BF-E5BF-9042-966F3024889B}"/>
              </a:ext>
            </a:extLst>
          </p:cNvPr>
          <p:cNvSpPr>
            <a:spLocks noGrp="1"/>
          </p:cNvSpPr>
          <p:nvPr>
            <p:ph type="title"/>
          </p:nvPr>
        </p:nvSpPr>
        <p:spPr>
          <a:xfrm>
            <a:off x="488504" y="294422"/>
            <a:ext cx="8208912" cy="490066"/>
          </a:xfrm>
        </p:spPr>
        <p:txBody>
          <a:bodyPr>
            <a:normAutofit fontScale="90000"/>
          </a:bodyPr>
          <a:lstStyle/>
          <a:p>
            <a:r>
              <a:rPr lang="ja-JP" altLang="en-US" b="1">
                <a:latin typeface="Meiryo UI" panose="020B0604030504040204" pitchFamily="50" charset="-128"/>
                <a:ea typeface="Meiryo UI" panose="020B0604030504040204" pitchFamily="50" charset="-128"/>
              </a:rPr>
              <a:t>車いすサポーター養成講座とは？</a:t>
            </a:r>
          </a:p>
        </p:txBody>
      </p:sp>
      <p:sp>
        <p:nvSpPr>
          <p:cNvPr id="9" name="テキスト ボックス 8">
            <a:extLst>
              <a:ext uri="{FF2B5EF4-FFF2-40B4-BE49-F238E27FC236}">
                <a16:creationId xmlns:a16="http://schemas.microsoft.com/office/drawing/2014/main" id="{7AF5936F-D778-B43C-4A10-46D6399F2510}"/>
              </a:ext>
            </a:extLst>
          </p:cNvPr>
          <p:cNvSpPr txBox="1"/>
          <p:nvPr/>
        </p:nvSpPr>
        <p:spPr>
          <a:xfrm>
            <a:off x="354893" y="1470143"/>
            <a:ext cx="5268896" cy="4031873"/>
          </a:xfrm>
          <a:prstGeom prst="rect">
            <a:avLst/>
          </a:prstGeom>
          <a:noFill/>
        </p:spPr>
        <p:txBody>
          <a:bodyPr wrap="square" lIns="91440" tIns="45720" rIns="91440" bIns="45720" anchor="t">
            <a:spAutoFit/>
          </a:bodyPr>
          <a:lstStyle/>
          <a:p>
            <a:r>
              <a:rPr lang="ja-JP" altLang="en-US" sz="3200" b="1">
                <a:latin typeface="Meiryo UI" panose="020B0604030504040204" pitchFamily="50" charset="-128"/>
                <a:ea typeface="Meiryo UI" panose="020B0604030504040204" pitchFamily="50" charset="-128"/>
              </a:rPr>
              <a:t>（内容）</a:t>
            </a:r>
            <a:endParaRPr lang="en-US" altLang="ja-JP" sz="3200" b="1">
              <a:latin typeface="Meiryo UI" panose="020B0604030504040204" pitchFamily="50" charset="-128"/>
              <a:ea typeface="Meiryo UI" panose="020B0604030504040204" pitchFamily="50" charset="-128"/>
            </a:endParaRPr>
          </a:p>
          <a:p>
            <a:r>
              <a:rPr lang="ja-JP" altLang="en-US" sz="3200" b="1">
                <a:latin typeface="Meiryo UI" panose="020B0604030504040204" pitchFamily="50" charset="-128"/>
                <a:ea typeface="Meiryo UI" panose="020B0604030504040204" pitchFamily="50" charset="-128"/>
              </a:rPr>
              <a:t>車いすの・・・</a:t>
            </a:r>
            <a:endParaRPr lang="en-US" altLang="ja-JP" sz="3200" b="1">
              <a:latin typeface="Meiryo UI" panose="020B0604030504040204" pitchFamily="50" charset="-128"/>
              <a:ea typeface="Meiryo UI" panose="020B0604030504040204" pitchFamily="50" charset="-128"/>
            </a:endParaRPr>
          </a:p>
          <a:p>
            <a:r>
              <a:rPr lang="ja-JP" altLang="en-US" sz="3200" b="1">
                <a:latin typeface="Meiryo UI" panose="020B0604030504040204" pitchFamily="50" charset="-128"/>
                <a:ea typeface="Meiryo UI" panose="020B0604030504040204" pitchFamily="50" charset="-128"/>
              </a:rPr>
              <a:t>・たたみ方、開き方</a:t>
            </a:r>
            <a:endParaRPr lang="en-US" altLang="ja-JP" sz="3200" b="1">
              <a:latin typeface="Meiryo UI" panose="020B0604030504040204" pitchFamily="50" charset="-128"/>
              <a:ea typeface="Meiryo UI" panose="020B0604030504040204" pitchFamily="50" charset="-128"/>
            </a:endParaRPr>
          </a:p>
          <a:p>
            <a:r>
              <a:rPr lang="ja-JP" altLang="en-US" sz="3200" b="1">
                <a:latin typeface="Meiryo UI" panose="020B0604030504040204" pitchFamily="50" charset="-128"/>
                <a:ea typeface="Meiryo UI" panose="020B0604030504040204" pitchFamily="50" charset="-128"/>
              </a:rPr>
              <a:t>・構造</a:t>
            </a:r>
            <a:endParaRPr lang="en-US" altLang="ja-JP" sz="3200" b="1">
              <a:latin typeface="Meiryo UI" panose="020B0604030504040204" pitchFamily="50" charset="-128"/>
              <a:ea typeface="Meiryo UI" panose="020B0604030504040204" pitchFamily="50" charset="-128"/>
            </a:endParaRPr>
          </a:p>
          <a:p>
            <a:r>
              <a:rPr lang="ja-JP" altLang="en-US" sz="3200" b="1">
                <a:latin typeface="Meiryo UI" panose="020B0604030504040204" pitchFamily="50" charset="-128"/>
                <a:ea typeface="Meiryo UI" panose="020B0604030504040204" pitchFamily="50" charset="-128"/>
              </a:rPr>
              <a:t>・操作方法</a:t>
            </a:r>
            <a:endParaRPr lang="en-US" altLang="ja-JP" sz="3200" b="1">
              <a:latin typeface="Meiryo UI" panose="020B0604030504040204" pitchFamily="50" charset="-128"/>
              <a:ea typeface="Meiryo UI" panose="020B0604030504040204" pitchFamily="50" charset="-128"/>
            </a:endParaRPr>
          </a:p>
          <a:p>
            <a:r>
              <a:rPr lang="ja-JP" altLang="en-US" sz="3200" b="1">
                <a:latin typeface="Meiryo UI"/>
                <a:ea typeface="Meiryo UI"/>
              </a:rPr>
              <a:t>・声掛け</a:t>
            </a:r>
            <a:endParaRPr lang="ja-JP" altLang="en-US" sz="3200" b="1" dirty="0">
              <a:latin typeface="Meiryo UI"/>
              <a:ea typeface="Meiryo UI"/>
            </a:endParaRPr>
          </a:p>
          <a:p>
            <a:r>
              <a:rPr lang="ja-JP" altLang="en-US" sz="3200" b="1">
                <a:latin typeface="Meiryo UI" panose="020B0604030504040204" pitchFamily="50" charset="-128"/>
                <a:ea typeface="Meiryo UI" panose="020B0604030504040204" pitchFamily="50" charset="-128"/>
              </a:rPr>
              <a:t>・車いすに乗る体験　など</a:t>
            </a:r>
            <a:endParaRPr lang="en-US" altLang="ja-JP" sz="3200" b="1">
              <a:latin typeface="Meiryo UI" panose="020B0604030504040204" pitchFamily="50" charset="-128"/>
              <a:ea typeface="Meiryo UI" panose="020B0604030504040204" pitchFamily="50" charset="-128"/>
            </a:endParaRPr>
          </a:p>
          <a:p>
            <a:endParaRPr lang="en-US" altLang="ja-JP" sz="3200" b="1">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2363A6E-D519-7E16-374B-F6B5D9F3F961}"/>
              </a:ext>
            </a:extLst>
          </p:cNvPr>
          <p:cNvSpPr txBox="1"/>
          <p:nvPr/>
        </p:nvSpPr>
        <p:spPr>
          <a:xfrm>
            <a:off x="200472" y="5445224"/>
            <a:ext cx="4029718" cy="523220"/>
          </a:xfrm>
          <a:prstGeom prst="rect">
            <a:avLst/>
          </a:prstGeom>
          <a:noFill/>
        </p:spPr>
        <p:txBody>
          <a:bodyPr wrap="square">
            <a:spAutoFit/>
          </a:bodyPr>
          <a:lstStyle/>
          <a:p>
            <a:r>
              <a:rPr lang="ja-JP" altLang="en-US" sz="2800" b="1">
                <a:solidFill>
                  <a:srgbClr val="FF0000"/>
                </a:solidFill>
                <a:latin typeface="Meiryo UI" panose="020B0604030504040204" pitchFamily="50" charset="-128"/>
                <a:ea typeface="Meiryo UI" panose="020B0604030504040204" pitchFamily="50" charset="-128"/>
              </a:rPr>
              <a:t>修了者にはバッジを授与</a:t>
            </a:r>
            <a:endParaRPr lang="en-US" altLang="ja-JP" sz="2800" b="1">
              <a:solidFill>
                <a:srgbClr val="FF0000"/>
              </a:solidFill>
              <a:latin typeface="Meiryo UI" panose="020B0604030504040204" pitchFamily="50" charset="-128"/>
              <a:ea typeface="Meiryo UI" panose="020B0604030504040204" pitchFamily="50" charset="-128"/>
            </a:endParaRPr>
          </a:p>
        </p:txBody>
      </p:sp>
      <p:pic>
        <p:nvPicPr>
          <p:cNvPr id="2" name="図 2" descr="皿, 屋内, ボウル, 小さい が含まれている画像&#10;&#10;説明は自動で生成されたものです">
            <a:extLst>
              <a:ext uri="{FF2B5EF4-FFF2-40B4-BE49-F238E27FC236}">
                <a16:creationId xmlns:a16="http://schemas.microsoft.com/office/drawing/2014/main" id="{DFBE3679-70E3-0DF0-980E-359A3AE8ADAF}"/>
              </a:ext>
            </a:extLst>
          </p:cNvPr>
          <p:cNvPicPr>
            <a:picLocks noChangeAspect="1"/>
          </p:cNvPicPr>
          <p:nvPr/>
        </p:nvPicPr>
        <p:blipFill>
          <a:blip r:embed="rId4"/>
          <a:stretch>
            <a:fillRect/>
          </a:stretch>
        </p:blipFill>
        <p:spPr>
          <a:xfrm>
            <a:off x="4023281" y="4862036"/>
            <a:ext cx="1652531" cy="15519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図 4">
            <a:extLst>
              <a:ext uri="{FF2B5EF4-FFF2-40B4-BE49-F238E27FC236}">
                <a16:creationId xmlns:a16="http://schemas.microsoft.com/office/drawing/2014/main" id="{743E4A4C-B4AF-4046-7C24-17C5DFE76F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1716" y="1175609"/>
            <a:ext cx="4479391" cy="3359543"/>
          </a:xfrm>
          <a:prstGeom prst="rect">
            <a:avLst/>
          </a:prstGeom>
        </p:spPr>
      </p:pic>
    </p:spTree>
    <p:extLst>
      <p:ext uri="{BB962C8B-B14F-4D97-AF65-F5344CB8AC3E}">
        <p14:creationId xmlns:p14="http://schemas.microsoft.com/office/powerpoint/2010/main" val="382423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35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7959F232-C470-EDFC-F687-75C685CE8613}"/>
              </a:ext>
            </a:extLst>
          </p:cNvPr>
          <p:cNvSpPr>
            <a:spLocks noGrp="1"/>
          </p:cNvSpPr>
          <p:nvPr>
            <p:ph type="title"/>
          </p:nvPr>
        </p:nvSpPr>
        <p:spPr>
          <a:xfrm>
            <a:off x="247120" y="155021"/>
            <a:ext cx="9073091" cy="1313415"/>
          </a:xfrm>
        </p:spPr>
        <p:txBody>
          <a:bodyPr vert="horz" lIns="91440" tIns="45720" rIns="91440" bIns="45720" rtlCol="0" anchor="ctr">
            <a:normAutofit/>
          </a:bodyPr>
          <a:lstStyle/>
          <a:p>
            <a:pPr>
              <a:lnSpc>
                <a:spcPct val="90000"/>
              </a:lnSpc>
            </a:pPr>
            <a:br>
              <a:rPr lang="en-US" altLang="ja-JP" sz="4000" b="1" kern="1200" dirty="0">
                <a:latin typeface="Meiryo"/>
              </a:rPr>
            </a:br>
            <a:r>
              <a:rPr lang="ja-JP" altLang="en-US" sz="4000" b="1" kern="1200">
                <a:latin typeface="Meiryo"/>
                <a:ea typeface="Meiryo"/>
              </a:rPr>
              <a:t>車いすサポーター養成講座のねらい</a:t>
            </a:r>
            <a:endParaRPr lang="en-US" altLang="ja-JP" sz="4000" b="1" kern="1200">
              <a:latin typeface="Meiryo"/>
              <a:ea typeface="Meiryo"/>
            </a:endParaRPr>
          </a:p>
        </p:txBody>
      </p:sp>
      <p:graphicFrame>
        <p:nvGraphicFramePr>
          <p:cNvPr id="15" name="テキスト ボックス 5">
            <a:extLst>
              <a:ext uri="{FF2B5EF4-FFF2-40B4-BE49-F238E27FC236}">
                <a16:creationId xmlns:a16="http://schemas.microsoft.com/office/drawing/2014/main" id="{030A9E94-A0AB-F193-4DC7-EEDAB62BBC8E}"/>
              </a:ext>
            </a:extLst>
          </p:cNvPr>
          <p:cNvGraphicFramePr/>
          <p:nvPr>
            <p:extLst>
              <p:ext uri="{D42A27DB-BD31-4B8C-83A1-F6EECF244321}">
                <p14:modId xmlns:p14="http://schemas.microsoft.com/office/powerpoint/2010/main" val="563646703"/>
              </p:ext>
            </p:extLst>
          </p:nvPr>
        </p:nvGraphicFramePr>
        <p:xfrm>
          <a:off x="681037" y="1828800"/>
          <a:ext cx="8543925"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780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CE72839C-382E-4C1C-AD35-6263F5E48C71}"/>
              </a:ext>
            </a:extLst>
          </p:cNvPr>
          <p:cNvSpPr txBox="1"/>
          <p:nvPr/>
        </p:nvSpPr>
        <p:spPr>
          <a:xfrm>
            <a:off x="588313" y="546180"/>
            <a:ext cx="7770987" cy="923330"/>
          </a:xfrm>
          <a:prstGeom prst="rect">
            <a:avLst/>
          </a:prstGeom>
          <a:noFill/>
        </p:spPr>
        <p:txBody>
          <a:bodyPr wrap="square" lIns="91440" tIns="45720" rIns="91440" bIns="45720" anchor="t">
            <a:spAutoFit/>
          </a:bodyPr>
          <a:lstStyle/>
          <a:p>
            <a:r>
              <a:rPr lang="ja-JP" altLang="en-US" sz="5400" b="1" i="0">
                <a:solidFill>
                  <a:srgbClr val="000000"/>
                </a:solidFill>
                <a:effectLst/>
                <a:latin typeface="Meiryo UI"/>
                <a:ea typeface="Meiryo UI"/>
              </a:rPr>
              <a:t>心のバリアフリーとは</a:t>
            </a:r>
            <a:r>
              <a:rPr lang="ja-JP" altLang="en-US" sz="5400" b="1">
                <a:solidFill>
                  <a:srgbClr val="000000"/>
                </a:solidFill>
                <a:latin typeface="Meiryo UI"/>
                <a:ea typeface="Meiryo UI"/>
              </a:rPr>
              <a:t>？</a:t>
            </a:r>
            <a:endParaRPr lang="en-US" altLang="ja-JP" sz="5400" b="1" i="0">
              <a:solidFill>
                <a:srgbClr val="000000"/>
              </a:solidFill>
              <a:effectLst/>
              <a:latin typeface="Meiryo UI"/>
              <a:ea typeface="Meiryo UI"/>
            </a:endParaRPr>
          </a:p>
        </p:txBody>
      </p:sp>
      <p:sp>
        <p:nvSpPr>
          <p:cNvPr id="9" name="四角形: メモ 8">
            <a:extLst>
              <a:ext uri="{FF2B5EF4-FFF2-40B4-BE49-F238E27FC236}">
                <a16:creationId xmlns:a16="http://schemas.microsoft.com/office/drawing/2014/main" id="{1742EAAC-A26E-793A-AFC8-AFD7E0411806}"/>
              </a:ext>
            </a:extLst>
          </p:cNvPr>
          <p:cNvSpPr/>
          <p:nvPr/>
        </p:nvSpPr>
        <p:spPr>
          <a:xfrm>
            <a:off x="675218" y="1765300"/>
            <a:ext cx="8350248" cy="3725332"/>
          </a:xfrm>
          <a:prstGeom prst="foldedCorne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テキスト ボックス 9">
            <a:extLst>
              <a:ext uri="{FF2B5EF4-FFF2-40B4-BE49-F238E27FC236}">
                <a16:creationId xmlns:a16="http://schemas.microsoft.com/office/drawing/2014/main" id="{C434DE8E-355E-D688-9AEB-7472332C140B}"/>
              </a:ext>
            </a:extLst>
          </p:cNvPr>
          <p:cNvSpPr txBox="1"/>
          <p:nvPr/>
        </p:nvSpPr>
        <p:spPr>
          <a:xfrm>
            <a:off x="819149" y="2501900"/>
            <a:ext cx="804544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sz="5400" b="1">
                <a:ea typeface="Meiryo UI"/>
              </a:rPr>
              <a:t>バリアを感じている人の</a:t>
            </a:r>
            <a:endParaRPr lang="en-US" altLang="ja-JP" sz="5400" b="1">
              <a:latin typeface="Meiryo UI"/>
              <a:ea typeface="ＭＳ Ｐゴシック"/>
            </a:endParaRPr>
          </a:p>
          <a:p>
            <a:pPr algn="ctr"/>
            <a:r>
              <a:rPr lang="ja-JP" sz="5400" b="1">
                <a:ea typeface="Meiryo UI"/>
              </a:rPr>
              <a:t>身になって考え、</a:t>
            </a:r>
            <a:endParaRPr lang="en-US" altLang="ja-JP" sz="5400" b="1">
              <a:latin typeface="Meiryo UI"/>
              <a:ea typeface="ＭＳ Ｐゴシック"/>
            </a:endParaRPr>
          </a:p>
          <a:p>
            <a:pPr algn="ctr"/>
            <a:r>
              <a:rPr lang="ja-JP" sz="5400" b="1">
                <a:ea typeface="Meiryo UI"/>
              </a:rPr>
              <a:t>行動を起こすこと</a:t>
            </a:r>
            <a:endParaRPr lang="en-US" altLang="ja-JP" sz="5400" b="1">
              <a:latin typeface="Meiryo UI"/>
              <a:ea typeface="ＭＳ Ｐゴシック"/>
            </a:endParaRPr>
          </a:p>
        </p:txBody>
      </p:sp>
    </p:spTree>
    <p:extLst>
      <p:ext uri="{BB962C8B-B14F-4D97-AF65-F5344CB8AC3E}">
        <p14:creationId xmlns:p14="http://schemas.microsoft.com/office/powerpoint/2010/main" val="3390906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810B4301-0B6F-FC98-91E9-45CB54DD93ED}"/>
              </a:ext>
            </a:extLst>
          </p:cNvPr>
          <p:cNvSpPr txBox="1"/>
          <p:nvPr/>
        </p:nvSpPr>
        <p:spPr>
          <a:xfrm>
            <a:off x="704528" y="451252"/>
            <a:ext cx="8772110" cy="6186309"/>
          </a:xfrm>
          <a:prstGeom prst="rect">
            <a:avLst/>
          </a:prstGeom>
          <a:noFill/>
        </p:spPr>
        <p:txBody>
          <a:bodyPr wrap="square" lIns="91440" tIns="45720" rIns="91440" bIns="45720" anchor="t">
            <a:spAutoFit/>
          </a:bodyPr>
          <a:lstStyle/>
          <a:p>
            <a:r>
              <a:rPr lang="ja-JP" altLang="ja-JP" sz="4400" b="1">
                <a:effectLst/>
                <a:latin typeface="Meiryo UI"/>
                <a:ea typeface="Meiryo UI"/>
                <a:cs typeface="Times New Roman"/>
              </a:rPr>
              <a:t>道路整備などのハード面は現実的に</a:t>
            </a:r>
            <a:r>
              <a:rPr lang="ja-JP" altLang="en-US" sz="4400" b="1">
                <a:latin typeface="Meiryo UI"/>
                <a:ea typeface="Meiryo UI"/>
                <a:cs typeface="Times New Roman"/>
              </a:rPr>
              <a:t>難しいですが・・・</a:t>
            </a:r>
            <a:endParaRPr lang="en-US" altLang="ja-JP" sz="4400" b="1">
              <a:effectLst/>
              <a:latin typeface="Meiryo UI"/>
              <a:ea typeface="Meiryo UI"/>
              <a:cs typeface="Times New Roman"/>
            </a:endParaRPr>
          </a:p>
          <a:p>
            <a:endParaRPr lang="en-US" altLang="ja-JP" sz="4400" b="1">
              <a:latin typeface="Meiryo UI" panose="020B0604030504040204" pitchFamily="50" charset="-128"/>
              <a:ea typeface="Meiryo UI" panose="020B0604030504040204" pitchFamily="50" charset="-128"/>
              <a:cs typeface="Times New Roman" panose="02020603050405020304" pitchFamily="18" charset="0"/>
            </a:endParaRPr>
          </a:p>
          <a:p>
            <a:endParaRPr lang="en-US" altLang="ja-JP" sz="4400" b="1">
              <a:effectLst/>
              <a:latin typeface="Meiryo UI" panose="020B0604030504040204" pitchFamily="50" charset="-128"/>
              <a:ea typeface="Meiryo UI" panose="020B0604030504040204" pitchFamily="50" charset="-128"/>
              <a:cs typeface="Times New Roman" panose="02020603050405020304" pitchFamily="18" charset="0"/>
            </a:endParaRPr>
          </a:p>
          <a:p>
            <a:endParaRPr lang="en-US" altLang="ja-JP" sz="4400" b="1">
              <a:latin typeface="Meiryo UI" panose="020B0604030504040204" pitchFamily="50" charset="-128"/>
              <a:ea typeface="Meiryo UI" panose="020B0604030504040204" pitchFamily="50" charset="-128"/>
              <a:cs typeface="Times New Roman" panose="02020603050405020304" pitchFamily="18" charset="0"/>
            </a:endParaRPr>
          </a:p>
          <a:p>
            <a:r>
              <a:rPr lang="ja-JP" altLang="ja-JP" sz="4400" b="1">
                <a:effectLst/>
                <a:latin typeface="Meiryo UI" panose="020B0604030504040204" pitchFamily="50" charset="-128"/>
                <a:ea typeface="Meiryo UI" panose="020B0604030504040204" pitchFamily="50" charset="-128"/>
                <a:cs typeface="Times New Roman" panose="02020603050405020304" pitchFamily="18" charset="0"/>
              </a:rPr>
              <a:t>市民の車いすに対する理解が深まり、</a:t>
            </a:r>
            <a:endParaRPr lang="en-US" altLang="ja-JP" sz="4400" b="1">
              <a:effectLst/>
              <a:latin typeface="Meiryo UI" panose="020B0604030504040204" pitchFamily="50" charset="-128"/>
              <a:ea typeface="Meiryo UI" panose="020B0604030504040204" pitchFamily="50" charset="-128"/>
              <a:cs typeface="Times New Roman" panose="02020603050405020304" pitchFamily="18" charset="0"/>
            </a:endParaRPr>
          </a:p>
          <a:p>
            <a:r>
              <a:rPr lang="ja-JP" altLang="ja-JP" sz="4400" b="1">
                <a:effectLst/>
                <a:latin typeface="Meiryo UI" panose="020B0604030504040204" pitchFamily="50" charset="-128"/>
                <a:ea typeface="Meiryo UI" panose="020B0604030504040204" pitchFamily="50" charset="-128"/>
                <a:cs typeface="Times New Roman" panose="02020603050405020304" pitchFamily="18" charset="0"/>
              </a:rPr>
              <a:t>手の差し伸べ方を知ることで、</a:t>
            </a:r>
            <a:endParaRPr lang="en-US" altLang="ja-JP" sz="4400" b="1">
              <a:effectLst/>
              <a:latin typeface="Meiryo UI" panose="020B0604030504040204" pitchFamily="50" charset="-128"/>
              <a:ea typeface="Meiryo UI" panose="020B0604030504040204" pitchFamily="50" charset="-128"/>
              <a:cs typeface="Times New Roman" panose="02020603050405020304" pitchFamily="18" charset="0"/>
            </a:endParaRPr>
          </a:p>
          <a:p>
            <a:r>
              <a:rPr lang="ja-JP" altLang="ja-JP" sz="4400" b="1">
                <a:effectLst/>
                <a:latin typeface="Meiryo UI"/>
                <a:ea typeface="Meiryo UI"/>
                <a:cs typeface="Times New Roman"/>
              </a:rPr>
              <a:t>車いす</a:t>
            </a:r>
            <a:r>
              <a:rPr lang="ja-JP" altLang="en-US" sz="4400" b="1">
                <a:effectLst/>
                <a:latin typeface="Meiryo UI"/>
                <a:ea typeface="Meiryo UI"/>
                <a:cs typeface="Times New Roman"/>
              </a:rPr>
              <a:t>利用者の</a:t>
            </a:r>
            <a:r>
              <a:rPr lang="ja-JP" altLang="ja-JP" sz="4400" b="1">
                <a:effectLst/>
                <a:latin typeface="Meiryo UI"/>
                <a:ea typeface="Meiryo UI"/>
                <a:cs typeface="Times New Roman"/>
              </a:rPr>
              <a:t>行動の幅が広がる</a:t>
            </a:r>
            <a:r>
              <a:rPr lang="ja-JP" altLang="ja-JP" sz="4400" b="1">
                <a:latin typeface="Meiryo UI"/>
                <a:ea typeface="Meiryo UI"/>
                <a:cs typeface="Times New Roman"/>
              </a:rPr>
              <a:t>と</a:t>
            </a:r>
          </a:p>
          <a:p>
            <a:r>
              <a:rPr lang="ja-JP" altLang="ja-JP" sz="4400" b="1">
                <a:latin typeface="Meiryo UI"/>
                <a:ea typeface="Meiryo UI"/>
                <a:cs typeface="Times New Roman"/>
              </a:rPr>
              <a:t>思われます。</a:t>
            </a:r>
            <a:endParaRPr lang="ja-JP" altLang="ja-JP" sz="4400" b="1" dirty="0">
              <a:latin typeface="Meiryo UI"/>
              <a:ea typeface="Meiryo UI"/>
              <a:cs typeface="Times New Roman"/>
            </a:endParaRPr>
          </a:p>
        </p:txBody>
      </p:sp>
      <p:pic>
        <p:nvPicPr>
          <p:cNvPr id="2050" name="Picture 2">
            <a:extLst>
              <a:ext uri="{FF2B5EF4-FFF2-40B4-BE49-F238E27FC236}">
                <a16:creationId xmlns:a16="http://schemas.microsoft.com/office/drawing/2014/main" id="{4E4419DA-9137-2E7F-F638-0AF1911BA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229" y="1322979"/>
            <a:ext cx="277177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470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810B4301-0B6F-FC98-91E9-45CB54DD93ED}"/>
              </a:ext>
            </a:extLst>
          </p:cNvPr>
          <p:cNvSpPr txBox="1"/>
          <p:nvPr/>
        </p:nvSpPr>
        <p:spPr>
          <a:xfrm>
            <a:off x="163285" y="764760"/>
            <a:ext cx="9579429" cy="2800767"/>
          </a:xfrm>
          <a:prstGeom prst="rect">
            <a:avLst/>
          </a:prstGeom>
          <a:noFill/>
        </p:spPr>
        <p:txBody>
          <a:bodyPr wrap="square">
            <a:spAutoFit/>
          </a:bodyPr>
          <a:lstStyle/>
          <a:p>
            <a:pPr algn="ctr"/>
            <a:r>
              <a:rPr lang="ja-JP" altLang="en-US" sz="4400">
                <a:latin typeface="Meiryo UI" panose="020B0604030504040204" pitchFamily="50" charset="-128"/>
                <a:ea typeface="Meiryo UI" panose="020B0604030504040204" pitchFamily="50" charset="-128"/>
              </a:rPr>
              <a:t>私たちは、人と人との対話を大切にし、</a:t>
            </a:r>
            <a:endParaRPr lang="en-US" altLang="ja-JP" sz="4400">
              <a:latin typeface="Meiryo UI" panose="020B0604030504040204" pitchFamily="50" charset="-128"/>
              <a:ea typeface="Meiryo UI" panose="020B0604030504040204" pitchFamily="50" charset="-128"/>
            </a:endParaRPr>
          </a:p>
          <a:p>
            <a:pPr algn="ctr"/>
            <a:r>
              <a:rPr lang="ja-JP" altLang="en-US" sz="4400">
                <a:latin typeface="Meiryo UI" panose="020B0604030504040204" pitchFamily="50" charset="-128"/>
                <a:ea typeface="Meiryo UI" panose="020B0604030504040204" pitchFamily="50" charset="-128"/>
              </a:rPr>
              <a:t>車いす利用者が安心して暮らせる街づくりを推進していきたいと考えています。</a:t>
            </a:r>
          </a:p>
          <a:p>
            <a:pPr algn="ctr"/>
            <a:endParaRPr lang="en-US" altLang="ja-JP" sz="440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7084382F-FCFA-D6A0-AFE9-A4D12A1ECBB7}"/>
              </a:ext>
            </a:extLst>
          </p:cNvPr>
          <p:cNvPicPr>
            <a:picLocks noChangeAspect="1"/>
          </p:cNvPicPr>
          <p:nvPr/>
        </p:nvPicPr>
        <p:blipFill rotWithShape="1">
          <a:blip r:embed="rId3">
            <a:extLst>
              <a:ext uri="{28A0092B-C50C-407E-A947-70E740481C1C}">
                <a14:useLocalDpi xmlns:a14="http://schemas.microsoft.com/office/drawing/2010/main" val="0"/>
              </a:ext>
            </a:extLst>
          </a:blip>
          <a:srcRect t="22285"/>
          <a:stretch/>
        </p:blipFill>
        <p:spPr>
          <a:xfrm>
            <a:off x="2086791" y="3145577"/>
            <a:ext cx="5732417" cy="3712423"/>
          </a:xfrm>
          <a:prstGeom prst="rect">
            <a:avLst/>
          </a:prstGeom>
        </p:spPr>
      </p:pic>
    </p:spTree>
    <p:extLst>
      <p:ext uri="{BB962C8B-B14F-4D97-AF65-F5344CB8AC3E}">
        <p14:creationId xmlns:p14="http://schemas.microsoft.com/office/powerpoint/2010/main" val="112443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436" y="0"/>
            <a:ext cx="6731127"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21167" y="0"/>
            <a:ext cx="6463665"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テキスト ボックス 5">
            <a:extLst>
              <a:ext uri="{FF2B5EF4-FFF2-40B4-BE49-F238E27FC236}">
                <a16:creationId xmlns:a16="http://schemas.microsoft.com/office/drawing/2014/main" id="{810B4301-0B6F-FC98-91E9-45CB54DD93ED}"/>
              </a:ext>
            </a:extLst>
          </p:cNvPr>
          <p:cNvSpPr txBox="1"/>
          <p:nvPr/>
        </p:nvSpPr>
        <p:spPr>
          <a:xfrm>
            <a:off x="1716617" y="521188"/>
            <a:ext cx="6472765" cy="3974124"/>
          </a:xfrm>
          <a:prstGeom prst="rect">
            <a:avLst/>
          </a:prstGeom>
        </p:spPr>
        <p:txBody>
          <a:bodyPr vert="horz" lIns="91440" tIns="45720" rIns="91440" bIns="45720" rtlCol="0" anchor="ctr">
            <a:normAutofit fontScale="92500" lnSpcReduction="10000"/>
          </a:bodyPr>
          <a:lstStyle/>
          <a:p>
            <a:pPr algn="ctr">
              <a:lnSpc>
                <a:spcPct val="90000"/>
              </a:lnSpc>
              <a:spcBef>
                <a:spcPct val="0"/>
              </a:spcBef>
              <a:spcAft>
                <a:spcPts val="600"/>
              </a:spcAft>
            </a:pPr>
            <a:r>
              <a:rPr lang="ja-JP" altLang="en-US" sz="4900" b="1">
                <a:solidFill>
                  <a:schemeClr val="bg1">
                    <a:lumMod val="95000"/>
                    <a:lumOff val="5000"/>
                  </a:schemeClr>
                </a:solidFill>
                <a:latin typeface="Meiryo"/>
                <a:ea typeface="Meiryo"/>
                <a:cs typeface="+mj-cs"/>
              </a:rPr>
              <a:t>まずは、</a:t>
            </a:r>
            <a:endParaRPr lang="en-US" altLang="ja-JP" sz="4900" b="1">
              <a:solidFill>
                <a:schemeClr val="bg1">
                  <a:lumMod val="95000"/>
                  <a:lumOff val="5000"/>
                </a:schemeClr>
              </a:solidFill>
              <a:latin typeface="Meiryo"/>
              <a:ea typeface="Meiryo"/>
              <a:cs typeface="+mj-cs"/>
            </a:endParaRPr>
          </a:p>
          <a:p>
            <a:pPr algn="ctr">
              <a:lnSpc>
                <a:spcPct val="90000"/>
              </a:lnSpc>
              <a:spcBef>
                <a:spcPct val="0"/>
              </a:spcBef>
              <a:spcAft>
                <a:spcPts val="600"/>
              </a:spcAft>
            </a:pPr>
            <a:r>
              <a:rPr lang="ja-JP" altLang="en-US" sz="4900" b="1">
                <a:solidFill>
                  <a:schemeClr val="bg1">
                    <a:lumMod val="95000"/>
                    <a:lumOff val="5000"/>
                  </a:schemeClr>
                </a:solidFill>
                <a:latin typeface="Meiryo"/>
                <a:ea typeface="Meiryo"/>
                <a:cs typeface="+mj-cs"/>
              </a:rPr>
              <a:t>より多くの人に</a:t>
            </a:r>
            <a:endParaRPr lang="en-US" altLang="ja-JP" sz="4900" b="1">
              <a:solidFill>
                <a:schemeClr val="bg1">
                  <a:lumMod val="95000"/>
                  <a:lumOff val="5000"/>
                </a:schemeClr>
              </a:solidFill>
              <a:latin typeface="Meiryo"/>
              <a:ea typeface="Meiryo"/>
              <a:cs typeface="+mj-cs"/>
            </a:endParaRPr>
          </a:p>
          <a:p>
            <a:pPr algn="ctr">
              <a:lnSpc>
                <a:spcPct val="90000"/>
              </a:lnSpc>
              <a:spcBef>
                <a:spcPct val="0"/>
              </a:spcBef>
              <a:spcAft>
                <a:spcPts val="600"/>
              </a:spcAft>
            </a:pPr>
            <a:r>
              <a:rPr lang="ja-JP" altLang="en-US" sz="4900" b="1">
                <a:solidFill>
                  <a:schemeClr val="bg1">
                    <a:lumMod val="95000"/>
                    <a:lumOff val="5000"/>
                  </a:schemeClr>
                </a:solidFill>
                <a:latin typeface="Meiryo"/>
                <a:ea typeface="Meiryo"/>
                <a:cs typeface="+mj-cs"/>
              </a:rPr>
              <a:t>「車いすサポーター</a:t>
            </a:r>
            <a:endParaRPr lang="ja-JP" altLang="en-US" sz="4900" b="1">
              <a:solidFill>
                <a:schemeClr val="bg1">
                  <a:lumMod val="95000"/>
                  <a:lumOff val="5000"/>
                </a:schemeClr>
              </a:solidFill>
              <a:latin typeface="Meiryo"/>
              <a:ea typeface="Meiryo"/>
              <a:cs typeface="Calibri"/>
            </a:endParaRPr>
          </a:p>
          <a:p>
            <a:pPr algn="ctr">
              <a:lnSpc>
                <a:spcPct val="90000"/>
              </a:lnSpc>
              <a:spcBef>
                <a:spcPct val="0"/>
              </a:spcBef>
              <a:spcAft>
                <a:spcPts val="600"/>
              </a:spcAft>
            </a:pPr>
            <a:r>
              <a:rPr lang="ja-JP" altLang="en-US" sz="4900" b="1">
                <a:solidFill>
                  <a:schemeClr val="bg1">
                    <a:lumMod val="95000"/>
                    <a:lumOff val="5000"/>
                  </a:schemeClr>
                </a:solidFill>
                <a:latin typeface="Meiryo"/>
                <a:ea typeface="Meiryo"/>
                <a:cs typeface="+mj-cs"/>
              </a:rPr>
              <a:t>養成講座」の存在を</a:t>
            </a:r>
            <a:endParaRPr lang="ja-JP" altLang="en-US" sz="4900" b="1">
              <a:solidFill>
                <a:schemeClr val="bg1">
                  <a:lumMod val="95000"/>
                  <a:lumOff val="5000"/>
                </a:schemeClr>
              </a:solidFill>
              <a:latin typeface="Meiryo"/>
              <a:ea typeface="Meiryo"/>
              <a:cs typeface="Calibri"/>
            </a:endParaRPr>
          </a:p>
          <a:p>
            <a:pPr algn="ctr">
              <a:lnSpc>
                <a:spcPct val="90000"/>
              </a:lnSpc>
              <a:spcBef>
                <a:spcPct val="0"/>
              </a:spcBef>
              <a:spcAft>
                <a:spcPts val="600"/>
              </a:spcAft>
            </a:pPr>
            <a:r>
              <a:rPr lang="ja-JP" altLang="en-US" sz="4900" b="1">
                <a:solidFill>
                  <a:schemeClr val="bg1">
                    <a:lumMod val="95000"/>
                    <a:lumOff val="5000"/>
                  </a:schemeClr>
                </a:solidFill>
                <a:latin typeface="Meiryo"/>
                <a:ea typeface="Meiryo"/>
                <a:cs typeface="+mj-cs"/>
              </a:rPr>
              <a:t>知ってもらうことが</a:t>
            </a:r>
            <a:endParaRPr lang="ja-JP" altLang="en-US" sz="4900" b="1">
              <a:solidFill>
                <a:schemeClr val="bg1">
                  <a:lumMod val="95000"/>
                  <a:lumOff val="5000"/>
                </a:schemeClr>
              </a:solidFill>
              <a:latin typeface="Meiryo"/>
              <a:ea typeface="Meiryo"/>
              <a:cs typeface="Calibri"/>
            </a:endParaRPr>
          </a:p>
          <a:p>
            <a:pPr algn="ctr">
              <a:lnSpc>
                <a:spcPct val="90000"/>
              </a:lnSpc>
              <a:spcBef>
                <a:spcPct val="0"/>
              </a:spcBef>
              <a:spcAft>
                <a:spcPts val="600"/>
              </a:spcAft>
            </a:pPr>
            <a:r>
              <a:rPr lang="ja-JP" altLang="en-US" sz="4900" b="1">
                <a:solidFill>
                  <a:schemeClr val="bg1">
                    <a:lumMod val="95000"/>
                    <a:lumOff val="5000"/>
                  </a:schemeClr>
                </a:solidFill>
                <a:latin typeface="Meiryo"/>
                <a:ea typeface="Meiryo"/>
                <a:cs typeface="+mj-cs"/>
              </a:rPr>
              <a:t>最優先！</a:t>
            </a:r>
            <a:endParaRPr lang="ja-JP" altLang="en-US" sz="4900" b="1">
              <a:solidFill>
                <a:schemeClr val="bg1">
                  <a:lumMod val="95000"/>
                  <a:lumOff val="5000"/>
                </a:schemeClr>
              </a:solidFill>
              <a:latin typeface="Meiryo"/>
              <a:ea typeface="Meiryo"/>
              <a:cs typeface="Calibri"/>
            </a:endParaRPr>
          </a:p>
        </p:txBody>
      </p:sp>
      <p:pic>
        <p:nvPicPr>
          <p:cNvPr id="2" name="図 3" descr="図形 が含まれている画像&#10;&#10;説明は自動で生成されたものです">
            <a:extLst>
              <a:ext uri="{FF2B5EF4-FFF2-40B4-BE49-F238E27FC236}">
                <a16:creationId xmlns:a16="http://schemas.microsoft.com/office/drawing/2014/main" id="{EFC2D72F-346D-FD11-B5F0-6D720400EF62}"/>
              </a:ext>
            </a:extLst>
          </p:cNvPr>
          <p:cNvPicPr>
            <a:picLocks noChangeAspect="1"/>
          </p:cNvPicPr>
          <p:nvPr/>
        </p:nvPicPr>
        <p:blipFill rotWithShape="1">
          <a:blip r:embed="rId3"/>
          <a:srcRect l="14121" r="13833" b="233"/>
          <a:stretch/>
        </p:blipFill>
        <p:spPr>
          <a:xfrm>
            <a:off x="3708400" y="4197129"/>
            <a:ext cx="2647363" cy="2616870"/>
          </a:xfrm>
          <a:prstGeom prst="rect">
            <a:avLst/>
          </a:prstGeom>
        </p:spPr>
      </p:pic>
    </p:spTree>
    <p:extLst>
      <p:ext uri="{BB962C8B-B14F-4D97-AF65-F5344CB8AC3E}">
        <p14:creationId xmlns:p14="http://schemas.microsoft.com/office/powerpoint/2010/main" val="169166727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デザイン"/>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29" y="205861"/>
            <a:ext cx="9664826" cy="6650975"/>
          </a:xfrm>
          <a:prstGeom prst="rect">
            <a:avLst/>
          </a:prstGeom>
        </p:spPr>
      </p:pic>
      <p:sp>
        <p:nvSpPr>
          <p:cNvPr id="4" name="タイトル 3">
            <a:extLst>
              <a:ext uri="{FF2B5EF4-FFF2-40B4-BE49-F238E27FC236}">
                <a16:creationId xmlns:a16="http://schemas.microsoft.com/office/drawing/2014/main" id="{5FB09425-68BF-E5BF-9042-966F3024889B}"/>
              </a:ext>
            </a:extLst>
          </p:cNvPr>
          <p:cNvSpPr>
            <a:spLocks noGrp="1"/>
          </p:cNvSpPr>
          <p:nvPr>
            <p:ph type="title"/>
          </p:nvPr>
        </p:nvSpPr>
        <p:spPr>
          <a:xfrm>
            <a:off x="1204383" y="84138"/>
            <a:ext cx="3031067" cy="1143000"/>
          </a:xfrm>
        </p:spPr>
        <p:txBody>
          <a:bodyPr>
            <a:normAutofit/>
          </a:bodyPr>
          <a:lstStyle/>
          <a:p>
            <a:pPr algn="l"/>
            <a:r>
              <a:rPr lang="ja-JP" altLang="en-US" b="1">
                <a:latin typeface="Meiryo UI"/>
                <a:ea typeface="Meiryo UI"/>
              </a:rPr>
              <a:t>今後の展望</a:t>
            </a:r>
            <a:endParaRPr lang="ja-JP" altLang="en-US" b="1">
              <a:latin typeface="Meiryo UI" panose="020B0604030504040204" pitchFamily="50" charset="-128"/>
              <a:ea typeface="Meiryo UI" panose="020B0604030504040204" pitchFamily="50" charset="-128"/>
            </a:endParaRPr>
          </a:p>
        </p:txBody>
      </p:sp>
      <p:sp>
        <p:nvSpPr>
          <p:cNvPr id="13" name="コンテンツ プレースホルダー 2">
            <a:extLst>
              <a:ext uri="{FF2B5EF4-FFF2-40B4-BE49-F238E27FC236}">
                <a16:creationId xmlns:a16="http://schemas.microsoft.com/office/drawing/2014/main" id="{964550F3-C30C-ABD4-E0ED-E130BCA94DD8}"/>
              </a:ext>
            </a:extLst>
          </p:cNvPr>
          <p:cNvSpPr>
            <a:spLocks noGrp="1"/>
          </p:cNvSpPr>
          <p:nvPr>
            <p:ph sz="half" idx="2"/>
          </p:nvPr>
        </p:nvSpPr>
        <p:spPr>
          <a:xfrm>
            <a:off x="51341" y="1275048"/>
            <a:ext cx="10430534" cy="5750454"/>
          </a:xfrm>
        </p:spPr>
        <p:txBody>
          <a:bodyPr vert="horz" lIns="91440" tIns="45720" rIns="91440" bIns="45720" rtlCol="0" anchor="t">
            <a:normAutofit/>
          </a:bodyPr>
          <a:lstStyle/>
          <a:p>
            <a:pPr marL="0" indent="0">
              <a:buNone/>
            </a:pPr>
            <a:r>
              <a:rPr lang="ja-JP" altLang="en-US" sz="3000" b="1" kern="100">
                <a:latin typeface="Meiryo"/>
                <a:ea typeface="Meiryo"/>
                <a:cs typeface="Times New Roman"/>
              </a:rPr>
              <a:t>✴「</a:t>
            </a:r>
            <a:r>
              <a:rPr lang="ja-JP" altLang="en-US" sz="3000" b="1" kern="100">
                <a:effectLst/>
                <a:latin typeface="Meiryo"/>
                <a:ea typeface="Meiryo"/>
                <a:cs typeface="Times New Roman"/>
              </a:rPr>
              <a:t>福祉</a:t>
            </a:r>
            <a:r>
              <a:rPr lang="ja-JP" altLang="en-US" sz="3000" b="1" kern="100">
                <a:latin typeface="Meiryo"/>
                <a:ea typeface="Meiryo"/>
                <a:cs typeface="Times New Roman"/>
              </a:rPr>
              <a:t>」</a:t>
            </a:r>
            <a:r>
              <a:rPr lang="ja-JP" altLang="en-US" sz="3000" b="1" kern="100">
                <a:effectLst/>
                <a:latin typeface="Meiryo"/>
                <a:ea typeface="Meiryo"/>
                <a:cs typeface="Times New Roman"/>
              </a:rPr>
              <a:t>の間口を</a:t>
            </a:r>
            <a:r>
              <a:rPr lang="ja-JP" altLang="en-US" sz="3000" b="1" kern="100">
                <a:latin typeface="Meiryo"/>
                <a:ea typeface="Meiryo"/>
                <a:cs typeface="Times New Roman"/>
              </a:rPr>
              <a:t>一般の方に</a:t>
            </a:r>
            <a:r>
              <a:rPr lang="ja-JP" altLang="en-US" sz="3000" b="1" kern="100">
                <a:effectLst/>
                <a:latin typeface="Meiryo"/>
                <a:ea typeface="Meiryo"/>
                <a:cs typeface="Times New Roman"/>
              </a:rPr>
              <a:t>広げるためのきっかけ</a:t>
            </a:r>
            <a:endParaRPr lang="en-US" altLang="ja-JP" sz="3000" b="1" kern="100">
              <a:latin typeface="Meiryo"/>
              <a:ea typeface="Meiryo"/>
              <a:cs typeface="Times New Roman"/>
            </a:endParaRPr>
          </a:p>
          <a:p>
            <a:pPr marL="0" indent="0">
              <a:buNone/>
            </a:pPr>
            <a:r>
              <a:rPr lang="ja-JP" altLang="en-US" sz="3000" b="1" kern="100">
                <a:latin typeface="Meiryo"/>
                <a:ea typeface="Meiryo"/>
                <a:cs typeface="Times New Roman"/>
              </a:rPr>
              <a:t>　</a:t>
            </a:r>
            <a:r>
              <a:rPr lang="ja-JP" altLang="en-US" sz="3000" b="1" kern="100">
                <a:effectLst/>
                <a:latin typeface="Meiryo"/>
                <a:ea typeface="Meiryo"/>
                <a:cs typeface="Times New Roman"/>
              </a:rPr>
              <a:t>として車いすサポーター養成講座を行</a:t>
            </a:r>
            <a:r>
              <a:rPr lang="ja-JP" altLang="en-US" sz="3000" b="1" kern="100">
                <a:latin typeface="Meiryo"/>
                <a:ea typeface="Meiryo"/>
                <a:cs typeface="Times New Roman"/>
              </a:rPr>
              <a:t>います</a:t>
            </a:r>
            <a:endParaRPr lang="en-US" altLang="ja-JP" sz="3000" b="1" kern="100">
              <a:effectLst/>
              <a:latin typeface="Meiryo"/>
              <a:ea typeface="Meiryo"/>
              <a:cs typeface="Times New Roman"/>
            </a:endParaRPr>
          </a:p>
          <a:p>
            <a:pPr marL="0" indent="0">
              <a:buNone/>
            </a:pPr>
            <a:endParaRPr lang="ja-JP" altLang="en-US" sz="3000" b="1" kern="100" dirty="0">
              <a:latin typeface="Meiryo"/>
              <a:ea typeface="Meiryo"/>
              <a:cs typeface="Times New Roman"/>
            </a:endParaRPr>
          </a:p>
          <a:p>
            <a:pPr marL="0" indent="0">
              <a:buNone/>
            </a:pPr>
            <a:r>
              <a:rPr lang="ja-JP" altLang="en-US" sz="3000" b="1" kern="100">
                <a:latin typeface="Meiryo"/>
                <a:ea typeface="Meiryo"/>
                <a:cs typeface="Times New Roman"/>
              </a:rPr>
              <a:t>✴️福</a:t>
            </a:r>
            <a:r>
              <a:rPr lang="ja-JP" altLang="en-US" sz="3000" b="1" kern="100">
                <a:effectLst/>
                <a:latin typeface="Meiryo"/>
                <a:ea typeface="Meiryo"/>
                <a:cs typeface="Times New Roman"/>
              </a:rPr>
              <a:t>祉との</a:t>
            </a:r>
            <a:r>
              <a:rPr lang="ja-JP" altLang="en-US" sz="3000" b="1" kern="100">
                <a:latin typeface="Meiryo"/>
                <a:ea typeface="Meiryo"/>
                <a:cs typeface="Times New Roman"/>
              </a:rPr>
              <a:t>関わり</a:t>
            </a:r>
            <a:r>
              <a:rPr lang="ja-JP" altLang="en-US" sz="3000" b="1" kern="100">
                <a:effectLst/>
                <a:latin typeface="Meiryo"/>
                <a:ea typeface="Meiryo"/>
                <a:cs typeface="Times New Roman"/>
              </a:rPr>
              <a:t>が</a:t>
            </a:r>
            <a:r>
              <a:rPr lang="ja-JP" altLang="en-US" sz="3000" b="1" kern="100">
                <a:latin typeface="Meiryo"/>
                <a:ea typeface="Meiryo"/>
                <a:cs typeface="Times New Roman"/>
              </a:rPr>
              <a:t>少ない</a:t>
            </a:r>
            <a:r>
              <a:rPr lang="ja-JP" altLang="en-US" sz="3000" b="1" kern="100">
                <a:effectLst/>
                <a:latin typeface="Meiryo"/>
                <a:ea typeface="Meiryo"/>
                <a:cs typeface="Times New Roman"/>
              </a:rPr>
              <a:t>企業</a:t>
            </a:r>
            <a:r>
              <a:rPr lang="ja-JP" altLang="en-US" sz="3000" b="1" kern="100">
                <a:latin typeface="Meiryo"/>
                <a:ea typeface="Meiryo"/>
                <a:cs typeface="Times New Roman"/>
              </a:rPr>
              <a:t>様に私たちが</a:t>
            </a:r>
            <a:r>
              <a:rPr lang="ja-JP" altLang="en-US" sz="3000" b="1" kern="100">
                <a:effectLst/>
                <a:latin typeface="Meiryo"/>
                <a:ea typeface="Meiryo"/>
                <a:cs typeface="Times New Roman"/>
              </a:rPr>
              <a:t>出向いて</a:t>
            </a:r>
            <a:endParaRPr lang="en-US" altLang="ja-JP" sz="3000" b="1" kern="100">
              <a:latin typeface="Meiryo"/>
              <a:ea typeface="Meiryo"/>
              <a:cs typeface="Times New Roman"/>
            </a:endParaRPr>
          </a:p>
          <a:p>
            <a:pPr marL="0" indent="0">
              <a:buNone/>
            </a:pPr>
            <a:r>
              <a:rPr lang="ja-JP" altLang="en-US" sz="3000" b="1" kern="100">
                <a:latin typeface="Meiryo"/>
                <a:ea typeface="Meiryo"/>
                <a:cs typeface="Times New Roman"/>
              </a:rPr>
              <a:t>　</a:t>
            </a:r>
            <a:r>
              <a:rPr lang="ja-JP" altLang="en-US" sz="3000" b="1" kern="100">
                <a:effectLst/>
                <a:latin typeface="Meiryo"/>
                <a:ea typeface="Meiryo"/>
                <a:cs typeface="Times New Roman"/>
              </a:rPr>
              <a:t>いく事</a:t>
            </a:r>
            <a:r>
              <a:rPr lang="ja-JP" altLang="en-US" sz="3000" b="1" kern="100">
                <a:latin typeface="Meiryo"/>
                <a:ea typeface="Meiryo"/>
                <a:cs typeface="Times New Roman"/>
              </a:rPr>
              <a:t>により、福祉の入口として市民全体に</a:t>
            </a:r>
            <a:endParaRPr lang="en-US" altLang="ja-JP" sz="3000" b="1" kern="100">
              <a:latin typeface="Meiryo"/>
              <a:ea typeface="Meiryo"/>
              <a:cs typeface="Times New Roman"/>
            </a:endParaRPr>
          </a:p>
          <a:p>
            <a:pPr marL="0" indent="0">
              <a:buNone/>
            </a:pPr>
            <a:r>
              <a:rPr lang="ja-JP" altLang="en-US" sz="3000" b="1" kern="100">
                <a:latin typeface="Meiryo"/>
                <a:ea typeface="Meiryo"/>
                <a:cs typeface="Times New Roman"/>
              </a:rPr>
              <a:t>　浸透させて行きます</a:t>
            </a:r>
            <a:endParaRPr lang="en-US" altLang="ja-JP" sz="3000" b="1" kern="100">
              <a:latin typeface="Meiryo"/>
              <a:ea typeface="Meiryo"/>
              <a:cs typeface="Times New Roman"/>
            </a:endParaRPr>
          </a:p>
          <a:p>
            <a:pPr marL="0" indent="0">
              <a:buNone/>
            </a:pPr>
            <a:endParaRPr lang="ja-JP" altLang="en-US" sz="3000" b="1" kern="100" dirty="0">
              <a:latin typeface="Meiryo"/>
              <a:ea typeface="Meiryo"/>
              <a:cs typeface="Times New Roman"/>
            </a:endParaRPr>
          </a:p>
          <a:p>
            <a:pPr marL="0" indent="0">
              <a:buNone/>
            </a:pPr>
            <a:r>
              <a:rPr lang="ja-JP" altLang="en-US" sz="3000" b="1" kern="100">
                <a:latin typeface="Meiryo"/>
                <a:ea typeface="Meiryo"/>
                <a:cs typeface="Times New Roman"/>
              </a:rPr>
              <a:t>✴️車いすサポーターを各企業に定着させるため、</a:t>
            </a:r>
            <a:endParaRPr lang="en-US" altLang="ja-JP" sz="3000" b="1" kern="100">
              <a:latin typeface="Meiryo"/>
              <a:ea typeface="Meiryo"/>
              <a:cs typeface="Times New Roman"/>
            </a:endParaRPr>
          </a:p>
          <a:p>
            <a:pPr marL="0" indent="0">
              <a:buNone/>
            </a:pPr>
            <a:r>
              <a:rPr lang="ja-JP" altLang="en-US" sz="3000" b="1" kern="100">
                <a:latin typeface="Meiryo"/>
                <a:ea typeface="Meiryo"/>
                <a:cs typeface="Times New Roman"/>
              </a:rPr>
              <a:t>　各企業のサポーターの中から指導者を養成して</a:t>
            </a:r>
            <a:endParaRPr lang="en-US" altLang="ja-JP" sz="3000" b="1" kern="100">
              <a:latin typeface="Meiryo"/>
              <a:ea typeface="Meiryo"/>
              <a:cs typeface="Times New Roman"/>
            </a:endParaRPr>
          </a:p>
          <a:p>
            <a:pPr marL="0" indent="0">
              <a:buNone/>
            </a:pPr>
            <a:r>
              <a:rPr lang="ja-JP" altLang="en-US" sz="3000" b="1" kern="100">
                <a:latin typeface="Meiryo"/>
                <a:ea typeface="Meiryo"/>
                <a:cs typeface="Times New Roman"/>
              </a:rPr>
              <a:t>　いきます</a:t>
            </a:r>
            <a:endParaRPr lang="en-US" altLang="ja-JP" sz="3000" b="1" kern="100">
              <a:latin typeface="Meiryo"/>
              <a:ea typeface="Meiryo"/>
              <a:cs typeface="Times New Roman"/>
            </a:endParaRPr>
          </a:p>
          <a:p>
            <a:pPr marL="0" indent="0">
              <a:buNone/>
            </a:pPr>
            <a:endParaRPr lang="ja-JP" altLang="en-US" sz="3000" b="1" kern="100" dirty="0">
              <a:latin typeface="Meiryo"/>
              <a:ea typeface="Meiryo"/>
              <a:cs typeface="Times New Roman"/>
            </a:endParaRPr>
          </a:p>
          <a:p>
            <a:pPr marL="0" indent="0">
              <a:buNone/>
            </a:pPr>
            <a:endParaRPr lang="ja-JP" altLang="en-US" sz="3000" b="1" kern="100" dirty="0">
              <a:latin typeface="Meiryo"/>
              <a:ea typeface="Meiryo"/>
              <a:cs typeface="Times New Roman"/>
            </a:endParaRPr>
          </a:p>
        </p:txBody>
      </p:sp>
    </p:spTree>
    <p:extLst>
      <p:ext uri="{BB962C8B-B14F-4D97-AF65-F5344CB8AC3E}">
        <p14:creationId xmlns:p14="http://schemas.microsoft.com/office/powerpoint/2010/main" val="1950418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デザイン"/>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29" y="205861"/>
            <a:ext cx="9664826" cy="6650975"/>
          </a:xfrm>
          <a:prstGeom prst="rect">
            <a:avLst/>
          </a:prstGeom>
        </p:spPr>
      </p:pic>
      <p:sp>
        <p:nvSpPr>
          <p:cNvPr id="4" name="タイトル 3">
            <a:extLst>
              <a:ext uri="{FF2B5EF4-FFF2-40B4-BE49-F238E27FC236}">
                <a16:creationId xmlns:a16="http://schemas.microsoft.com/office/drawing/2014/main" id="{5FB09425-68BF-E5BF-9042-966F3024889B}"/>
              </a:ext>
            </a:extLst>
          </p:cNvPr>
          <p:cNvSpPr>
            <a:spLocks noGrp="1"/>
          </p:cNvSpPr>
          <p:nvPr>
            <p:ph type="title"/>
          </p:nvPr>
        </p:nvSpPr>
        <p:spPr>
          <a:xfrm>
            <a:off x="1447800" y="-529"/>
            <a:ext cx="3031067" cy="1143000"/>
          </a:xfrm>
        </p:spPr>
        <p:txBody>
          <a:bodyPr>
            <a:normAutofit/>
          </a:bodyPr>
          <a:lstStyle/>
          <a:p>
            <a:pPr algn="l"/>
            <a:r>
              <a:rPr lang="ja-JP" altLang="en-US" b="1">
                <a:latin typeface="Meiryo UI" panose="020B0604030504040204" pitchFamily="50" charset="-128"/>
                <a:ea typeface="Meiryo UI" panose="020B0604030504040204" pitchFamily="50" charset="-128"/>
              </a:rPr>
              <a:t>まとめ</a:t>
            </a:r>
          </a:p>
        </p:txBody>
      </p:sp>
      <p:sp>
        <p:nvSpPr>
          <p:cNvPr id="5" name="テキスト ボックス 4">
            <a:extLst>
              <a:ext uri="{FF2B5EF4-FFF2-40B4-BE49-F238E27FC236}">
                <a16:creationId xmlns:a16="http://schemas.microsoft.com/office/drawing/2014/main" id="{6CD33F85-3C53-803B-ADBA-C2B5C5476C0E}"/>
              </a:ext>
            </a:extLst>
          </p:cNvPr>
          <p:cNvSpPr txBox="1"/>
          <p:nvPr/>
        </p:nvSpPr>
        <p:spPr>
          <a:xfrm>
            <a:off x="4040477" y="2493120"/>
            <a:ext cx="1828800" cy="1828800"/>
          </a:xfrm>
          <a:prstGeom prst="rect">
            <a:avLst/>
          </a:prstGeom>
          <a:noFill/>
        </p:spPr>
        <p:txBody>
          <a:bodyPr wrap="square" rtlCol="0">
            <a:spAutoFit/>
          </a:bodyPr>
          <a:lstStyle/>
          <a:p>
            <a:pPr algn="l"/>
            <a:endParaRPr lang="ja-JP" altLang="en-US"/>
          </a:p>
        </p:txBody>
      </p:sp>
      <p:sp>
        <p:nvSpPr>
          <p:cNvPr id="9" name="テキスト ボックス 8">
            <a:extLst>
              <a:ext uri="{FF2B5EF4-FFF2-40B4-BE49-F238E27FC236}">
                <a16:creationId xmlns:a16="http://schemas.microsoft.com/office/drawing/2014/main" id="{E49FFA80-6635-5996-BAA5-7D61D3810400}"/>
              </a:ext>
            </a:extLst>
          </p:cNvPr>
          <p:cNvSpPr txBox="1"/>
          <p:nvPr/>
        </p:nvSpPr>
        <p:spPr>
          <a:xfrm>
            <a:off x="180616" y="1487947"/>
            <a:ext cx="9542336" cy="5016758"/>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4000" b="1" dirty="0">
                <a:latin typeface="Meiryo"/>
                <a:ea typeface="Meiryo"/>
              </a:rPr>
              <a:t>私たちは福祉の入口として、</a:t>
            </a:r>
            <a:endParaRPr lang="en-US" altLang="ja-JP" sz="4000" b="1" dirty="0">
              <a:latin typeface="Meiryo"/>
              <a:ea typeface="Meiryo"/>
            </a:endParaRPr>
          </a:p>
          <a:p>
            <a:r>
              <a:rPr lang="ja-JP" altLang="en-US" sz="4000" b="1" dirty="0">
                <a:latin typeface="Meiryo"/>
                <a:ea typeface="Meiryo"/>
              </a:rPr>
              <a:t>車いすサポーター養成講座を行います。</a:t>
            </a:r>
            <a:endParaRPr lang="en-US" altLang="ja-JP" sz="4000" b="1" dirty="0">
              <a:latin typeface="Meiryo"/>
              <a:ea typeface="Meiryo"/>
            </a:endParaRPr>
          </a:p>
          <a:p>
            <a:endParaRPr lang="ja-JP" altLang="en-US" sz="4000" b="1" dirty="0">
              <a:latin typeface="Meiryo"/>
              <a:ea typeface="Meiryo"/>
            </a:endParaRPr>
          </a:p>
          <a:p>
            <a:r>
              <a:rPr lang="ja-JP" altLang="en-US" sz="4000" b="1" dirty="0">
                <a:latin typeface="Meiryo"/>
                <a:ea typeface="Meiryo"/>
              </a:rPr>
              <a:t>ふ つうの</a:t>
            </a:r>
            <a:endParaRPr lang="en-US" altLang="ja-JP" sz="4000" b="1" dirty="0">
              <a:latin typeface="Meiryo"/>
              <a:ea typeface="Meiryo"/>
            </a:endParaRPr>
          </a:p>
          <a:p>
            <a:r>
              <a:rPr lang="ja-JP" altLang="en-US" sz="4000" b="1" dirty="0">
                <a:latin typeface="Meiryo"/>
                <a:ea typeface="Meiryo"/>
              </a:rPr>
              <a:t>く らしを</a:t>
            </a:r>
            <a:endParaRPr lang="en-US" altLang="ja-JP" sz="4000" b="1" dirty="0">
              <a:latin typeface="Meiryo"/>
              <a:ea typeface="Meiryo"/>
            </a:endParaRPr>
          </a:p>
          <a:p>
            <a:r>
              <a:rPr lang="ja-JP" altLang="en-US" sz="4000" b="1" dirty="0">
                <a:latin typeface="Meiryo"/>
                <a:ea typeface="Meiryo"/>
              </a:rPr>
              <a:t>し あわせにする事をモットーに</a:t>
            </a:r>
            <a:endParaRPr lang="en-US" altLang="ja-JP" sz="4000" b="1" dirty="0">
              <a:latin typeface="Meiryo"/>
              <a:ea typeface="Meiryo"/>
            </a:endParaRPr>
          </a:p>
          <a:p>
            <a:r>
              <a:rPr lang="ja-JP" altLang="en-US" sz="4000" b="1" dirty="0">
                <a:latin typeface="Meiryo"/>
                <a:ea typeface="Meiryo"/>
              </a:rPr>
              <a:t>当事者が安心して暮らせる街づくりを</a:t>
            </a:r>
            <a:endParaRPr lang="en-US" altLang="ja-JP" sz="4000" b="1" dirty="0">
              <a:latin typeface="Meiryo"/>
              <a:ea typeface="Meiryo"/>
            </a:endParaRPr>
          </a:p>
          <a:p>
            <a:r>
              <a:rPr lang="ja-JP" altLang="en-US" sz="4000" b="1" dirty="0">
                <a:latin typeface="Meiryo"/>
                <a:ea typeface="Meiryo"/>
              </a:rPr>
              <a:t>推進していきたいと考えています。</a:t>
            </a:r>
            <a:endParaRPr lang="en-US" altLang="ja-JP" sz="4000" b="1" dirty="0">
              <a:latin typeface="Meiryo"/>
              <a:ea typeface="Meiryo"/>
            </a:endParaRPr>
          </a:p>
        </p:txBody>
      </p:sp>
      <p:sp>
        <p:nvSpPr>
          <p:cNvPr id="7" name="楕円 6">
            <a:extLst>
              <a:ext uri="{FF2B5EF4-FFF2-40B4-BE49-F238E27FC236}">
                <a16:creationId xmlns:a16="http://schemas.microsoft.com/office/drawing/2014/main" id="{BC210A54-3EDE-178A-2A9C-8678BB812A0A}"/>
              </a:ext>
            </a:extLst>
          </p:cNvPr>
          <p:cNvSpPr/>
          <p:nvPr/>
        </p:nvSpPr>
        <p:spPr>
          <a:xfrm>
            <a:off x="177800" y="3321049"/>
            <a:ext cx="687917" cy="6138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楕円 9">
            <a:extLst>
              <a:ext uri="{FF2B5EF4-FFF2-40B4-BE49-F238E27FC236}">
                <a16:creationId xmlns:a16="http://schemas.microsoft.com/office/drawing/2014/main" id="{177A17B0-193D-621E-A072-54C98059513E}"/>
              </a:ext>
            </a:extLst>
          </p:cNvPr>
          <p:cNvSpPr/>
          <p:nvPr/>
        </p:nvSpPr>
        <p:spPr>
          <a:xfrm>
            <a:off x="241300" y="4548715"/>
            <a:ext cx="624417" cy="5820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楕円 13">
            <a:extLst>
              <a:ext uri="{FF2B5EF4-FFF2-40B4-BE49-F238E27FC236}">
                <a16:creationId xmlns:a16="http://schemas.microsoft.com/office/drawing/2014/main" id="{950F3B17-55B2-1C3B-1BC9-D9EC1E49A4D5}"/>
              </a:ext>
            </a:extLst>
          </p:cNvPr>
          <p:cNvSpPr/>
          <p:nvPr/>
        </p:nvSpPr>
        <p:spPr>
          <a:xfrm>
            <a:off x="209549" y="3934882"/>
            <a:ext cx="656167" cy="6138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244677803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TotalTime>
  <Words>1312</Words>
  <Application>Microsoft Office PowerPoint</Application>
  <PresentationFormat>A4 210 x 297 mm</PresentationFormat>
  <Paragraphs>112</Paragraphs>
  <Slides>13</Slides>
  <Notes>12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13</vt:i4>
      </vt:variant>
    </vt:vector>
  </HeadingPairs>
  <TitlesOfParts>
    <vt:vector size="22" baseType="lpstr">
      <vt:lpstr>Meiryo UI</vt:lpstr>
      <vt:lpstr>メイリオ</vt:lpstr>
      <vt:lpstr>メイリオ</vt:lpstr>
      <vt:lpstr>小塚ゴシック Pro M</vt:lpstr>
      <vt:lpstr>游ゴシック</vt:lpstr>
      <vt:lpstr>Arial</vt:lpstr>
      <vt:lpstr>Calibri</vt:lpstr>
      <vt:lpstr>Century</vt:lpstr>
      <vt:lpstr>Office ​​テーマ</vt:lpstr>
      <vt:lpstr>車いすサポーター養成講座</vt:lpstr>
      <vt:lpstr>自己紹介　【森田　浩幸】</vt:lpstr>
      <vt:lpstr>自己紹介　【沼口奈美子】</vt:lpstr>
      <vt:lpstr> ▶　街で車いすの人を見かけますか？</vt:lpstr>
      <vt:lpstr>  車いす操作の基本の「き」を 　学ぶことができる</vt:lpstr>
      <vt:lpstr>車いすサポーター養成講座とは？</vt:lpstr>
      <vt:lpstr> 車いすサポーター養成講座のねらい</vt:lpstr>
      <vt:lpstr>PowerPoint プレゼンテーション</vt:lpstr>
      <vt:lpstr>PowerPoint プレゼンテーション</vt:lpstr>
      <vt:lpstr>PowerPoint プレゼンテーション</vt:lpstr>
      <vt:lpstr>PowerPoint プレゼンテーション</vt:lpstr>
      <vt:lpstr>今後の展望</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車いすサポーター養成講座</dc:title>
  <dc:creator>沼口奈美子</dc:creator>
  <cp:lastModifiedBy>森田 浩幸</cp:lastModifiedBy>
  <cp:revision>396</cp:revision>
  <dcterms:created xsi:type="dcterms:W3CDTF">2014-05-18T01:08:49Z</dcterms:created>
  <dcterms:modified xsi:type="dcterms:W3CDTF">2023-03-01T15:10:54Z</dcterms:modified>
</cp:coreProperties>
</file>