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1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スッキリジャパン　株式会社" userId="0aa814ee-02b4-4b59-a0ed-8a0ed23de787" providerId="ADAL" clId="{37083194-FA14-4378-B08D-C4CB057C7AF9}"/>
    <pc:docChg chg="undo custSel modSld">
      <pc:chgData name="スッキリジャパン　株式会社" userId="0aa814ee-02b4-4b59-a0ed-8a0ed23de787" providerId="ADAL" clId="{37083194-FA14-4378-B08D-C4CB057C7AF9}" dt="2020-04-14T05:22:11.321" v="42" actId="20577"/>
      <pc:docMkLst>
        <pc:docMk/>
      </pc:docMkLst>
      <pc:sldChg chg="addSp delSp modSp">
        <pc:chgData name="スッキリジャパン　株式会社" userId="0aa814ee-02b4-4b59-a0ed-8a0ed23de787" providerId="ADAL" clId="{37083194-FA14-4378-B08D-C4CB057C7AF9}" dt="2020-04-14T05:20:49.484" v="27" actId="1076"/>
        <pc:sldMkLst>
          <pc:docMk/>
          <pc:sldMk cId="2003793548" sldId="256"/>
        </pc:sldMkLst>
        <pc:spChg chg="del">
          <ac:chgData name="スッキリジャパン　株式会社" userId="0aa814ee-02b4-4b59-a0ed-8a0ed23de787" providerId="ADAL" clId="{37083194-FA14-4378-B08D-C4CB057C7AF9}" dt="2020-04-14T05:19:09.752" v="11" actId="478"/>
          <ac:spMkLst>
            <pc:docMk/>
            <pc:sldMk cId="2003793548" sldId="256"/>
            <ac:spMk id="2" creationId="{04A53EF3-BAEE-4F69-BF9E-12A08735B670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9:04.183" v="10" actId="478"/>
          <ac:spMkLst>
            <pc:docMk/>
            <pc:sldMk cId="2003793548" sldId="256"/>
            <ac:spMk id="3" creationId="{C46E7DB3-91B9-4A78-9AFD-77A1658B00A2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4" creationId="{B437D1EE-D797-4417-A608-E9FE91359C7B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5" creationId="{FC9787E8-B891-4BFB-9DF6-513259991BAF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6" creationId="{521252BA-EAE2-4853-B4F7-D3B6B3DED91F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8" creationId="{CDD22A69-0F32-4510-B2D7-A978D116D99B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9" creationId="{E747BFCB-4E05-48C5-8B80-7E57D1B08115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10" creationId="{1442697F-A233-49A0-A07D-3C277053C6BA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11" creationId="{9DB7256B-5CD9-4A27-8E99-298B1DE2B158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12" creationId="{D70AD13E-AFF3-4FF0-B168-6BD6A3221B4A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13" creationId="{08577CD0-05E6-48D3-B7D3-A189789E8BDA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14" creationId="{7A07F23F-60BA-47FF-A300-7A1833F66994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17" creationId="{5932C9E6-12C8-461E-856F-EC721203BF0D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18" creationId="{3D4E4CBA-4FD4-4222-9433-AA229D28289C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20" creationId="{1ADF821E-77F4-4876-8F89-0D46A557C675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21" creationId="{E1013EC2-DF5F-4008-8807-3F90A64DDC30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23" creationId="{7A122153-35BC-4E2A-BF08-75C64FFA1C23}"/>
          </ac:spMkLst>
        </pc:spChg>
        <pc:spChg chg="add del">
          <ac:chgData name="スッキリジャパン　株式会社" userId="0aa814ee-02b4-4b59-a0ed-8a0ed23de787" providerId="ADAL" clId="{37083194-FA14-4378-B08D-C4CB057C7AF9}" dt="2020-04-14T05:18:46.103" v="7"/>
          <ac:spMkLst>
            <pc:docMk/>
            <pc:sldMk cId="2003793548" sldId="256"/>
            <ac:spMk id="24" creationId="{AFC4B5EA-E77E-49E7-B2FC-1D119CB4C7AC}"/>
          </ac:spMkLst>
        </pc:spChg>
        <pc:spChg chg="add del mod">
          <ac:chgData name="スッキリジャパン　株式会社" userId="0aa814ee-02b4-4b59-a0ed-8a0ed23de787" providerId="ADAL" clId="{37083194-FA14-4378-B08D-C4CB057C7AF9}" dt="2020-04-14T05:19:29.524" v="16"/>
          <ac:spMkLst>
            <pc:docMk/>
            <pc:sldMk cId="2003793548" sldId="256"/>
            <ac:spMk id="30" creationId="{F8BA8DAF-2853-4B13-89F6-12E9D26B2714}"/>
          </ac:spMkLst>
        </pc:spChg>
        <pc:spChg chg="add mod">
          <ac:chgData name="スッキリジャパン　株式会社" userId="0aa814ee-02b4-4b59-a0ed-8a0ed23de787" providerId="ADAL" clId="{37083194-FA14-4378-B08D-C4CB057C7AF9}" dt="2020-04-14T05:19:45.035" v="23"/>
          <ac:spMkLst>
            <pc:docMk/>
            <pc:sldMk cId="2003793548" sldId="256"/>
            <ac:spMk id="31" creationId="{7FFD487E-4C13-484E-A740-7C599FBF558E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33" creationId="{D1F42627-5810-425B-9D59-8C529F5AB0E2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34" creationId="{E3453369-9A02-48CA-A24E-6592B5F1086D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35" creationId="{E4FCFCC8-255F-499C-B679-3C6048723934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37" creationId="{AC81614E-21BD-4794-97D8-C95FAD5620E5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38" creationId="{10C1BB47-DA82-42F1-B938-B976D1AD5C66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39" creationId="{82030312-239E-47D2-B5CD-F3FBAEF6AEE9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40" creationId="{D2F46595-B2F6-476D-BEF6-248118BD8B23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41" creationId="{11EAA6AB-36CB-4EDC-91BE-ED1B29C3A441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42" creationId="{B19C139B-D729-42D5-9686-F17071FAA3DA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43" creationId="{AA167B9A-14C9-4695-A869-B8F7BCD5E306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46" creationId="{A9CEC541-1234-4B8B-8478-8C1769AB3E95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47" creationId="{08FA9581-37E3-4C80-B09E-73EFC2F4FA32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49" creationId="{0E311667-4630-4621-BA13-177667CAE054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50" creationId="{90B53849-8916-45DE-B1F5-F0C7415AB908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52" creationId="{850FEDD2-92BF-41E4-8FD7-854E17655C25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53" creationId="{AC509395-ED79-4D09-A184-29CEB60ACA16}"/>
          </ac:spMkLst>
        </pc:spChg>
        <pc:spChg chg="add">
          <ac:chgData name="スッキリジャパン　株式会社" userId="0aa814ee-02b4-4b59-a0ed-8a0ed23de787" providerId="ADAL" clId="{37083194-FA14-4378-B08D-C4CB057C7AF9}" dt="2020-04-14T05:20:40.429" v="25"/>
          <ac:spMkLst>
            <pc:docMk/>
            <pc:sldMk cId="2003793548" sldId="256"/>
            <ac:spMk id="56" creationId="{FAD6A45F-47B1-4D38-AEB1-8256431FC079}"/>
          </ac:spMkLst>
        </pc:spChg>
        <pc:picChg chg="add del">
          <ac:chgData name="スッキリジャパン　株式会社" userId="0aa814ee-02b4-4b59-a0ed-8a0ed23de787" providerId="ADAL" clId="{37083194-FA14-4378-B08D-C4CB057C7AF9}" dt="2020-04-14T05:18:46.103" v="7"/>
          <ac:picMkLst>
            <pc:docMk/>
            <pc:sldMk cId="2003793548" sldId="256"/>
            <ac:picMk id="27" creationId="{8E9F1645-1FB0-4D65-A791-DD812B4DBDD3}"/>
          </ac:picMkLst>
        </pc:picChg>
        <pc:picChg chg="add del">
          <ac:chgData name="スッキリジャパン　株式会社" userId="0aa814ee-02b4-4b59-a0ed-8a0ed23de787" providerId="ADAL" clId="{37083194-FA14-4378-B08D-C4CB057C7AF9}" dt="2020-04-14T05:18:46.103" v="7"/>
          <ac:picMkLst>
            <pc:docMk/>
            <pc:sldMk cId="2003793548" sldId="256"/>
            <ac:picMk id="29" creationId="{9C2A4DD9-7E89-40D4-8280-0895874E1443}"/>
          </ac:picMkLst>
        </pc:picChg>
        <pc:picChg chg="add mod">
          <ac:chgData name="スッキリジャパン　株式会社" userId="0aa814ee-02b4-4b59-a0ed-8a0ed23de787" providerId="ADAL" clId="{37083194-FA14-4378-B08D-C4CB057C7AF9}" dt="2020-04-14T05:20:49.484" v="27" actId="1076"/>
          <ac:picMkLst>
            <pc:docMk/>
            <pc:sldMk cId="2003793548" sldId="256"/>
            <ac:picMk id="32" creationId="{38F231BF-CDE5-42BF-A901-8D889D5A34E9}"/>
          </ac:picMkLst>
        </pc:picChg>
        <pc:cxnChg chg="add del">
          <ac:chgData name="スッキリジャパン　株式会社" userId="0aa814ee-02b4-4b59-a0ed-8a0ed23de787" providerId="ADAL" clId="{37083194-FA14-4378-B08D-C4CB057C7AF9}" dt="2020-04-14T05:18:46.103" v="7"/>
          <ac:cxnSpMkLst>
            <pc:docMk/>
            <pc:sldMk cId="2003793548" sldId="256"/>
            <ac:cxnSpMk id="7" creationId="{EE622CB1-90E2-44A9-9AAB-68AB0FA1FB24}"/>
          </ac:cxnSpMkLst>
        </pc:cxnChg>
        <pc:cxnChg chg="add del">
          <ac:chgData name="スッキリジャパン　株式会社" userId="0aa814ee-02b4-4b59-a0ed-8a0ed23de787" providerId="ADAL" clId="{37083194-FA14-4378-B08D-C4CB057C7AF9}" dt="2020-04-14T05:18:46.103" v="7"/>
          <ac:cxnSpMkLst>
            <pc:docMk/>
            <pc:sldMk cId="2003793548" sldId="256"/>
            <ac:cxnSpMk id="15" creationId="{727D425C-C4B3-4FE2-A6EB-F6ACCBD54697}"/>
          </ac:cxnSpMkLst>
        </pc:cxnChg>
        <pc:cxnChg chg="add del">
          <ac:chgData name="スッキリジャパン　株式会社" userId="0aa814ee-02b4-4b59-a0ed-8a0ed23de787" providerId="ADAL" clId="{37083194-FA14-4378-B08D-C4CB057C7AF9}" dt="2020-04-14T05:18:46.103" v="7"/>
          <ac:cxnSpMkLst>
            <pc:docMk/>
            <pc:sldMk cId="2003793548" sldId="256"/>
            <ac:cxnSpMk id="16" creationId="{6828F13D-B54B-4A72-8AA8-1E16361253EC}"/>
          </ac:cxnSpMkLst>
        </pc:cxnChg>
        <pc:cxnChg chg="add del">
          <ac:chgData name="スッキリジャパン　株式会社" userId="0aa814ee-02b4-4b59-a0ed-8a0ed23de787" providerId="ADAL" clId="{37083194-FA14-4378-B08D-C4CB057C7AF9}" dt="2020-04-14T05:18:46.103" v="7"/>
          <ac:cxnSpMkLst>
            <pc:docMk/>
            <pc:sldMk cId="2003793548" sldId="256"/>
            <ac:cxnSpMk id="19" creationId="{8272B76A-5D8F-44E7-8B21-212CBE6D9821}"/>
          </ac:cxnSpMkLst>
        </pc:cxnChg>
        <pc:cxnChg chg="add del">
          <ac:chgData name="スッキリジャパン　株式会社" userId="0aa814ee-02b4-4b59-a0ed-8a0ed23de787" providerId="ADAL" clId="{37083194-FA14-4378-B08D-C4CB057C7AF9}" dt="2020-04-14T05:18:46.103" v="7"/>
          <ac:cxnSpMkLst>
            <pc:docMk/>
            <pc:sldMk cId="2003793548" sldId="256"/>
            <ac:cxnSpMk id="22" creationId="{6ACD8268-7C34-46DB-9C99-245D6D837FBE}"/>
          </ac:cxnSpMkLst>
        </pc:cxnChg>
        <pc:cxnChg chg="add del">
          <ac:chgData name="スッキリジャパン　株式会社" userId="0aa814ee-02b4-4b59-a0ed-8a0ed23de787" providerId="ADAL" clId="{37083194-FA14-4378-B08D-C4CB057C7AF9}" dt="2020-04-14T05:18:46.103" v="7"/>
          <ac:cxnSpMkLst>
            <pc:docMk/>
            <pc:sldMk cId="2003793548" sldId="256"/>
            <ac:cxnSpMk id="25" creationId="{AB78BC0E-CF5F-4FFB-B3B1-2A6CB7777B85}"/>
          </ac:cxnSpMkLst>
        </pc:cxnChg>
        <pc:cxnChg chg="add del">
          <ac:chgData name="スッキリジャパン　株式会社" userId="0aa814ee-02b4-4b59-a0ed-8a0ed23de787" providerId="ADAL" clId="{37083194-FA14-4378-B08D-C4CB057C7AF9}" dt="2020-04-14T05:18:46.103" v="7"/>
          <ac:cxnSpMkLst>
            <pc:docMk/>
            <pc:sldMk cId="2003793548" sldId="256"/>
            <ac:cxnSpMk id="26" creationId="{B2209AF5-891C-43C2-88B3-3C9FAF17D400}"/>
          </ac:cxnSpMkLst>
        </pc:cxnChg>
        <pc:cxnChg chg="add del">
          <ac:chgData name="スッキリジャパン　株式会社" userId="0aa814ee-02b4-4b59-a0ed-8a0ed23de787" providerId="ADAL" clId="{37083194-FA14-4378-B08D-C4CB057C7AF9}" dt="2020-04-14T05:18:46.103" v="7"/>
          <ac:cxnSpMkLst>
            <pc:docMk/>
            <pc:sldMk cId="2003793548" sldId="256"/>
            <ac:cxnSpMk id="28" creationId="{6ECD5E44-85E9-4593-92AC-9C99C6BE534D}"/>
          </ac:cxnSpMkLst>
        </pc:cxnChg>
        <pc:cxnChg chg="add">
          <ac:chgData name="スッキリジャパン　株式会社" userId="0aa814ee-02b4-4b59-a0ed-8a0ed23de787" providerId="ADAL" clId="{37083194-FA14-4378-B08D-C4CB057C7AF9}" dt="2020-04-14T05:20:40.429" v="25"/>
          <ac:cxnSpMkLst>
            <pc:docMk/>
            <pc:sldMk cId="2003793548" sldId="256"/>
            <ac:cxnSpMk id="36" creationId="{33EDFCC7-6242-4CF6-ABEF-3CCE4B843A14}"/>
          </ac:cxnSpMkLst>
        </pc:cxnChg>
        <pc:cxnChg chg="add">
          <ac:chgData name="スッキリジャパン　株式会社" userId="0aa814ee-02b4-4b59-a0ed-8a0ed23de787" providerId="ADAL" clId="{37083194-FA14-4378-B08D-C4CB057C7AF9}" dt="2020-04-14T05:20:40.429" v="25"/>
          <ac:cxnSpMkLst>
            <pc:docMk/>
            <pc:sldMk cId="2003793548" sldId="256"/>
            <ac:cxnSpMk id="44" creationId="{DEF4672B-973F-4809-BA19-6E7A1AE20570}"/>
          </ac:cxnSpMkLst>
        </pc:cxnChg>
        <pc:cxnChg chg="add">
          <ac:chgData name="スッキリジャパン　株式会社" userId="0aa814ee-02b4-4b59-a0ed-8a0ed23de787" providerId="ADAL" clId="{37083194-FA14-4378-B08D-C4CB057C7AF9}" dt="2020-04-14T05:20:40.429" v="25"/>
          <ac:cxnSpMkLst>
            <pc:docMk/>
            <pc:sldMk cId="2003793548" sldId="256"/>
            <ac:cxnSpMk id="45" creationId="{CBDEAAD3-AD04-4855-8DF2-E52BBAA2C427}"/>
          </ac:cxnSpMkLst>
        </pc:cxnChg>
        <pc:cxnChg chg="add">
          <ac:chgData name="スッキリジャパン　株式会社" userId="0aa814ee-02b4-4b59-a0ed-8a0ed23de787" providerId="ADAL" clId="{37083194-FA14-4378-B08D-C4CB057C7AF9}" dt="2020-04-14T05:20:40.429" v="25"/>
          <ac:cxnSpMkLst>
            <pc:docMk/>
            <pc:sldMk cId="2003793548" sldId="256"/>
            <ac:cxnSpMk id="48" creationId="{3A39C817-CBA2-4602-B797-E31A141447E5}"/>
          </ac:cxnSpMkLst>
        </pc:cxnChg>
        <pc:cxnChg chg="add">
          <ac:chgData name="スッキリジャパン　株式会社" userId="0aa814ee-02b4-4b59-a0ed-8a0ed23de787" providerId="ADAL" clId="{37083194-FA14-4378-B08D-C4CB057C7AF9}" dt="2020-04-14T05:20:40.429" v="25"/>
          <ac:cxnSpMkLst>
            <pc:docMk/>
            <pc:sldMk cId="2003793548" sldId="256"/>
            <ac:cxnSpMk id="51" creationId="{BBC9CC0D-E98C-448A-8F35-E68F24951710}"/>
          </ac:cxnSpMkLst>
        </pc:cxnChg>
        <pc:cxnChg chg="add">
          <ac:chgData name="スッキリジャパン　株式会社" userId="0aa814ee-02b4-4b59-a0ed-8a0ed23de787" providerId="ADAL" clId="{37083194-FA14-4378-B08D-C4CB057C7AF9}" dt="2020-04-14T05:20:40.429" v="25"/>
          <ac:cxnSpMkLst>
            <pc:docMk/>
            <pc:sldMk cId="2003793548" sldId="256"/>
            <ac:cxnSpMk id="54" creationId="{9AB16016-DBC8-4B71-9D63-37E9E2A8D9AF}"/>
          </ac:cxnSpMkLst>
        </pc:cxnChg>
        <pc:cxnChg chg="add">
          <ac:chgData name="スッキリジャパン　株式会社" userId="0aa814ee-02b4-4b59-a0ed-8a0ed23de787" providerId="ADAL" clId="{37083194-FA14-4378-B08D-C4CB057C7AF9}" dt="2020-04-14T05:20:40.429" v="25"/>
          <ac:cxnSpMkLst>
            <pc:docMk/>
            <pc:sldMk cId="2003793548" sldId="256"/>
            <ac:cxnSpMk id="55" creationId="{7A2415AB-274B-4E9B-B2BB-9206259AA516}"/>
          </ac:cxnSpMkLst>
        </pc:cxnChg>
      </pc:sldChg>
      <pc:sldChg chg="delSp modSp">
        <pc:chgData name="スッキリジャパン　株式会社" userId="0aa814ee-02b4-4b59-a0ed-8a0ed23de787" providerId="ADAL" clId="{37083194-FA14-4378-B08D-C4CB057C7AF9}" dt="2020-04-14T05:22:11.321" v="42" actId="20577"/>
        <pc:sldMkLst>
          <pc:docMk/>
          <pc:sldMk cId="1297123587" sldId="257"/>
        </pc:sldMkLst>
        <pc:spChg chg="mod">
          <ac:chgData name="スッキリジャパン　株式会社" userId="0aa814ee-02b4-4b59-a0ed-8a0ed23de787" providerId="ADAL" clId="{37083194-FA14-4378-B08D-C4CB057C7AF9}" dt="2020-04-14T05:22:11.321" v="42" actId="20577"/>
          <ac:spMkLst>
            <pc:docMk/>
            <pc:sldMk cId="1297123587" sldId="257"/>
            <ac:spMk id="10" creationId="{CB793315-8311-4346-BA7D-871453E89BFC}"/>
          </ac:spMkLst>
        </pc:spChg>
        <pc:spChg chg="del">
          <ac:chgData name="スッキリジャパン　株式会社" userId="0aa814ee-02b4-4b59-a0ed-8a0ed23de787" providerId="ADAL" clId="{37083194-FA14-4378-B08D-C4CB057C7AF9}" dt="2020-04-14T05:21:20.110" v="28" actId="478"/>
          <ac:spMkLst>
            <pc:docMk/>
            <pc:sldMk cId="1297123587" sldId="257"/>
            <ac:spMk id="46" creationId="{1A999E15-A03C-485A-8F46-EB427D545CA7}"/>
          </ac:spMkLst>
        </pc:spChg>
        <pc:spChg chg="mod">
          <ac:chgData name="スッキリジャパン　株式会社" userId="0aa814ee-02b4-4b59-a0ed-8a0ed23de787" providerId="ADAL" clId="{37083194-FA14-4378-B08D-C4CB057C7AF9}" dt="2020-04-14T05:21:55.008" v="35" actId="1076"/>
          <ac:spMkLst>
            <pc:docMk/>
            <pc:sldMk cId="1297123587" sldId="257"/>
            <ac:spMk id="52" creationId="{D9485700-E9FF-4E90-89AC-180643FE1F24}"/>
          </ac:spMkLst>
        </pc:spChg>
        <pc:spChg chg="mod">
          <ac:chgData name="スッキリジャパン　株式会社" userId="0aa814ee-02b4-4b59-a0ed-8a0ed23de787" providerId="ADAL" clId="{37083194-FA14-4378-B08D-C4CB057C7AF9}" dt="2020-04-14T05:18:57.516" v="9" actId="1076"/>
          <ac:spMkLst>
            <pc:docMk/>
            <pc:sldMk cId="1297123587" sldId="257"/>
            <ac:spMk id="61" creationId="{F9097526-8350-42ED-98EA-4FEC8C40F791}"/>
          </ac:spMkLst>
        </pc:spChg>
        <pc:picChg chg="del">
          <ac:chgData name="スッキリジャパン　株式会社" userId="0aa814ee-02b4-4b59-a0ed-8a0ed23de787" providerId="ADAL" clId="{37083194-FA14-4378-B08D-C4CB057C7AF9}" dt="2020-04-14T05:21:31.224" v="30" actId="478"/>
          <ac:picMkLst>
            <pc:docMk/>
            <pc:sldMk cId="1297123587" sldId="257"/>
            <ac:picMk id="24" creationId="{A2028BC1-801B-4FCE-8F39-CE1BF8A3D059}"/>
          </ac:picMkLst>
        </pc:picChg>
        <pc:picChg chg="del">
          <ac:chgData name="スッキリジャパン　株式会社" userId="0aa814ee-02b4-4b59-a0ed-8a0ed23de787" providerId="ADAL" clId="{37083194-FA14-4378-B08D-C4CB057C7AF9}" dt="2020-04-14T05:21:58.747" v="36" actId="478"/>
          <ac:picMkLst>
            <pc:docMk/>
            <pc:sldMk cId="1297123587" sldId="257"/>
            <ac:picMk id="50" creationId="{79989A67-4131-4233-B391-6658D16FDAEA}"/>
          </ac:picMkLst>
        </pc:picChg>
        <pc:cxnChg chg="mod">
          <ac:chgData name="スッキリジャパン　株式会社" userId="0aa814ee-02b4-4b59-a0ed-8a0ed23de787" providerId="ADAL" clId="{37083194-FA14-4378-B08D-C4CB057C7AF9}" dt="2020-04-14T05:20:03.340" v="24" actId="1076"/>
          <ac:cxnSpMkLst>
            <pc:docMk/>
            <pc:sldMk cId="1297123587" sldId="257"/>
            <ac:cxnSpMk id="3" creationId="{47EB21C3-7334-4084-9283-23B6B9B70C92}"/>
          </ac:cxnSpMkLst>
        </pc:cxnChg>
        <pc:cxnChg chg="del">
          <ac:chgData name="スッキリジャパン　株式会社" userId="0aa814ee-02b4-4b59-a0ed-8a0ed23de787" providerId="ADAL" clId="{37083194-FA14-4378-B08D-C4CB057C7AF9}" dt="2020-04-14T05:21:23.937" v="29" actId="478"/>
          <ac:cxnSpMkLst>
            <pc:docMk/>
            <pc:sldMk cId="1297123587" sldId="257"/>
            <ac:cxnSpMk id="49" creationId="{1E06547A-CE25-48E4-A6FE-056A5824C295}"/>
          </ac:cxnSpMkLst>
        </pc:cxnChg>
      </pc:sldChg>
    </pc:docChg>
  </pc:docChgLst>
  <pc:docChgLst>
    <pc:chgData name="スッキリジャパン　株式会社" userId="0aa814ee-02b4-4b59-a0ed-8a0ed23de787" providerId="ADAL" clId="{26730650-CEC9-44AB-BA48-A28A55235255}"/>
    <pc:docChg chg="modSld sldOrd">
      <pc:chgData name="スッキリジャパン　株式会社" userId="0aa814ee-02b4-4b59-a0ed-8a0ed23de787" providerId="ADAL" clId="{26730650-CEC9-44AB-BA48-A28A55235255}" dt="2020-09-29T02:26:13.692" v="1"/>
      <pc:docMkLst>
        <pc:docMk/>
      </pc:docMkLst>
      <pc:sldChg chg="ord">
        <pc:chgData name="スッキリジャパン　株式会社" userId="0aa814ee-02b4-4b59-a0ed-8a0ed23de787" providerId="ADAL" clId="{26730650-CEC9-44AB-BA48-A28A55235255}" dt="2020-09-29T02:26:13.692" v="1"/>
        <pc:sldMkLst>
          <pc:docMk/>
          <pc:sldMk cId="1297123587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2D73C0-9054-4ADF-9E57-4B8EFDD52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9CE770D-EEC2-407C-8455-E3EBA60CA9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10FFD8-7CF1-4410-ACFA-FE6FD0194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1D9993-FFC5-4CEB-B68F-4421F80BC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38E185-0BF4-43E9-8D25-406FF7DC7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6203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2EA14E-0F8B-4151-AC79-AE72294C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0D3A303-A95A-4A9B-8E53-F12F4514D6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26FA83-1061-4543-B3BD-EF87507DC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A1AB99-1AF0-402A-AF92-3B9FF5DE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4FF59B-9EB9-42C7-8DEF-4BF46933A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4346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7B1FC73-9B4B-488F-88DC-A6C83E8A0D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651B311-0B8A-449B-91F6-930ECDEB76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D68D59B-BAAC-400F-AAE9-56F2D0D4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DF293C-AC15-468C-A89C-D33D2DAB3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4DCD2B-EB58-4F78-ACEA-71B0C691A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198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E3D27B-4F1A-4D74-A1A8-658B13319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D99E70-E70F-438D-B042-E72E1DB04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1210C8-2BFC-404E-8C1F-920DE185A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1F81F7-9EB4-435D-9C11-49C80DEC4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27E0EA-069D-460C-B21D-656C5FC35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3244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3E7974-2D5A-4919-97F2-EDBA7DD79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E2352C0-160F-49CE-B6A7-C448F1A1B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BD7BED-F4CC-445A-9EE2-C3C0E281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B09D12-7083-42CD-8E99-50B05D07C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9E0C43-C5E6-419A-9A1E-BE5E01ABE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2149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45D382-E04A-44E9-82F3-3060DE0BE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F58595-FA8C-4DAF-86E6-5EF513B09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3DB7546-F401-42FF-9535-8C96D0EEEF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3506118-3512-43DF-AA76-22A096108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F42CE5C-0143-4AEA-81CC-6ED9599B0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55A9ACF-41D0-4FC7-B685-147FFC56B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156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16091D-20E5-43CB-BD32-9070AF40C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FEFDAB-0770-479E-A704-B49E6C13E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86DDD8C-1C90-4B74-BDCB-9F5F44B64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C846CFD-5B50-4DDE-A5D0-39897AAD52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7AB709C-20CD-4AD6-835C-A4E15E254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91B48C8-2FE4-4112-AEC8-2DB231C8F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7DC359-4248-4A2C-87FC-D1DE2678B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04FFEAD-6D04-4E87-9090-4C00A282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27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53DC76-C90F-4959-BF11-0B5B16187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AE0C1E6-56E3-4797-9ECF-6B134918A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5D50DBA-8A98-4DDA-8DA8-C832C0C88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CE72F80-1BD4-44C3-A3B2-45B86254B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345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4628D6C-F146-439A-9344-30DCCB07B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FAA16D5-1599-469D-ABE8-58D53EB94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2141F4-AF17-4A6F-8CC7-E887CC290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68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B58664-13B6-4424-A645-CDAC5B62E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3DD7212-43E2-41CF-A11B-F07FF1EFB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3DD1328-06A9-419A-AEB8-225E60399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79DFC59-8D4C-46B6-9305-9FCF9DFB2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FD0EE8-B170-4123-BE9E-855E7959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D18A66E-7756-4EC5-8A9D-591A2DC17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2702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F804B4-80BB-4EA9-91F5-FFF1412EE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8FA3F84-FB2E-4E47-A5A9-B569CDDA8D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3E8E86-B283-45E8-946C-D43C495FC8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2E448E0-5B38-4BB1-80E3-178C2415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2497817-25D8-4272-813D-621780AAE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E8DE4E9-E9D6-471E-986D-C88AA39B2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778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F8F7D95-18BA-40E9-8A4C-7957370DC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703AE2A-EB51-4863-87EB-76171B787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29B7B3-6349-4766-ACD2-F9E8AA0252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4A52A-6772-4829-8871-C12770824476}" type="datetimeFigureOut">
              <a:rPr kumimoji="1" lang="ja-JP" altLang="en-US" smtClean="0"/>
              <a:t>2020/9/29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376D50-7225-430E-8C66-AC1D471922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87D6E2-7A53-47EA-9F3B-4F677DD8F1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54AEF-03F3-4295-BFF8-2B52B22310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1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71D43119-65FE-47E8-A977-C0FB9956645A}"/>
              </a:ext>
            </a:extLst>
          </p:cNvPr>
          <p:cNvSpPr/>
          <p:nvPr/>
        </p:nvSpPr>
        <p:spPr>
          <a:xfrm>
            <a:off x="161038" y="1013427"/>
            <a:ext cx="8584699" cy="2005019"/>
          </a:xfrm>
          <a:prstGeom prst="roundRect">
            <a:avLst/>
          </a:prstGeom>
          <a:solidFill>
            <a:srgbClr val="FF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61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8F35849B-E04B-4FA9-975E-6CC73046E06B}"/>
              </a:ext>
            </a:extLst>
          </p:cNvPr>
          <p:cNvSpPr/>
          <p:nvPr/>
        </p:nvSpPr>
        <p:spPr>
          <a:xfrm>
            <a:off x="476438" y="1222855"/>
            <a:ext cx="8049773" cy="105541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5AD2922-D13F-4184-94B9-FB10DFACCDE0}"/>
              </a:ext>
            </a:extLst>
          </p:cNvPr>
          <p:cNvSpPr/>
          <p:nvPr/>
        </p:nvSpPr>
        <p:spPr>
          <a:xfrm>
            <a:off x="532725" y="1341652"/>
            <a:ext cx="3320210" cy="854672"/>
          </a:xfrm>
          <a:prstGeom prst="rect">
            <a:avLst/>
          </a:prstGeom>
          <a:noFill/>
        </p:spPr>
        <p:txBody>
          <a:bodyPr wrap="square" lIns="84407" tIns="42203" rIns="84407" bIns="42203">
            <a:spAutoFit/>
          </a:bodyPr>
          <a:lstStyle/>
          <a:p>
            <a:pPr algn="ctr"/>
            <a:r>
              <a:rPr lang="ja-JP" altLang="en-US" sz="50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ほぐし職人 </a:t>
            </a:r>
            <a:endParaRPr lang="ja-JP" altLang="en-US" sz="5000" b="1" spc="60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47EB21C3-7334-4084-9283-23B6B9B70C92}"/>
              </a:ext>
            </a:extLst>
          </p:cNvPr>
          <p:cNvCxnSpPr>
            <a:cxnSpLocks/>
          </p:cNvCxnSpPr>
          <p:nvPr/>
        </p:nvCxnSpPr>
        <p:spPr>
          <a:xfrm>
            <a:off x="-94884" y="3423685"/>
            <a:ext cx="123817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D16D0B1-0E88-4573-8FCC-7B780FDFB8FC}"/>
              </a:ext>
            </a:extLst>
          </p:cNvPr>
          <p:cNvSpPr/>
          <p:nvPr/>
        </p:nvSpPr>
        <p:spPr>
          <a:xfrm>
            <a:off x="-48265" y="2158447"/>
            <a:ext cx="8699906" cy="90024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ja-JP" altLang="en-US" sz="4050" b="1" spc="-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本格もみほぐし </a:t>
            </a:r>
            <a:r>
              <a:rPr lang="en-US" altLang="ja-JP" sz="4050" b="1" spc="-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60</a:t>
            </a:r>
            <a:r>
              <a:rPr lang="ja-JP" altLang="en-US" sz="3600" b="1" spc="-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分  </a:t>
            </a:r>
            <a:r>
              <a:rPr lang="ja-JP" altLang="en-US" sz="5400" b="1" spc="-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２</a:t>
            </a:r>
            <a:r>
              <a:rPr lang="en-US" altLang="ja-JP" sz="2800" b="1" spc="-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,</a:t>
            </a:r>
            <a:r>
              <a:rPr lang="ja-JP" altLang="en-US" sz="5400" b="1" spc="-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９８０</a:t>
            </a:r>
            <a:r>
              <a:rPr lang="ja-JP" altLang="en-US" sz="3600" b="1" spc="-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円 </a:t>
            </a:r>
            <a:endParaRPr lang="ja-JP" altLang="en-US" sz="4050" b="1" spc="-300" dirty="0">
              <a:ln w="0"/>
              <a:solidFill>
                <a:srgbClr val="6633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9" name="図 8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5DC21209-5495-4F42-A515-DAF4B7EE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033" y="2888322"/>
            <a:ext cx="2037124" cy="587963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B793315-8311-4346-BA7D-871453E89BFC}"/>
              </a:ext>
            </a:extLst>
          </p:cNvPr>
          <p:cNvSpPr/>
          <p:nvPr/>
        </p:nvSpPr>
        <p:spPr>
          <a:xfrm>
            <a:off x="328111" y="2941753"/>
            <a:ext cx="8699907" cy="68480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ja-JP" sz="4000" b="1" spc="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  <a:r>
              <a:rPr lang="ja-JP" altLang="en-US" sz="36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en-US" altLang="ja-JP" sz="3600" b="1" spc="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10:00</a:t>
            </a:r>
            <a:r>
              <a:rPr lang="ja-JP" altLang="en-US" sz="3600" b="1" spc="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～</a:t>
            </a:r>
            <a:r>
              <a:rPr lang="en-US" altLang="ja-JP" sz="3600" b="1" spc="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23:00</a:t>
            </a:r>
            <a:r>
              <a:rPr lang="ja-JP" altLang="en-US" sz="3600" b="1" spc="3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ja-JP" altLang="en-US" sz="14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最終受</a:t>
            </a:r>
            <a:endParaRPr lang="ja-JP" altLang="en-US" sz="4050" dirty="0">
              <a:ln w="0"/>
              <a:solidFill>
                <a:srgbClr val="6633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50ADD97C-5672-45F4-8F68-26AE80008DBF}"/>
              </a:ext>
            </a:extLst>
          </p:cNvPr>
          <p:cNvSpPr/>
          <p:nvPr/>
        </p:nvSpPr>
        <p:spPr>
          <a:xfrm rot="257910">
            <a:off x="8982173" y="1145864"/>
            <a:ext cx="720765" cy="751031"/>
          </a:xfrm>
          <a:prstGeom prst="roundRect">
            <a:avLst/>
          </a:prstGeom>
          <a:solidFill>
            <a:srgbClr val="FF9900"/>
          </a:solidFill>
          <a:ln w="38100">
            <a:solidFill>
              <a:srgbClr val="FF99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68580" tIns="34290" rIns="68580" bIns="34290">
            <a:spAutoFit/>
          </a:bodyPr>
          <a:lstStyle/>
          <a:p>
            <a:pPr algn="ctr"/>
            <a:r>
              <a:rPr lang="ja-JP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首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693F0CA7-6FAE-43F2-A96A-CFF06131660C}"/>
              </a:ext>
            </a:extLst>
          </p:cNvPr>
          <p:cNvSpPr/>
          <p:nvPr/>
        </p:nvSpPr>
        <p:spPr>
          <a:xfrm rot="257910">
            <a:off x="10020611" y="1155493"/>
            <a:ext cx="720765" cy="751031"/>
          </a:xfrm>
          <a:prstGeom prst="roundRect">
            <a:avLst/>
          </a:prstGeom>
          <a:solidFill>
            <a:srgbClr val="FF9900"/>
          </a:solidFill>
          <a:ln w="38100">
            <a:solidFill>
              <a:srgbClr val="FF99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68580" tIns="34290" rIns="68580" bIns="34290">
            <a:spAutoFit/>
          </a:bodyPr>
          <a:lstStyle/>
          <a:p>
            <a:pPr algn="ctr"/>
            <a:r>
              <a:rPr lang="ja-JP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肩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E0CEA98B-FBA5-4DCD-A1E0-BBC42C532BAC}"/>
              </a:ext>
            </a:extLst>
          </p:cNvPr>
          <p:cNvSpPr/>
          <p:nvPr/>
        </p:nvSpPr>
        <p:spPr>
          <a:xfrm rot="257910">
            <a:off x="11059216" y="1170782"/>
            <a:ext cx="777217" cy="757654"/>
          </a:xfrm>
          <a:prstGeom prst="roundRect">
            <a:avLst/>
          </a:prstGeom>
          <a:solidFill>
            <a:srgbClr val="FF9900"/>
          </a:solidFill>
          <a:ln w="38100">
            <a:solidFill>
              <a:srgbClr val="FF99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r>
              <a:rPr lang="ja-JP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腰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D9B0137-63E5-46AE-84A6-33DDEA5E525E}"/>
              </a:ext>
            </a:extLst>
          </p:cNvPr>
          <p:cNvSpPr/>
          <p:nvPr/>
        </p:nvSpPr>
        <p:spPr>
          <a:xfrm>
            <a:off x="7153330" y="1737207"/>
            <a:ext cx="1369606" cy="43858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ja-JP" altLang="en-US" sz="24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小田原店</a:t>
            </a:r>
            <a:endParaRPr lang="ja-JP" altLang="en-US" sz="7200" b="1" dirty="0">
              <a:ln w="0"/>
              <a:solidFill>
                <a:srgbClr val="6633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6E1A5D8-3328-4C36-812C-EC91D7844552}"/>
              </a:ext>
            </a:extLst>
          </p:cNvPr>
          <p:cNvCxnSpPr>
            <a:cxnSpLocks/>
          </p:cNvCxnSpPr>
          <p:nvPr/>
        </p:nvCxnSpPr>
        <p:spPr>
          <a:xfrm flipH="1">
            <a:off x="5452727" y="3713280"/>
            <a:ext cx="544" cy="24210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図 17">
            <a:extLst>
              <a:ext uri="{FF2B5EF4-FFF2-40B4-BE49-F238E27FC236}">
                <a16:creationId xmlns:a16="http://schemas.microsoft.com/office/drawing/2014/main" id="{FE3A38E5-52FD-4094-A31F-BC7BAFA0A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576" y="3727752"/>
            <a:ext cx="3646877" cy="760911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E96EF2FD-B8BE-4F53-A7A5-1B6429FE5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014" y="3836593"/>
            <a:ext cx="3358842" cy="447192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C2A44809-875F-4CB0-96F9-E6036FBB9C5C}"/>
              </a:ext>
            </a:extLst>
          </p:cNvPr>
          <p:cNvSpPr/>
          <p:nvPr/>
        </p:nvSpPr>
        <p:spPr>
          <a:xfrm>
            <a:off x="1632455" y="4190706"/>
            <a:ext cx="2220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本格もみほぐし </a:t>
            </a:r>
            <a:r>
              <a:rPr lang="en-US" altLang="ja-JP" sz="135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</a:t>
            </a:r>
            <a:r>
              <a:rPr lang="ja-JP" altLang="en-US" sz="105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分 </a:t>
            </a:r>
            <a:r>
              <a:rPr lang="en-US" altLang="ja-JP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en-US" altLang="ja-JP" sz="82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r>
              <a:rPr lang="en-US" altLang="ja-JP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980</a:t>
            </a:r>
            <a:r>
              <a:rPr lang="ja-JP" altLang="en-US" sz="105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円</a:t>
            </a:r>
            <a:r>
              <a:rPr lang="ja-JP" altLang="en-US" sz="45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（税抜）</a:t>
            </a:r>
            <a:endParaRPr lang="ja-JP" altLang="en-US" sz="1350" b="1" dirty="0">
              <a:ln w="0"/>
              <a:solidFill>
                <a:srgbClr val="6633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10D886BF-F2B3-4BE4-AAF3-3C9FE556ED85}"/>
              </a:ext>
            </a:extLst>
          </p:cNvPr>
          <p:cNvSpPr/>
          <p:nvPr/>
        </p:nvSpPr>
        <p:spPr>
          <a:xfrm>
            <a:off x="1608385" y="4520743"/>
            <a:ext cx="1693412" cy="21929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小田原店 　  </a:t>
            </a:r>
            <a:r>
              <a:rPr lang="en-US" altLang="ja-JP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  <a:r>
              <a:rPr lang="ja-JP" altLang="en-US" sz="975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975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F78011A-A3F5-4289-A282-EFD0847D2073}"/>
              </a:ext>
            </a:extLst>
          </p:cNvPr>
          <p:cNvSpPr/>
          <p:nvPr/>
        </p:nvSpPr>
        <p:spPr>
          <a:xfrm>
            <a:off x="3664789" y="4303401"/>
            <a:ext cx="153760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店舗</a:t>
            </a:r>
            <a:r>
              <a:rPr lang="en-US" altLang="ja-JP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共通ポイントカード</a:t>
            </a: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D7C0FC5A-0EB7-4FD4-B917-09CDD5FE9017}"/>
              </a:ext>
            </a:extLst>
          </p:cNvPr>
          <p:cNvCxnSpPr/>
          <p:nvPr/>
        </p:nvCxnSpPr>
        <p:spPr>
          <a:xfrm>
            <a:off x="1690734" y="4864265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F3E5DD5-467D-4959-9584-0039339B2A60}"/>
              </a:ext>
            </a:extLst>
          </p:cNvPr>
          <p:cNvSpPr/>
          <p:nvPr/>
        </p:nvSpPr>
        <p:spPr>
          <a:xfrm>
            <a:off x="1610102" y="4670125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8D2703A1-F0F2-4993-A267-3F23E1A5B8C0}"/>
              </a:ext>
            </a:extLst>
          </p:cNvPr>
          <p:cNvSpPr/>
          <p:nvPr/>
        </p:nvSpPr>
        <p:spPr>
          <a:xfrm>
            <a:off x="1607868" y="5611203"/>
            <a:ext cx="1706236" cy="23083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伊勢原</a:t>
            </a:r>
            <a:r>
              <a:rPr lang="en-US" altLang="ja-JP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246</a:t>
            </a:r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店 </a:t>
            </a:r>
            <a:r>
              <a:rPr lang="en-US" altLang="ja-JP" sz="10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  <a:r>
              <a:rPr lang="ja-JP" altLang="en-US" sz="105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105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2BA6EA1A-B342-4C76-B80C-30C216905A3F}"/>
              </a:ext>
            </a:extLst>
          </p:cNvPr>
          <p:cNvSpPr/>
          <p:nvPr/>
        </p:nvSpPr>
        <p:spPr>
          <a:xfrm>
            <a:off x="1617869" y="4887908"/>
            <a:ext cx="1654940" cy="21929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秦野店     　 </a:t>
            </a:r>
            <a:r>
              <a:rPr lang="en-US" altLang="ja-JP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  <a:r>
              <a:rPr lang="ja-JP" altLang="en-US" sz="975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975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A8930E8C-87A7-4D9F-B8E7-E3749326AE1E}"/>
              </a:ext>
            </a:extLst>
          </p:cNvPr>
          <p:cNvSpPr/>
          <p:nvPr/>
        </p:nvSpPr>
        <p:spPr>
          <a:xfrm>
            <a:off x="1617870" y="5241707"/>
            <a:ext cx="1654940" cy="21929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平塚店      　</a:t>
            </a:r>
            <a:r>
              <a:rPr lang="en-US" altLang="ja-JP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  <a:r>
              <a:rPr lang="ja-JP" altLang="en-US" sz="975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975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797A4DA3-FECC-4FF7-88AA-1B5DF03DAC21}"/>
              </a:ext>
            </a:extLst>
          </p:cNvPr>
          <p:cNvSpPr/>
          <p:nvPr/>
        </p:nvSpPr>
        <p:spPr>
          <a:xfrm>
            <a:off x="3374571" y="5220052"/>
            <a:ext cx="1874552" cy="32316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大井松田店　         </a:t>
            </a:r>
            <a:r>
              <a:rPr lang="en-US" altLang="ja-JP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 </a:t>
            </a:r>
          </a:p>
          <a:p>
            <a:pPr algn="ctr"/>
            <a:r>
              <a:rPr lang="ja-JP" altLang="en-US" sz="67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　　　　　　　       ミマスモール</a:t>
            </a:r>
            <a:r>
              <a:rPr lang="en-US" altLang="ja-JP" sz="67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ja-JP" altLang="en-US" sz="67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階</a:t>
            </a:r>
            <a:r>
              <a:rPr lang="ja-JP" altLang="en-US" sz="675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675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9DB282DC-E2F6-4365-BC16-B444DA55771F}"/>
              </a:ext>
            </a:extLst>
          </p:cNvPr>
          <p:cNvSpPr/>
          <p:nvPr/>
        </p:nvSpPr>
        <p:spPr>
          <a:xfrm>
            <a:off x="3385002" y="4857999"/>
            <a:ext cx="1791196" cy="50597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辻堂店</a:t>
            </a:r>
            <a:r>
              <a:rPr lang="ja-JP" altLang="en-US" sz="788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            </a:t>
            </a:r>
            <a:r>
              <a:rPr lang="en-US" altLang="ja-JP" sz="10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</a:p>
          <a:p>
            <a:r>
              <a:rPr lang="ja-JP" altLang="en-US" sz="788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　　　　　          </a:t>
            </a:r>
            <a:r>
              <a:rPr lang="ja-JP" altLang="en-US" sz="67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食品館あおば内 </a:t>
            </a:r>
            <a:endParaRPr lang="en-US" altLang="ja-JP" sz="675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05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     </a:t>
            </a:r>
            <a:endParaRPr lang="ja-JP" altLang="en-US" sz="105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76F8BC09-ABE5-4282-82C4-E5795196CC0B}"/>
              </a:ext>
            </a:extLst>
          </p:cNvPr>
          <p:cNvSpPr/>
          <p:nvPr/>
        </p:nvSpPr>
        <p:spPr>
          <a:xfrm>
            <a:off x="1595368" y="5010114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DF01CAC8-800E-40EF-8BD2-2CD38D09EF18}"/>
              </a:ext>
            </a:extLst>
          </p:cNvPr>
          <p:cNvCxnSpPr/>
          <p:nvPr/>
        </p:nvCxnSpPr>
        <p:spPr>
          <a:xfrm>
            <a:off x="1675191" y="5206839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2B00F2C3-7B81-4D2C-90CC-DC2E8038E761}"/>
              </a:ext>
            </a:extLst>
          </p:cNvPr>
          <p:cNvCxnSpPr/>
          <p:nvPr/>
        </p:nvCxnSpPr>
        <p:spPr>
          <a:xfrm>
            <a:off x="1665493" y="5551205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9D6022F2-7CD9-46B3-9BC0-55AE92788AE3}"/>
              </a:ext>
            </a:extLst>
          </p:cNvPr>
          <p:cNvSpPr/>
          <p:nvPr/>
        </p:nvSpPr>
        <p:spPr>
          <a:xfrm>
            <a:off x="1593406" y="5380203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1B75C2E1-CB3E-4C92-A65F-0809418F512D}"/>
              </a:ext>
            </a:extLst>
          </p:cNvPr>
          <p:cNvSpPr/>
          <p:nvPr/>
        </p:nvSpPr>
        <p:spPr>
          <a:xfrm>
            <a:off x="1595368" y="5750293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ECC91CD9-99D3-470E-90B9-A8F3900ABF9D}"/>
              </a:ext>
            </a:extLst>
          </p:cNvPr>
          <p:cNvCxnSpPr/>
          <p:nvPr/>
        </p:nvCxnSpPr>
        <p:spPr>
          <a:xfrm>
            <a:off x="1690734" y="5941578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05C692D2-5A72-4617-B431-81D9F0DA9C5F}"/>
              </a:ext>
            </a:extLst>
          </p:cNvPr>
          <p:cNvSpPr/>
          <p:nvPr/>
        </p:nvSpPr>
        <p:spPr>
          <a:xfrm>
            <a:off x="3369998" y="4463030"/>
            <a:ext cx="1823256" cy="5116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いせはら</a:t>
            </a:r>
            <a:r>
              <a:rPr lang="en-US" altLang="ja-JP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COMA</a:t>
            </a:r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店</a:t>
            </a:r>
            <a:r>
              <a:rPr lang="en-US" altLang="ja-JP" sz="7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ja-JP" sz="10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  <a:endParaRPr lang="en-US" altLang="ja-JP" sz="700" b="1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788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　　　　　</a:t>
            </a:r>
            <a:r>
              <a:rPr lang="ja-JP" altLang="en-US" sz="67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伊勢原駅前</a:t>
            </a:r>
            <a:r>
              <a:rPr lang="en-US" altLang="ja-JP" sz="75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COMA2</a:t>
            </a:r>
            <a:r>
              <a:rPr lang="ja-JP" altLang="en-US" sz="75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階 </a:t>
            </a:r>
            <a:r>
              <a:rPr lang="en-US" altLang="ja-JP" sz="82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altLang="ja-JP" sz="105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05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</a:t>
            </a:r>
            <a:r>
              <a:rPr lang="ja-JP" altLang="en-US" sz="105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105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200AF7E0-9116-4BEC-847B-46BFAF7A6CD7}"/>
              </a:ext>
            </a:extLst>
          </p:cNvPr>
          <p:cNvSpPr/>
          <p:nvPr/>
        </p:nvSpPr>
        <p:spPr>
          <a:xfrm>
            <a:off x="3359157" y="5001096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2827B26B-26B2-4339-A6DF-D26843E36BF2}"/>
              </a:ext>
            </a:extLst>
          </p:cNvPr>
          <p:cNvCxnSpPr/>
          <p:nvPr/>
        </p:nvCxnSpPr>
        <p:spPr>
          <a:xfrm>
            <a:off x="3437669" y="5185806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8A7FBED0-D1EC-4F63-AD3B-EF7EA655AA4B}"/>
              </a:ext>
            </a:extLst>
          </p:cNvPr>
          <p:cNvSpPr/>
          <p:nvPr/>
        </p:nvSpPr>
        <p:spPr>
          <a:xfrm>
            <a:off x="3346499" y="5345581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76D5EF23-E3D6-4D5C-9D31-9902D4B4EB01}"/>
              </a:ext>
            </a:extLst>
          </p:cNvPr>
          <p:cNvSpPr/>
          <p:nvPr/>
        </p:nvSpPr>
        <p:spPr>
          <a:xfrm>
            <a:off x="3353949" y="4663619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8D182A2A-0BDA-4ADE-A633-10CB68AD221F}"/>
              </a:ext>
            </a:extLst>
          </p:cNvPr>
          <p:cNvCxnSpPr/>
          <p:nvPr/>
        </p:nvCxnSpPr>
        <p:spPr>
          <a:xfrm>
            <a:off x="3457883" y="4861681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796F7B19-58CD-43D8-A1F0-F3912A57FD36}"/>
              </a:ext>
            </a:extLst>
          </p:cNvPr>
          <p:cNvCxnSpPr/>
          <p:nvPr/>
        </p:nvCxnSpPr>
        <p:spPr>
          <a:xfrm>
            <a:off x="3437669" y="5543216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図 44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F56E0A89-69BF-44B7-A505-D0C12EFF7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688" y="6408163"/>
            <a:ext cx="411955" cy="134599"/>
          </a:xfrm>
          <a:prstGeom prst="rect">
            <a:avLst/>
          </a:prstGeom>
        </p:spPr>
      </p:pic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670175FB-E422-460E-8144-E3EEDF937309}"/>
              </a:ext>
            </a:extLst>
          </p:cNvPr>
          <p:cNvSpPr/>
          <p:nvPr/>
        </p:nvSpPr>
        <p:spPr>
          <a:xfrm>
            <a:off x="8029291" y="2735612"/>
            <a:ext cx="754053" cy="25391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ja-JP" altLang="en-US" sz="1200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（税抜）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8B0E0A4-DEED-48C1-B2DC-234CD52C4DA4}"/>
              </a:ext>
            </a:extLst>
          </p:cNvPr>
          <p:cNvSpPr/>
          <p:nvPr/>
        </p:nvSpPr>
        <p:spPr>
          <a:xfrm>
            <a:off x="-1" y="3541347"/>
            <a:ext cx="12203887" cy="50172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46251176-B6F0-4CD4-974F-AA353EDF9CBF}"/>
              </a:ext>
            </a:extLst>
          </p:cNvPr>
          <p:cNvCxnSpPr>
            <a:cxnSpLocks/>
          </p:cNvCxnSpPr>
          <p:nvPr/>
        </p:nvCxnSpPr>
        <p:spPr>
          <a:xfrm>
            <a:off x="-11887" y="1011528"/>
            <a:ext cx="12203887" cy="429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5BB19B8D-D63D-4679-93C9-D1801342CAC7}"/>
              </a:ext>
            </a:extLst>
          </p:cNvPr>
          <p:cNvSpPr/>
          <p:nvPr/>
        </p:nvSpPr>
        <p:spPr>
          <a:xfrm>
            <a:off x="3357587" y="1065593"/>
            <a:ext cx="3997468" cy="1316337"/>
          </a:xfrm>
          <a:prstGeom prst="rect">
            <a:avLst/>
          </a:prstGeom>
          <a:noFill/>
        </p:spPr>
        <p:txBody>
          <a:bodyPr wrap="square" lIns="84407" tIns="42203" rIns="84407" bIns="42203">
            <a:spAutoFit/>
          </a:bodyPr>
          <a:lstStyle/>
          <a:p>
            <a:pPr algn="ctr"/>
            <a:r>
              <a:rPr lang="ja-JP" altLang="en-US" sz="54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 </a:t>
            </a:r>
            <a:r>
              <a:rPr lang="ja-JP" altLang="en-US" sz="8000" b="1" spc="65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howcard Gothic" panose="04020904020102020604" pitchFamily="82" charset="0"/>
                <a:ea typeface="HGP創英角ｺﾞｼｯｸUB" panose="020B0900000000000000" pitchFamily="50" charset="-128"/>
              </a:rPr>
              <a:t>ス</a:t>
            </a:r>
            <a:r>
              <a:rPr lang="ja-JP" altLang="en-US" sz="5400" b="1" spc="65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howcard Gothic" panose="04020904020102020604" pitchFamily="82" charset="0"/>
                <a:ea typeface="HGP創英角ｺﾞｼｯｸUB" panose="020B0900000000000000" pitchFamily="50" charset="-128"/>
              </a:rPr>
              <a:t>ッ</a:t>
            </a:r>
            <a:r>
              <a:rPr lang="ja-JP" altLang="en-US" sz="7200" b="1" spc="65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howcard Gothic" panose="04020904020102020604" pitchFamily="82" charset="0"/>
                <a:ea typeface="HGP創英角ｺﾞｼｯｸUB" panose="020B0900000000000000" pitchFamily="50" charset="-128"/>
              </a:rPr>
              <a:t>キリ</a:t>
            </a:r>
            <a:endParaRPr lang="ja-JP" altLang="en-US" sz="5400" b="1" spc="65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howcard Gothic" panose="04020904020102020604" pitchFamily="82" charset="0"/>
              <a:ea typeface="HGP創英角ｺﾞｼｯｸUB" panose="020B0900000000000000" pitchFamily="50" charset="-128"/>
            </a:endParaRPr>
          </a:p>
        </p:txBody>
      </p:sp>
      <p:sp>
        <p:nvSpPr>
          <p:cNvPr id="59" name="四角形: 角を丸くする 58">
            <a:extLst>
              <a:ext uri="{FF2B5EF4-FFF2-40B4-BE49-F238E27FC236}">
                <a16:creationId xmlns:a16="http://schemas.microsoft.com/office/drawing/2014/main" id="{5EDAA04C-E776-41B5-9D10-B8103F9DE9EA}"/>
              </a:ext>
            </a:extLst>
          </p:cNvPr>
          <p:cNvSpPr/>
          <p:nvPr/>
        </p:nvSpPr>
        <p:spPr>
          <a:xfrm rot="203085">
            <a:off x="9027139" y="2054380"/>
            <a:ext cx="2707705" cy="689550"/>
          </a:xfrm>
          <a:prstGeom prst="roundRect">
            <a:avLst/>
          </a:prstGeom>
          <a:solidFill>
            <a:srgbClr val="FF9900"/>
          </a:solidFill>
          <a:ln w="38100">
            <a:solidFill>
              <a:srgbClr val="FF99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r>
              <a:rPr lang="ja-JP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お疲れに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F9097526-8350-42ED-98EA-4FEC8C40F791}"/>
              </a:ext>
            </a:extLst>
          </p:cNvPr>
          <p:cNvSpPr/>
          <p:nvPr/>
        </p:nvSpPr>
        <p:spPr>
          <a:xfrm>
            <a:off x="960390" y="3845793"/>
            <a:ext cx="3320210" cy="454562"/>
          </a:xfrm>
          <a:prstGeom prst="rect">
            <a:avLst/>
          </a:prstGeom>
          <a:noFill/>
        </p:spPr>
        <p:txBody>
          <a:bodyPr wrap="square" lIns="84407" tIns="42203" rIns="84407" bIns="42203">
            <a:spAutoFit/>
          </a:bodyPr>
          <a:lstStyle/>
          <a:p>
            <a:pPr algn="ctr"/>
            <a:r>
              <a:rPr lang="ja-JP" altLang="en-US" sz="24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ほぐし職人 </a:t>
            </a:r>
            <a:endParaRPr lang="ja-JP" altLang="en-US" sz="2400" b="1" spc="60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332C1080-B214-4E02-A66F-B779727BCB49}"/>
              </a:ext>
            </a:extLst>
          </p:cNvPr>
          <p:cNvSpPr/>
          <p:nvPr/>
        </p:nvSpPr>
        <p:spPr>
          <a:xfrm>
            <a:off x="2279597" y="3622745"/>
            <a:ext cx="3288607" cy="762339"/>
          </a:xfrm>
          <a:prstGeom prst="rect">
            <a:avLst/>
          </a:prstGeom>
          <a:noFill/>
        </p:spPr>
        <p:txBody>
          <a:bodyPr wrap="square" lIns="84407" tIns="42203" rIns="84407" bIns="42203">
            <a:spAutoFit/>
          </a:bodyPr>
          <a:lstStyle/>
          <a:p>
            <a:pPr algn="ctr"/>
            <a:r>
              <a:rPr lang="ja-JP" altLang="en-US" sz="4400" b="1" spc="30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 </a:t>
            </a:r>
            <a:r>
              <a:rPr lang="ja-JP" altLang="en-US" sz="3200" b="1" spc="30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スッキリ</a:t>
            </a:r>
            <a:endParaRPr lang="ja-JP" altLang="en-US" sz="4400" b="1" spc="30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2" name="テキスト ボックス 2">
            <a:extLst>
              <a:ext uri="{FF2B5EF4-FFF2-40B4-BE49-F238E27FC236}">
                <a16:creationId xmlns:a16="http://schemas.microsoft.com/office/drawing/2014/main" id="{D9485700-E9FF-4E90-89AC-180643FE1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555" y="5581973"/>
            <a:ext cx="2220480" cy="43549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700" kern="1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全店共通でご利用頂けます。</a:t>
            </a:r>
            <a:r>
              <a:rPr lang="ja-JP" altLang="en-US" sz="700" kern="100" dirty="0">
                <a:latin typeface="+mj-ea"/>
                <a:ea typeface="+mj-ea"/>
                <a:cs typeface="Times New Roman" panose="02020603050405020304" pitchFamily="18" charset="0"/>
              </a:rPr>
              <a:t>電話予約の際は</a:t>
            </a:r>
            <a:endParaRPr lang="en-US" altLang="ja-JP" sz="700" kern="1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altLang="en-US" sz="700" kern="100" dirty="0">
                <a:latin typeface="+mj-ea"/>
                <a:ea typeface="+mj-ea"/>
                <a:cs typeface="Times New Roman" panose="02020603050405020304" pitchFamily="18" charset="0"/>
              </a:rPr>
              <a:t>フルネームと会員番号をお伝えください。</a:t>
            </a:r>
            <a:endParaRPr lang="en-US" altLang="ja-JP" sz="700" kern="1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altLang="en-US" sz="700" kern="100" dirty="0">
                <a:latin typeface="+mj-ea"/>
                <a:ea typeface="+mj-ea"/>
                <a:cs typeface="Times New Roman" panose="02020603050405020304" pitchFamily="18" charset="0"/>
              </a:rPr>
              <a:t>会員番号は各店ごとに異なります。</a:t>
            </a:r>
            <a:endParaRPr lang="ja-JP" sz="700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123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FFD487E-4C13-484E-A740-7C599FBF558E}"/>
              </a:ext>
            </a:extLst>
          </p:cNvPr>
          <p:cNvSpPr txBox="1"/>
          <p:nvPr/>
        </p:nvSpPr>
        <p:spPr>
          <a:xfrm>
            <a:off x="1021976" y="699247"/>
            <a:ext cx="5970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ｌｌｌｌ</a:t>
            </a: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38F231BF-CDE5-42BF-A901-8D889D5A3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014" y="3836593"/>
            <a:ext cx="3358842" cy="447192"/>
          </a:xfrm>
          <a:prstGeom prst="rect">
            <a:avLst/>
          </a:prstGeom>
        </p:spPr>
      </p:pic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D1F42627-5810-425B-9D59-8C529F5AB0E2}"/>
              </a:ext>
            </a:extLst>
          </p:cNvPr>
          <p:cNvSpPr/>
          <p:nvPr/>
        </p:nvSpPr>
        <p:spPr>
          <a:xfrm>
            <a:off x="1632455" y="4190706"/>
            <a:ext cx="2220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本格もみほぐし </a:t>
            </a:r>
            <a:r>
              <a:rPr lang="en-US" altLang="ja-JP" sz="135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</a:t>
            </a:r>
            <a:r>
              <a:rPr lang="ja-JP" altLang="en-US" sz="105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分 </a:t>
            </a:r>
            <a:r>
              <a:rPr lang="en-US" altLang="ja-JP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en-US" altLang="ja-JP" sz="82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r>
              <a:rPr lang="en-US" altLang="ja-JP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980</a:t>
            </a:r>
            <a:r>
              <a:rPr lang="ja-JP" altLang="en-US" sz="105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円</a:t>
            </a:r>
            <a:r>
              <a:rPr lang="ja-JP" altLang="en-US" sz="45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（税抜）</a:t>
            </a:r>
            <a:endParaRPr lang="ja-JP" altLang="en-US" sz="1350" b="1" dirty="0">
              <a:ln w="0"/>
              <a:solidFill>
                <a:srgbClr val="6633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E3453369-9A02-48CA-A24E-6592B5F1086D}"/>
              </a:ext>
            </a:extLst>
          </p:cNvPr>
          <p:cNvSpPr/>
          <p:nvPr/>
        </p:nvSpPr>
        <p:spPr>
          <a:xfrm>
            <a:off x="1608385" y="4520743"/>
            <a:ext cx="1693412" cy="21929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小田原店 　  </a:t>
            </a:r>
            <a:r>
              <a:rPr lang="en-US" altLang="ja-JP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  <a:r>
              <a:rPr lang="ja-JP" altLang="en-US" sz="975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975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E4FCFCC8-255F-499C-B679-3C6048723934}"/>
              </a:ext>
            </a:extLst>
          </p:cNvPr>
          <p:cNvSpPr/>
          <p:nvPr/>
        </p:nvSpPr>
        <p:spPr>
          <a:xfrm>
            <a:off x="3664789" y="4303401"/>
            <a:ext cx="153760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店舗</a:t>
            </a:r>
            <a:r>
              <a:rPr lang="en-US" altLang="ja-JP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共通ポイントカード</a:t>
            </a: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33EDFCC7-6242-4CF6-ABEF-3CCE4B843A14}"/>
              </a:ext>
            </a:extLst>
          </p:cNvPr>
          <p:cNvCxnSpPr/>
          <p:nvPr/>
        </p:nvCxnSpPr>
        <p:spPr>
          <a:xfrm>
            <a:off x="1690734" y="4864265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C81614E-21BD-4794-97D8-C95FAD5620E5}"/>
              </a:ext>
            </a:extLst>
          </p:cNvPr>
          <p:cNvSpPr/>
          <p:nvPr/>
        </p:nvSpPr>
        <p:spPr>
          <a:xfrm>
            <a:off x="1610102" y="4670125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10C1BB47-DA82-42F1-B938-B976D1AD5C66}"/>
              </a:ext>
            </a:extLst>
          </p:cNvPr>
          <p:cNvSpPr/>
          <p:nvPr/>
        </p:nvSpPr>
        <p:spPr>
          <a:xfrm>
            <a:off x="1607868" y="5611203"/>
            <a:ext cx="1706236" cy="23083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伊勢原</a:t>
            </a:r>
            <a:r>
              <a:rPr lang="en-US" altLang="ja-JP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246</a:t>
            </a:r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店 </a:t>
            </a:r>
            <a:r>
              <a:rPr lang="en-US" altLang="ja-JP" sz="10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  <a:r>
              <a:rPr lang="ja-JP" altLang="en-US" sz="105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105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82030312-239E-47D2-B5CD-F3FBAEF6AEE9}"/>
              </a:ext>
            </a:extLst>
          </p:cNvPr>
          <p:cNvSpPr/>
          <p:nvPr/>
        </p:nvSpPr>
        <p:spPr>
          <a:xfrm>
            <a:off x="1617869" y="4887908"/>
            <a:ext cx="1654940" cy="21929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秦野店     　 </a:t>
            </a:r>
            <a:r>
              <a:rPr lang="en-US" altLang="ja-JP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  <a:r>
              <a:rPr lang="ja-JP" altLang="en-US" sz="975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975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D2F46595-B2F6-476D-BEF6-248118BD8B23}"/>
              </a:ext>
            </a:extLst>
          </p:cNvPr>
          <p:cNvSpPr/>
          <p:nvPr/>
        </p:nvSpPr>
        <p:spPr>
          <a:xfrm>
            <a:off x="1617870" y="5241707"/>
            <a:ext cx="1654940" cy="21929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平塚店      　</a:t>
            </a:r>
            <a:r>
              <a:rPr lang="en-US" altLang="ja-JP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  <a:r>
              <a:rPr lang="ja-JP" altLang="en-US" sz="975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975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11EAA6AB-36CB-4EDC-91BE-ED1B29C3A441}"/>
              </a:ext>
            </a:extLst>
          </p:cNvPr>
          <p:cNvSpPr/>
          <p:nvPr/>
        </p:nvSpPr>
        <p:spPr>
          <a:xfrm>
            <a:off x="3374571" y="5220052"/>
            <a:ext cx="1874552" cy="32316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大井松田店　         </a:t>
            </a:r>
            <a:r>
              <a:rPr lang="en-US" altLang="ja-JP" sz="975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 </a:t>
            </a:r>
          </a:p>
          <a:p>
            <a:pPr algn="ctr"/>
            <a:r>
              <a:rPr lang="ja-JP" altLang="en-US" sz="67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　　　　　　　       ミマスモール</a:t>
            </a:r>
            <a:r>
              <a:rPr lang="en-US" altLang="ja-JP" sz="67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ja-JP" altLang="en-US" sz="67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階</a:t>
            </a:r>
            <a:r>
              <a:rPr lang="ja-JP" altLang="en-US" sz="675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675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B19C139B-D729-42D5-9686-F17071FAA3DA}"/>
              </a:ext>
            </a:extLst>
          </p:cNvPr>
          <p:cNvSpPr/>
          <p:nvPr/>
        </p:nvSpPr>
        <p:spPr>
          <a:xfrm>
            <a:off x="3385002" y="4857999"/>
            <a:ext cx="1791196" cy="50597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辻堂店</a:t>
            </a:r>
            <a:r>
              <a:rPr lang="ja-JP" altLang="en-US" sz="788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            </a:t>
            </a:r>
            <a:r>
              <a:rPr lang="en-US" altLang="ja-JP" sz="10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</a:p>
          <a:p>
            <a:r>
              <a:rPr lang="ja-JP" altLang="en-US" sz="788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　　　　　          </a:t>
            </a:r>
            <a:r>
              <a:rPr lang="ja-JP" altLang="en-US" sz="67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食品館あおば内 </a:t>
            </a:r>
            <a:endParaRPr lang="en-US" altLang="ja-JP" sz="675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05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     </a:t>
            </a:r>
            <a:endParaRPr lang="ja-JP" altLang="en-US" sz="105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AA167B9A-14C9-4695-A869-B8F7BCD5E306}"/>
              </a:ext>
            </a:extLst>
          </p:cNvPr>
          <p:cNvSpPr/>
          <p:nvPr/>
        </p:nvSpPr>
        <p:spPr>
          <a:xfrm>
            <a:off x="1595368" y="5010114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DEF4672B-973F-4809-BA19-6E7A1AE20570}"/>
              </a:ext>
            </a:extLst>
          </p:cNvPr>
          <p:cNvCxnSpPr/>
          <p:nvPr/>
        </p:nvCxnSpPr>
        <p:spPr>
          <a:xfrm>
            <a:off x="1675191" y="5206839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CBDEAAD3-AD04-4855-8DF2-E52BBAA2C427}"/>
              </a:ext>
            </a:extLst>
          </p:cNvPr>
          <p:cNvCxnSpPr/>
          <p:nvPr/>
        </p:nvCxnSpPr>
        <p:spPr>
          <a:xfrm>
            <a:off x="1665493" y="5551205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A9CEC541-1234-4B8B-8478-8C1769AB3E95}"/>
              </a:ext>
            </a:extLst>
          </p:cNvPr>
          <p:cNvSpPr/>
          <p:nvPr/>
        </p:nvSpPr>
        <p:spPr>
          <a:xfrm>
            <a:off x="1593406" y="5380203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08FA9581-37E3-4C80-B09E-73EFC2F4FA32}"/>
              </a:ext>
            </a:extLst>
          </p:cNvPr>
          <p:cNvSpPr/>
          <p:nvPr/>
        </p:nvSpPr>
        <p:spPr>
          <a:xfrm>
            <a:off x="1595368" y="5750293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3A39C817-CBA2-4602-B797-E31A141447E5}"/>
              </a:ext>
            </a:extLst>
          </p:cNvPr>
          <p:cNvCxnSpPr/>
          <p:nvPr/>
        </p:nvCxnSpPr>
        <p:spPr>
          <a:xfrm>
            <a:off x="1690734" y="5941578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0E311667-4630-4621-BA13-177667CAE054}"/>
              </a:ext>
            </a:extLst>
          </p:cNvPr>
          <p:cNvSpPr/>
          <p:nvPr/>
        </p:nvSpPr>
        <p:spPr>
          <a:xfrm>
            <a:off x="3369998" y="4463030"/>
            <a:ext cx="1823256" cy="5116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いせはら</a:t>
            </a:r>
            <a:r>
              <a:rPr lang="en-US" altLang="ja-JP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COMA</a:t>
            </a:r>
            <a:r>
              <a:rPr lang="ja-JP" altLang="en-US" sz="9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店</a:t>
            </a:r>
            <a:r>
              <a:rPr lang="en-US" altLang="ja-JP" sz="7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ja-JP" sz="10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0465-49-6716</a:t>
            </a:r>
            <a:endParaRPr lang="en-US" altLang="ja-JP" sz="700" b="1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788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　　　　　　</a:t>
            </a:r>
            <a:r>
              <a:rPr lang="ja-JP" altLang="en-US" sz="67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伊勢原駅前</a:t>
            </a:r>
            <a:r>
              <a:rPr lang="en-US" altLang="ja-JP" sz="75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COMA2</a:t>
            </a:r>
            <a:r>
              <a:rPr lang="ja-JP" altLang="en-US" sz="750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階 </a:t>
            </a:r>
            <a:r>
              <a:rPr lang="en-US" altLang="ja-JP" sz="825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altLang="ja-JP" sz="105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ja-JP" altLang="en-US" sz="105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　</a:t>
            </a:r>
            <a:r>
              <a:rPr lang="ja-JP" altLang="en-US" sz="105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　</a:t>
            </a:r>
            <a:endParaRPr lang="ja-JP" altLang="en-US" sz="105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90B53849-8916-45DE-B1F5-F0C7415AB908}"/>
              </a:ext>
            </a:extLst>
          </p:cNvPr>
          <p:cNvSpPr/>
          <p:nvPr/>
        </p:nvSpPr>
        <p:spPr>
          <a:xfrm>
            <a:off x="3359157" y="5001096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BBC9CC0D-E98C-448A-8F35-E68F24951710}"/>
              </a:ext>
            </a:extLst>
          </p:cNvPr>
          <p:cNvCxnSpPr/>
          <p:nvPr/>
        </p:nvCxnSpPr>
        <p:spPr>
          <a:xfrm>
            <a:off x="3437669" y="5185806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850FEDD2-92BF-41E4-8FD7-854E17655C25}"/>
              </a:ext>
            </a:extLst>
          </p:cNvPr>
          <p:cNvSpPr/>
          <p:nvPr/>
        </p:nvSpPr>
        <p:spPr>
          <a:xfrm>
            <a:off x="3346499" y="5345581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AC509395-ED79-4D09-A184-29CEB60ACA16}"/>
              </a:ext>
            </a:extLst>
          </p:cNvPr>
          <p:cNvSpPr/>
          <p:nvPr/>
        </p:nvSpPr>
        <p:spPr>
          <a:xfrm>
            <a:off x="3353949" y="4663619"/>
            <a:ext cx="57740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会員</a:t>
            </a:r>
            <a:r>
              <a:rPr lang="en-US" altLang="ja-JP" sz="675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r>
              <a:rPr lang="ja-JP" altLang="en-US" sz="900" b="1" dirty="0">
                <a:ln w="0"/>
                <a:solidFill>
                  <a:srgbClr val="66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，</a:t>
            </a:r>
          </a:p>
        </p:txBody>
      </p: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9AB16016-DBC8-4B71-9D63-37E9E2A8D9AF}"/>
              </a:ext>
            </a:extLst>
          </p:cNvPr>
          <p:cNvCxnSpPr/>
          <p:nvPr/>
        </p:nvCxnSpPr>
        <p:spPr>
          <a:xfrm>
            <a:off x="3457883" y="4861681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7A2415AB-274B-4E9B-B2BB-9206259AA516}"/>
              </a:ext>
            </a:extLst>
          </p:cNvPr>
          <p:cNvCxnSpPr/>
          <p:nvPr/>
        </p:nvCxnSpPr>
        <p:spPr>
          <a:xfrm>
            <a:off x="3437669" y="5543216"/>
            <a:ext cx="1420346" cy="0"/>
          </a:xfrm>
          <a:prstGeom prst="line">
            <a:avLst/>
          </a:prstGeom>
          <a:ln w="1905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FAD6A45F-47B1-4D38-AEB1-8256431FC079}"/>
              </a:ext>
            </a:extLst>
          </p:cNvPr>
          <p:cNvSpPr/>
          <p:nvPr/>
        </p:nvSpPr>
        <p:spPr>
          <a:xfrm>
            <a:off x="960390" y="3845793"/>
            <a:ext cx="3320210" cy="454562"/>
          </a:xfrm>
          <a:prstGeom prst="rect">
            <a:avLst/>
          </a:prstGeom>
          <a:noFill/>
        </p:spPr>
        <p:txBody>
          <a:bodyPr wrap="square" lIns="84407" tIns="42203" rIns="84407" bIns="42203">
            <a:spAutoFit/>
          </a:bodyPr>
          <a:lstStyle/>
          <a:p>
            <a:pPr algn="ctr"/>
            <a:r>
              <a:rPr lang="ja-JP" altLang="en-US" sz="2400" b="1" dirty="0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ほぐし職人 </a:t>
            </a:r>
            <a:endParaRPr lang="ja-JP" altLang="en-US" sz="2400" b="1" spc="600" dirty="0">
              <a:ln w="0"/>
              <a:solidFill>
                <a:srgbClr val="FF66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3793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B54FD1F2E71BD4A8CB3421B7217F57C" ma:contentTypeVersion="10" ma:contentTypeDescription="新しいドキュメントを作成します。" ma:contentTypeScope="" ma:versionID="477eb4a24af2802b8802a94fb636da55">
  <xsd:schema xmlns:xsd="http://www.w3.org/2001/XMLSchema" xmlns:xs="http://www.w3.org/2001/XMLSchema" xmlns:p="http://schemas.microsoft.com/office/2006/metadata/properties" xmlns:ns3="44d68ce0-9304-4a91-94a5-f3046eb9a844" targetNamespace="http://schemas.microsoft.com/office/2006/metadata/properties" ma:root="true" ma:fieldsID="79acda39d61ab732cbeae850c55cb564" ns3:_="">
    <xsd:import namespace="44d68ce0-9304-4a91-94a5-f3046eb9a8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68ce0-9304-4a91-94a5-f3046eb9a8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7D1B233-5000-48AE-8748-1705E958EE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d68ce0-9304-4a91-94a5-f3046eb9a8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BF9055-09E9-4AC2-923C-70B79E8CED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EA2ADB-2D3A-4EDC-B1D0-12B1B348E3B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289</Words>
  <Application>Microsoft Office PowerPoint</Application>
  <PresentationFormat>ワイド画面</PresentationFormat>
  <Paragraphs>59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HGP創英角ｺﾞｼｯｸUB</vt:lpstr>
      <vt:lpstr>HGS創英角ｺﾞｼｯｸUB</vt:lpstr>
      <vt:lpstr>UD デジタル 教科書体 NK-B</vt:lpstr>
      <vt:lpstr>游ゴシック</vt:lpstr>
      <vt:lpstr>游ゴシック Light</vt:lpstr>
      <vt:lpstr>Arial</vt:lpstr>
      <vt:lpstr>Showcard Gothic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スッキリジャパン　株式会社</dc:creator>
  <cp:lastModifiedBy>スッキリジャパン　株式会社</cp:lastModifiedBy>
  <cp:revision>1</cp:revision>
  <dcterms:created xsi:type="dcterms:W3CDTF">2020-04-01T05:01:50Z</dcterms:created>
  <dcterms:modified xsi:type="dcterms:W3CDTF">2020-09-29T02:26:14Z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0x0101001B54FD1F2E71BD4A8CB3421B7217F57C</vt:lpwstr>
  </property>
</Properties>
</file>