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3DEE13-1660-9E39-B60B-AD25483FF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3BDDF1A-D5CB-03C8-3EC0-35E66E37C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4684F0-055A-DFDE-C40F-69DD67DA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04602B-D653-2543-32C4-E0D594A1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570B0C-03F8-FB4D-F29A-E6DC5AD8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97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0127EA-B277-D466-6719-CDFE5940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395EE49-0ADF-F634-A074-5C59DEBDB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9B5ECD-D35F-FC7C-94ED-57D30806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91D0FA-7D22-E651-126D-82B0DBF5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A3E608-F0CF-5C3E-7EA4-F6346171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13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46FFEB-CD7F-8233-5AA4-9D20E355B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3CEC24-3F3A-66E3-B956-B3868AA19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D25D81-FB34-5E45-0AFA-7B54F702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26DA66-A92B-0976-CAB0-D59CB3B08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05BF37-72EA-22A2-CB0E-8ECC449EC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7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429774-ACCD-4769-B96B-2E72EC8F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3C9DD1-233D-83EB-24CB-CD252E781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89A833-22ED-B4E8-BBA0-D33C4104D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3C34B5-C884-CD00-1C8A-0B896A53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500A62-9403-3514-A212-3B8A6E3E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056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0FD02B-6FB8-9C0F-2D58-966134AC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B28967-7FEB-2FC9-B705-3A6549F8C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EB0396-DEC5-2F4D-0D03-02DD3F02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DEC7B5-3FD5-D129-32DB-ADF7C02CB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99A3CF-8A7F-CC67-7974-6E0C8D028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804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5A176-397F-D3CC-531F-228BDB6C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4490F9-6EB6-831B-F16F-F132F2227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9B7A2C-53F1-1EC1-07CA-2529D1FF4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DE33442-411E-74E8-8A9E-D1BE6C42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8AF894-4DFE-FCE4-4AD2-C72AD449D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70D506-B53C-61AF-5A98-BE34CBE5D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37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56DBC-3C5A-2DA0-798E-6C5D0BE9D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54AE2C-5B6F-CFEB-92C2-D943D236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CBFE199-C2A9-CF2D-7F82-F0D6E045E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904FFEE-5FC5-CC43-788A-F54B61CE64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5BFFAD4-05BD-11E6-D3B6-69083A4F5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CD2E21-B9FA-E0E2-F14B-D45463EFC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23A696-9A65-37B1-8A77-BF49D3C1C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555215B-35B6-1FB4-A818-29EEFC091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0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0DE7DD-DBC1-9CF0-8041-51CAC8193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02946A8-5E95-E5DB-DE8F-4544A934C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318371-F5FC-3CD7-472F-F05C71487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671D49-0AB5-4957-7FFF-984D6DD1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75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FCA3E96-23A6-D291-D951-1D3D34DA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3255215-DA7A-241E-28C0-AEE25E04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882B06-BB59-F0CC-52BE-E849163FA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381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F9E83E-022C-F72A-81DC-C9A2E5C0E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0E67B0-50EB-7391-4D4D-164AAB5F2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D5F3E81-0692-0BA0-1819-F06332F79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821B64-42C6-5E85-2E32-F00EDAB2F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C6F8F7A-7801-8F85-6669-7BBD36CC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8527E6-EDE1-79F3-F273-29F752AF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818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0A6303-CC62-317A-D4BA-AC352551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C447176-4724-6271-C640-5277E8D29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8B174C-2F75-AE03-81E9-B0C8C2C9D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671D87C-A5B6-3969-414C-BA7A9388C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0717DF-0DAE-89ED-902D-44E76546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EC0992-0E45-CEE7-0826-71A8D89B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9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582843-A497-1170-2517-2DF9AF6F1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CA2756-85B8-6692-718F-F84DEA34E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E0A922-27D2-C8BF-A564-46589E519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7DDC5-26BE-479F-B055-6A5E0C64AA46}" type="datetimeFigureOut">
              <a:rPr kumimoji="1" lang="ja-JP" altLang="en-US" smtClean="0"/>
              <a:t>2022/6/7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845D45-D4B3-287A-C49D-7DF0A6701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59F8BE-EFFC-DF18-9B25-B4761C14B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74023-D370-4BD5-8727-F29163BACF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00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869124C-98DE-30B0-10BB-50F467BD9D26}"/>
              </a:ext>
            </a:extLst>
          </p:cNvPr>
          <p:cNvSpPr/>
          <p:nvPr/>
        </p:nvSpPr>
        <p:spPr>
          <a:xfrm>
            <a:off x="2066813" y="854242"/>
            <a:ext cx="2667061" cy="441559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D7820E-6F61-CD9E-0854-97E8439A9FED}"/>
              </a:ext>
            </a:extLst>
          </p:cNvPr>
          <p:cNvSpPr txBox="1"/>
          <p:nvPr/>
        </p:nvSpPr>
        <p:spPr>
          <a:xfrm>
            <a:off x="2222608" y="255741"/>
            <a:ext cx="19867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弊社社名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or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ロゴ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0F3B79-57F8-2736-5C2B-EBB5A7812652}"/>
              </a:ext>
            </a:extLst>
          </p:cNvPr>
          <p:cNvSpPr txBox="1"/>
          <p:nvPr/>
        </p:nvSpPr>
        <p:spPr>
          <a:xfrm>
            <a:off x="2222608" y="971525"/>
            <a:ext cx="198674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輸入商社機能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49A5417-5071-DA27-5976-96EB8250BD92}"/>
              </a:ext>
            </a:extLst>
          </p:cNvPr>
          <p:cNvCxnSpPr/>
          <p:nvPr/>
        </p:nvCxnSpPr>
        <p:spPr>
          <a:xfrm>
            <a:off x="4902828" y="583655"/>
            <a:ext cx="0" cy="5960226"/>
          </a:xfrm>
          <a:prstGeom prst="line">
            <a:avLst/>
          </a:prstGeom>
          <a:ln w="2540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CA67FF-B377-B311-4FF5-F2E7AC2F4D91}"/>
              </a:ext>
            </a:extLst>
          </p:cNvPr>
          <p:cNvSpPr txBox="1"/>
          <p:nvPr/>
        </p:nvSpPr>
        <p:spPr>
          <a:xfrm>
            <a:off x="5421581" y="1884941"/>
            <a:ext cx="198674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販売店様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（商社）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EF4C01F-14BF-CA53-DB70-D89845D0B5B2}"/>
              </a:ext>
            </a:extLst>
          </p:cNvPr>
          <p:cNvSpPr txBox="1"/>
          <p:nvPr/>
        </p:nvSpPr>
        <p:spPr>
          <a:xfrm>
            <a:off x="5421581" y="3897735"/>
            <a:ext cx="198674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システムインテグレーター様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（エンジニアリング会社）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B4E824E-59ED-F151-5C24-7DF24BFE7BDD}"/>
              </a:ext>
            </a:extLst>
          </p:cNvPr>
          <p:cNvCxnSpPr/>
          <p:nvPr/>
        </p:nvCxnSpPr>
        <p:spPr>
          <a:xfrm>
            <a:off x="8137475" y="583655"/>
            <a:ext cx="0" cy="5960226"/>
          </a:xfrm>
          <a:prstGeom prst="line">
            <a:avLst/>
          </a:prstGeom>
          <a:ln w="2540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01397DB-51A6-CD93-3D34-69FC54E934A1}"/>
              </a:ext>
            </a:extLst>
          </p:cNvPr>
          <p:cNvSpPr txBox="1"/>
          <p:nvPr/>
        </p:nvSpPr>
        <p:spPr>
          <a:xfrm>
            <a:off x="9431676" y="770562"/>
            <a:ext cx="2150724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（主な関連業界）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鉄鋼材料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金属加工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機械製造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一般自動車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精密板金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建築資材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厨房・家具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鋳造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プラスチック加工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輸送機械製造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研究開発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D0E12FCD-C4F8-8D27-3319-9DFFFDF3FCA0}"/>
              </a:ext>
            </a:extLst>
          </p:cNvPr>
          <p:cNvSpPr/>
          <p:nvPr/>
        </p:nvSpPr>
        <p:spPr>
          <a:xfrm>
            <a:off x="4235680" y="1022465"/>
            <a:ext cx="519599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B41853E3-119E-CC86-59EC-ED8EEDA4216C}"/>
              </a:ext>
            </a:extLst>
          </p:cNvPr>
          <p:cNvSpPr/>
          <p:nvPr/>
        </p:nvSpPr>
        <p:spPr>
          <a:xfrm>
            <a:off x="3037947" y="1706863"/>
            <a:ext cx="380141" cy="100248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47317C04-D3E3-674E-E0B8-995C550C63F9}"/>
              </a:ext>
            </a:extLst>
          </p:cNvPr>
          <p:cNvSpPr/>
          <p:nvPr/>
        </p:nvSpPr>
        <p:spPr>
          <a:xfrm>
            <a:off x="4223853" y="3059668"/>
            <a:ext cx="5207821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矢印: 上向き折線 18">
            <a:extLst>
              <a:ext uri="{FF2B5EF4-FFF2-40B4-BE49-F238E27FC236}">
                <a16:creationId xmlns:a16="http://schemas.microsoft.com/office/drawing/2014/main" id="{759B5C66-CF23-8B1D-9161-8101A9877C0C}"/>
              </a:ext>
            </a:extLst>
          </p:cNvPr>
          <p:cNvSpPr/>
          <p:nvPr/>
        </p:nvSpPr>
        <p:spPr>
          <a:xfrm rot="5400000">
            <a:off x="4439492" y="1574185"/>
            <a:ext cx="646331" cy="107760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BA541C5-B180-0461-E67E-21A8C2CD7F7A}"/>
              </a:ext>
            </a:extLst>
          </p:cNvPr>
          <p:cNvSpPr txBox="1"/>
          <p:nvPr/>
        </p:nvSpPr>
        <p:spPr>
          <a:xfrm>
            <a:off x="2188876" y="2848209"/>
            <a:ext cx="198674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システムインテグレーター機能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（エンジニアリング機能）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5" name="矢印: 上向き折線 24">
            <a:extLst>
              <a:ext uri="{FF2B5EF4-FFF2-40B4-BE49-F238E27FC236}">
                <a16:creationId xmlns:a16="http://schemas.microsoft.com/office/drawing/2014/main" id="{572B908E-80AF-C0B0-B86F-CF7DE0046E91}"/>
              </a:ext>
            </a:extLst>
          </p:cNvPr>
          <p:cNvSpPr/>
          <p:nvPr/>
        </p:nvSpPr>
        <p:spPr>
          <a:xfrm rot="5400000">
            <a:off x="4439491" y="3836186"/>
            <a:ext cx="646331" cy="107760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5DC027E8-B723-50FE-2533-35504A4789BB}"/>
              </a:ext>
            </a:extLst>
          </p:cNvPr>
          <p:cNvSpPr/>
          <p:nvPr/>
        </p:nvSpPr>
        <p:spPr>
          <a:xfrm>
            <a:off x="7408323" y="1964466"/>
            <a:ext cx="1940426" cy="297041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2D95FF5B-C09F-5D2F-CCFE-04EC03449258}"/>
              </a:ext>
            </a:extLst>
          </p:cNvPr>
          <p:cNvSpPr/>
          <p:nvPr/>
        </p:nvSpPr>
        <p:spPr>
          <a:xfrm>
            <a:off x="7408323" y="4253572"/>
            <a:ext cx="1940426" cy="297041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82CA834E-2C43-D514-FB39-43852C38DDF1}"/>
              </a:ext>
            </a:extLst>
          </p:cNvPr>
          <p:cNvSpPr/>
          <p:nvPr/>
        </p:nvSpPr>
        <p:spPr>
          <a:xfrm>
            <a:off x="4235679" y="2291619"/>
            <a:ext cx="148396" cy="556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1CF394-A40D-21B6-313E-6FB95291EC04}"/>
              </a:ext>
            </a:extLst>
          </p:cNvPr>
          <p:cNvSpPr txBox="1"/>
          <p:nvPr/>
        </p:nvSpPr>
        <p:spPr>
          <a:xfrm>
            <a:off x="5301459" y="312821"/>
            <a:ext cx="2226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パートナー企業様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C7C4FBC-D971-D596-76F8-0F4473D2FF5A}"/>
              </a:ext>
            </a:extLst>
          </p:cNvPr>
          <p:cNvSpPr txBox="1"/>
          <p:nvPr/>
        </p:nvSpPr>
        <p:spPr>
          <a:xfrm>
            <a:off x="9145137" y="277417"/>
            <a:ext cx="2246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エンドユーザー様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641F200-7327-298B-B190-41B176AB84A5}"/>
              </a:ext>
            </a:extLst>
          </p:cNvPr>
          <p:cNvSpPr txBox="1"/>
          <p:nvPr/>
        </p:nvSpPr>
        <p:spPr>
          <a:xfrm>
            <a:off x="218504" y="244242"/>
            <a:ext cx="184830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海外メーカー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ACC9FB9-B39B-2572-76CA-2559E5BC7C08}"/>
              </a:ext>
            </a:extLst>
          </p:cNvPr>
          <p:cNvSpPr txBox="1"/>
          <p:nvPr/>
        </p:nvSpPr>
        <p:spPr>
          <a:xfrm flipH="1">
            <a:off x="285751" y="972222"/>
            <a:ext cx="13257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（例）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PushCorp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864DF0EE-109A-B45E-329E-B5E15B09BDB4}"/>
              </a:ext>
            </a:extLst>
          </p:cNvPr>
          <p:cNvSpPr/>
          <p:nvPr/>
        </p:nvSpPr>
        <p:spPr>
          <a:xfrm>
            <a:off x="1594260" y="1061623"/>
            <a:ext cx="594615" cy="369332"/>
          </a:xfrm>
          <a:prstGeom prst="rightArrow">
            <a:avLst>
              <a:gd name="adj1" fmla="val 50000"/>
              <a:gd name="adj2" fmla="val 577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6EEB6F24-797E-1C4B-C37B-25B33C0A3091}"/>
              </a:ext>
            </a:extLst>
          </p:cNvPr>
          <p:cNvSpPr/>
          <p:nvPr/>
        </p:nvSpPr>
        <p:spPr>
          <a:xfrm>
            <a:off x="590551" y="5638128"/>
            <a:ext cx="895350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7260DF4-9E1F-33F5-C4C0-029CE584EA33}"/>
              </a:ext>
            </a:extLst>
          </p:cNvPr>
          <p:cNvSpPr txBox="1"/>
          <p:nvPr/>
        </p:nvSpPr>
        <p:spPr>
          <a:xfrm>
            <a:off x="1608844" y="5542093"/>
            <a:ext cx="3367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弊社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が直接関与する取引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パートナー様の取引</a:t>
            </a: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CF9F00E6-EE7F-6DD8-60EE-92F67E68BE09}"/>
              </a:ext>
            </a:extLst>
          </p:cNvPr>
          <p:cNvSpPr/>
          <p:nvPr/>
        </p:nvSpPr>
        <p:spPr>
          <a:xfrm>
            <a:off x="603527" y="6069432"/>
            <a:ext cx="895350" cy="24765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FF00"/>
              </a:highlight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666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</Words>
  <Application>Microsoft Office PowerPoint</Application>
  <PresentationFormat>ワイド画面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LPW テクノロジージャパン</dc:creator>
  <cp:lastModifiedBy>Wataru Nammoku</cp:lastModifiedBy>
  <cp:revision>2</cp:revision>
  <dcterms:created xsi:type="dcterms:W3CDTF">2022-06-06T08:10:11Z</dcterms:created>
  <dcterms:modified xsi:type="dcterms:W3CDTF">2022-06-07T05:09:34Z</dcterms:modified>
</cp:coreProperties>
</file>