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
  </p:notesMasterIdLst>
  <p:sldIdLst>
    <p:sldId id="260"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p:scale>
          <a:sx n="49" d="100"/>
          <a:sy n="49" d="100"/>
        </p:scale>
        <p:origin x="72" y="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82221-2626-497B-BF9A-5BC217ED8C01}" type="datetimeFigureOut">
              <a:rPr kumimoji="1" lang="ja-JP" altLang="en-US" smtClean="0"/>
              <a:t>2022/7/26</a:t>
            </a:fld>
            <a:endParaRPr kumimoji="1" lang="ja-JP" altLang="en-US"/>
          </a:p>
        </p:txBody>
      </p:sp>
      <p:sp>
        <p:nvSpPr>
          <p:cNvPr id="4" name="スライド イメージ プレースホルダー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BE8BF-4C7E-443E-861D-E18932856493}" type="slidenum">
              <a:rPr kumimoji="1" lang="ja-JP" altLang="en-US" smtClean="0"/>
              <a:t>‹#›</a:t>
            </a:fld>
            <a:endParaRPr kumimoji="1" lang="ja-JP" altLang="en-US"/>
          </a:p>
        </p:txBody>
      </p:sp>
    </p:spTree>
    <p:extLst>
      <p:ext uri="{BB962C8B-B14F-4D97-AF65-F5344CB8AC3E}">
        <p14:creationId xmlns:p14="http://schemas.microsoft.com/office/powerpoint/2010/main" val="28790016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360613" y="1143000"/>
            <a:ext cx="2136775"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886B4F2-BE4F-4638-8004-3A923E6CFE0A}" type="slidenum">
              <a:t>1</a:t>
            </a:fld>
            <a:endParaRPr kumimoji="1" lang="ja-JP" altLang="en-US"/>
          </a:p>
        </p:txBody>
      </p:sp>
    </p:spTree>
    <p:extLst>
      <p:ext uri="{BB962C8B-B14F-4D97-AF65-F5344CB8AC3E}">
        <p14:creationId xmlns:p14="http://schemas.microsoft.com/office/powerpoint/2010/main" val="1984541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2807782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283475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897248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14" name="テキスト プレースホルダー 33"/>
          <p:cNvSpPr>
            <a:spLocks noGrp="1"/>
          </p:cNvSpPr>
          <p:nvPr userDrawn="1">
            <p:ph type="body" sz="quarter" idx="10" hasCustomPrompt="1"/>
          </p:nvPr>
        </p:nvSpPr>
        <p:spPr>
          <a:xfrm>
            <a:off x="190882" y="8456406"/>
            <a:ext cx="2810384" cy="656176"/>
          </a:xfrm>
        </p:spPr>
        <p:txBody>
          <a:bodyPr>
            <a:noAutofit/>
          </a:bodyPr>
          <a:lstStyle>
            <a:lvl1pPr marL="0" indent="0">
              <a:buNone/>
              <a:defRPr sz="3520" b="1">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舞黒町商店街</a:t>
            </a:r>
          </a:p>
        </p:txBody>
      </p:sp>
      <p:sp>
        <p:nvSpPr>
          <p:cNvPr id="16" name="テキスト プレースホルダー 33"/>
          <p:cNvSpPr>
            <a:spLocks noGrp="1"/>
          </p:cNvSpPr>
          <p:nvPr userDrawn="1">
            <p:ph type="body" sz="quarter" idx="12" hasCustomPrompt="1"/>
          </p:nvPr>
        </p:nvSpPr>
        <p:spPr>
          <a:xfrm>
            <a:off x="3062204" y="8456408"/>
            <a:ext cx="3606416" cy="345443"/>
          </a:xfrm>
        </p:spPr>
        <p:txBody>
          <a:bodyPr>
            <a:noAutofit/>
          </a:bodyPr>
          <a:lstStyle>
            <a:lvl1pPr marL="0" indent="0">
              <a:buNone/>
              <a:defRPr sz="1482" b="1" baseline="0">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〇〇〇市〇〇〇町 </a:t>
            </a:r>
            <a:r>
              <a:rPr kumimoji="1" lang="en-US" altLang="ja-JP"/>
              <a:t>XXXXX-XXXX-XXX</a:t>
            </a:r>
            <a:endParaRPr kumimoji="1" lang="ja-JP" altLang="en-US"/>
          </a:p>
        </p:txBody>
      </p:sp>
      <p:sp>
        <p:nvSpPr>
          <p:cNvPr id="18" name="テキスト プレースホルダー 33"/>
          <p:cNvSpPr>
            <a:spLocks noGrp="1"/>
          </p:cNvSpPr>
          <p:nvPr userDrawn="1">
            <p:ph type="body" sz="quarter" idx="13" hasCustomPrompt="1"/>
          </p:nvPr>
        </p:nvSpPr>
        <p:spPr>
          <a:xfrm>
            <a:off x="3061634" y="8715622"/>
            <a:ext cx="2811887" cy="343428"/>
          </a:xfrm>
        </p:spPr>
        <p:txBody>
          <a:bodyPr>
            <a:noAutofit/>
          </a:bodyPr>
          <a:lstStyle>
            <a:lvl1pPr marL="0" indent="0" algn="l">
              <a:buNone/>
              <a:defRPr sz="1390" b="1" baseline="0">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a:t>http://XXXX_sample.aa.jp</a:t>
            </a:r>
            <a:endParaRPr kumimoji="1" lang="ja-JP" altLang="en-US"/>
          </a:p>
        </p:txBody>
      </p:sp>
      <p:sp>
        <p:nvSpPr>
          <p:cNvPr id="32" name="テキスト プレースホルダー 33"/>
          <p:cNvSpPr>
            <a:spLocks noGrp="1"/>
          </p:cNvSpPr>
          <p:nvPr>
            <p:ph type="body" sz="quarter" idx="17" hasCustomPrompt="1"/>
          </p:nvPr>
        </p:nvSpPr>
        <p:spPr>
          <a:xfrm>
            <a:off x="725662" y="2849035"/>
            <a:ext cx="1051043" cy="920637"/>
          </a:xfrm>
        </p:spPr>
        <p:txBody>
          <a:bodyPr>
            <a:noAutofit/>
          </a:bodyPr>
          <a:lstStyle>
            <a:lvl1pPr marL="0" indent="0" algn="ctr">
              <a:buNone/>
              <a:defRPr sz="5558"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00</a:t>
            </a:r>
            <a:endParaRPr kumimoji="1" lang="ja-JP" altLang="en-US"/>
          </a:p>
        </p:txBody>
      </p:sp>
      <p:sp>
        <p:nvSpPr>
          <p:cNvPr id="34" name="テキスト プレースホルダー 33"/>
          <p:cNvSpPr>
            <a:spLocks noGrp="1"/>
          </p:cNvSpPr>
          <p:nvPr>
            <p:ph type="body" sz="quarter" idx="19" hasCustomPrompt="1"/>
          </p:nvPr>
        </p:nvSpPr>
        <p:spPr>
          <a:xfrm>
            <a:off x="146487" y="2856823"/>
            <a:ext cx="505788" cy="866176"/>
          </a:xfrm>
        </p:spPr>
        <p:txBody>
          <a:bodyPr>
            <a:noAutofit/>
          </a:bodyPr>
          <a:lstStyle>
            <a:lvl1pPr marL="0" indent="0">
              <a:buNone/>
              <a:defRPr sz="5096"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5</a:t>
            </a:r>
            <a:endParaRPr kumimoji="1" lang="ja-JP" altLang="en-US"/>
          </a:p>
        </p:txBody>
      </p:sp>
      <p:sp>
        <p:nvSpPr>
          <p:cNvPr id="37" name="テキスト プレースホルダー 33"/>
          <p:cNvSpPr>
            <a:spLocks noGrp="1"/>
          </p:cNvSpPr>
          <p:nvPr>
            <p:ph type="body" sz="quarter" idx="20" hasCustomPrompt="1"/>
          </p:nvPr>
        </p:nvSpPr>
        <p:spPr>
          <a:xfrm>
            <a:off x="1917959" y="3203164"/>
            <a:ext cx="306791" cy="321097"/>
          </a:xfrm>
        </p:spPr>
        <p:txBody>
          <a:bodyPr>
            <a:noAutofit/>
          </a:bodyPr>
          <a:lstStyle>
            <a:lvl1pPr marL="0" indent="0" algn="ctr">
              <a:buNone/>
              <a:defRPr sz="1297"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日</a:t>
            </a:r>
          </a:p>
        </p:txBody>
      </p:sp>
      <p:sp>
        <p:nvSpPr>
          <p:cNvPr id="74" name="テキスト プレースホルダー 33"/>
          <p:cNvSpPr>
            <a:spLocks noGrp="1"/>
          </p:cNvSpPr>
          <p:nvPr>
            <p:ph type="body" sz="quarter" idx="26" hasCustomPrompt="1"/>
          </p:nvPr>
        </p:nvSpPr>
        <p:spPr>
          <a:xfrm>
            <a:off x="4141320" y="3016931"/>
            <a:ext cx="1261779" cy="664518"/>
          </a:xfrm>
        </p:spPr>
        <p:txBody>
          <a:bodyPr>
            <a:noAutofit/>
          </a:bodyPr>
          <a:lstStyle>
            <a:lvl1pPr marL="0" indent="0" algn="l">
              <a:buNone/>
              <a:defRPr sz="3706"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00:00</a:t>
            </a:r>
            <a:endParaRPr kumimoji="1" lang="ja-JP" altLang="en-US"/>
          </a:p>
        </p:txBody>
      </p:sp>
      <p:sp>
        <p:nvSpPr>
          <p:cNvPr id="75" name="テキスト プレースホルダー 33"/>
          <p:cNvSpPr>
            <a:spLocks noGrp="1"/>
          </p:cNvSpPr>
          <p:nvPr>
            <p:ph type="body" sz="quarter" idx="27" hasCustomPrompt="1"/>
          </p:nvPr>
        </p:nvSpPr>
        <p:spPr>
          <a:xfrm>
            <a:off x="2410861" y="2849035"/>
            <a:ext cx="1051043" cy="920637"/>
          </a:xfrm>
        </p:spPr>
        <p:txBody>
          <a:bodyPr>
            <a:noAutofit/>
          </a:bodyPr>
          <a:lstStyle>
            <a:lvl1pPr marL="0" indent="0" algn="ctr">
              <a:buNone/>
              <a:defRPr sz="5558"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00</a:t>
            </a:r>
            <a:endParaRPr kumimoji="1" lang="ja-JP" altLang="en-US"/>
          </a:p>
        </p:txBody>
      </p:sp>
      <p:sp>
        <p:nvSpPr>
          <p:cNvPr id="77" name="テキスト プレースホルダー 33"/>
          <p:cNvSpPr>
            <a:spLocks noGrp="1"/>
          </p:cNvSpPr>
          <p:nvPr>
            <p:ph type="body" sz="quarter" idx="28" hasCustomPrompt="1"/>
          </p:nvPr>
        </p:nvSpPr>
        <p:spPr>
          <a:xfrm>
            <a:off x="3603158" y="3203164"/>
            <a:ext cx="306791" cy="321097"/>
          </a:xfrm>
        </p:spPr>
        <p:txBody>
          <a:bodyPr>
            <a:noAutofit/>
          </a:bodyPr>
          <a:lstStyle>
            <a:lvl1pPr marL="0" indent="0" algn="ctr">
              <a:buNone/>
              <a:defRPr sz="1297"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日</a:t>
            </a:r>
          </a:p>
        </p:txBody>
      </p:sp>
      <p:sp>
        <p:nvSpPr>
          <p:cNvPr id="79" name="テキスト プレースホルダー 33"/>
          <p:cNvSpPr>
            <a:spLocks noGrp="1"/>
          </p:cNvSpPr>
          <p:nvPr>
            <p:ph type="body" sz="quarter" idx="29" hasCustomPrompt="1"/>
          </p:nvPr>
        </p:nvSpPr>
        <p:spPr>
          <a:xfrm>
            <a:off x="5575710" y="3016931"/>
            <a:ext cx="1261779" cy="664518"/>
          </a:xfrm>
        </p:spPr>
        <p:txBody>
          <a:bodyPr>
            <a:noAutofit/>
          </a:bodyPr>
          <a:lstStyle>
            <a:lvl1pPr marL="0" indent="0" algn="l">
              <a:buNone/>
              <a:defRPr sz="3706"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00:00</a:t>
            </a:r>
            <a:endParaRPr kumimoji="1" lang="ja-JP" altLang="en-US"/>
          </a:p>
        </p:txBody>
      </p:sp>
      <p:sp>
        <p:nvSpPr>
          <p:cNvPr id="86" name="テキスト プレースホルダー 85"/>
          <p:cNvSpPr>
            <a:spLocks noGrp="1"/>
          </p:cNvSpPr>
          <p:nvPr>
            <p:ph type="body" sz="quarter" idx="32" hasCustomPrompt="1"/>
          </p:nvPr>
        </p:nvSpPr>
        <p:spPr>
          <a:xfrm>
            <a:off x="189378" y="9527728"/>
            <a:ext cx="6479238" cy="362593"/>
          </a:xfrm>
        </p:spPr>
        <p:txBody>
          <a:bodyPr>
            <a:normAutofit/>
          </a:bodyPr>
          <a:lstStyle>
            <a:lvl1pPr marL="0" marR="0" indent="0" algn="ctr" defTabSz="700326" rtl="0" eaLnBrk="1" fontAlgn="auto" latinLnBrk="0" hangingPunct="1">
              <a:lnSpc>
                <a:spcPct val="90000"/>
              </a:lnSpc>
              <a:spcBef>
                <a:spcPts val="766"/>
              </a:spcBef>
              <a:spcAft>
                <a:spcPts val="0"/>
              </a:spcAft>
              <a:buClrTx/>
              <a:buSzTx/>
              <a:buFont typeface="Arial" panose="020B0604020202020204" pitchFamily="34" charset="0"/>
              <a:buNone/>
              <a:tabLst/>
              <a:defRPr sz="1390" b="1">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ctr" defTabSz="700326" rtl="0" eaLnBrk="1" fontAlgn="auto" latinLnBrk="0" hangingPunct="1">
              <a:lnSpc>
                <a:spcPct val="90000"/>
              </a:lnSpc>
              <a:spcBef>
                <a:spcPts val="766"/>
              </a:spcBef>
              <a:spcAft>
                <a:spcPts val="0"/>
              </a:spcAft>
              <a:buClrTx/>
              <a:buSzTx/>
              <a:buFont typeface="Arial" panose="020B0604020202020204" pitchFamily="34" charset="0"/>
              <a:buNone/>
              <a:tabLst/>
              <a:defRPr/>
            </a:pPr>
            <a:r>
              <a:rPr kumimoji="1" lang="ja-JP" altLang="en-US"/>
              <a:t>◆主催：〇〇〇市　〇〇〇〇〇〇〇〇〇　◆お問い合わせ：</a:t>
            </a:r>
            <a:r>
              <a:rPr kumimoji="1" lang="en-US" altLang="ja-JP"/>
              <a:t>00-0000-0000</a:t>
            </a:r>
            <a:endParaRPr kumimoji="1" lang="ja-JP" altLang="en-US"/>
          </a:p>
          <a:p>
            <a:pPr lvl="0"/>
            <a:endParaRPr kumimoji="1" lang="ja-JP" altLang="en-US"/>
          </a:p>
        </p:txBody>
      </p:sp>
      <p:sp>
        <p:nvSpPr>
          <p:cNvPr id="87" name="テキスト プレースホルダー 33"/>
          <p:cNvSpPr>
            <a:spLocks noGrp="1"/>
          </p:cNvSpPr>
          <p:nvPr>
            <p:ph type="body" sz="quarter" idx="33" hasCustomPrompt="1"/>
          </p:nvPr>
        </p:nvSpPr>
        <p:spPr>
          <a:xfrm>
            <a:off x="180254" y="9046203"/>
            <a:ext cx="6488362" cy="345443"/>
          </a:xfrm>
        </p:spPr>
        <p:txBody>
          <a:bodyPr>
            <a:noAutofit/>
          </a:bodyPr>
          <a:lstStyle>
            <a:lvl1pPr marL="0" marR="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sz="1112" b="0" baseline="0">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a:pPr>
            <a:r>
              <a:rPr kumimoji="1" lang="en-US" altLang="ja-JP"/>
              <a:t>※</a:t>
            </a:r>
            <a:r>
              <a:rPr kumimoji="1" lang="ja-JP" altLang="en-US"/>
              <a:t>ここに注意事項を入れましょう。  </a:t>
            </a:r>
            <a:r>
              <a:rPr kumimoji="1" lang="en-US" altLang="ja-JP"/>
              <a:t>※</a:t>
            </a:r>
            <a:r>
              <a:rPr kumimoji="1" lang="ja-JP" altLang="en-US"/>
              <a:t>ここに注意事項を入れましょう。  </a:t>
            </a:r>
            <a:r>
              <a:rPr kumimoji="1" lang="en-US" altLang="ja-JP"/>
              <a:t>※</a:t>
            </a:r>
            <a:r>
              <a:rPr kumimoji="1" lang="ja-JP" altLang="en-US"/>
              <a:t>注意事項を入れましょう。</a:t>
            </a:r>
          </a:p>
        </p:txBody>
      </p:sp>
      <p:sp>
        <p:nvSpPr>
          <p:cNvPr id="88" name="テキスト プレースホルダー 33"/>
          <p:cNvSpPr>
            <a:spLocks noGrp="1"/>
          </p:cNvSpPr>
          <p:nvPr>
            <p:ph type="body" sz="quarter" idx="34" hasCustomPrompt="1"/>
          </p:nvPr>
        </p:nvSpPr>
        <p:spPr>
          <a:xfrm>
            <a:off x="100988" y="3798659"/>
            <a:ext cx="709596" cy="635506"/>
          </a:xfrm>
        </p:spPr>
        <p:txBody>
          <a:bodyPr>
            <a:noAutofit/>
          </a:bodyPr>
          <a:lstStyle>
            <a:lvl1pPr marL="0" indent="0" algn="ctr">
              <a:buNone/>
              <a:defRPr sz="3706" b="1">
                <a:solidFill>
                  <a:schemeClr val="bg1"/>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00</a:t>
            </a:r>
            <a:endParaRPr kumimoji="1" lang="ja-JP" altLang="en-US"/>
          </a:p>
        </p:txBody>
      </p:sp>
      <p:sp>
        <p:nvSpPr>
          <p:cNvPr id="108" name="テキスト プレースホルダー 33"/>
          <p:cNvSpPr>
            <a:spLocks noGrp="1"/>
          </p:cNvSpPr>
          <p:nvPr>
            <p:ph type="body" sz="quarter" idx="35" hasCustomPrompt="1"/>
          </p:nvPr>
        </p:nvSpPr>
        <p:spPr>
          <a:xfrm>
            <a:off x="2284232" y="3798659"/>
            <a:ext cx="709596" cy="635506"/>
          </a:xfrm>
        </p:spPr>
        <p:txBody>
          <a:bodyPr>
            <a:noAutofit/>
          </a:bodyPr>
          <a:lstStyle>
            <a:lvl1pPr marL="0" indent="0" algn="ctr">
              <a:buNone/>
              <a:defRPr sz="3706" b="1">
                <a:solidFill>
                  <a:schemeClr val="bg1"/>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00</a:t>
            </a:r>
            <a:endParaRPr kumimoji="1" lang="ja-JP" altLang="en-US"/>
          </a:p>
        </p:txBody>
      </p:sp>
      <p:sp>
        <p:nvSpPr>
          <p:cNvPr id="112" name="テキスト プレースホルダー 33"/>
          <p:cNvSpPr>
            <a:spLocks noGrp="1"/>
          </p:cNvSpPr>
          <p:nvPr>
            <p:ph type="body" sz="quarter" idx="36" hasCustomPrompt="1"/>
          </p:nvPr>
        </p:nvSpPr>
        <p:spPr>
          <a:xfrm>
            <a:off x="4467477" y="3798659"/>
            <a:ext cx="709596" cy="635506"/>
          </a:xfrm>
        </p:spPr>
        <p:txBody>
          <a:bodyPr>
            <a:noAutofit/>
          </a:bodyPr>
          <a:lstStyle>
            <a:lvl1pPr marL="0" indent="0" algn="ctr">
              <a:buNone/>
              <a:defRPr sz="3706" b="1">
                <a:solidFill>
                  <a:schemeClr val="bg1"/>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a:t>00</a:t>
            </a:r>
            <a:endParaRPr kumimoji="1" lang="ja-JP" altLang="en-US"/>
          </a:p>
        </p:txBody>
      </p:sp>
      <p:sp>
        <p:nvSpPr>
          <p:cNvPr id="114" name="テキスト プレースホルダー 33"/>
          <p:cNvSpPr>
            <a:spLocks noGrp="1"/>
          </p:cNvSpPr>
          <p:nvPr>
            <p:ph type="body" sz="quarter" idx="37" hasCustomPrompt="1"/>
          </p:nvPr>
        </p:nvSpPr>
        <p:spPr>
          <a:xfrm>
            <a:off x="518653" y="4161220"/>
            <a:ext cx="1683055" cy="762795"/>
          </a:xfrm>
        </p:spPr>
        <p:txBody>
          <a:bodyPr>
            <a:noAutofit/>
          </a:bodyPr>
          <a:lstStyle>
            <a:lvl1pPr marL="0" indent="0" algn="r">
              <a:buNone/>
              <a:defRPr sz="2317" b="1">
                <a:solidFill>
                  <a:srgbClr val="3B768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イベント　のタイトル</a:t>
            </a:r>
          </a:p>
        </p:txBody>
      </p:sp>
      <p:sp>
        <p:nvSpPr>
          <p:cNvPr id="115" name="テキスト プレースホルダー 33"/>
          <p:cNvSpPr>
            <a:spLocks noGrp="1"/>
          </p:cNvSpPr>
          <p:nvPr>
            <p:ph type="body" sz="quarter" idx="38" hasCustomPrompt="1"/>
          </p:nvPr>
        </p:nvSpPr>
        <p:spPr>
          <a:xfrm>
            <a:off x="363936" y="4925869"/>
            <a:ext cx="1862690" cy="1350622"/>
          </a:xfrm>
        </p:spPr>
        <p:txBody>
          <a:bodyPr>
            <a:noAutofit/>
          </a:bodyPr>
          <a:lstStyle>
            <a:lvl1pPr marL="0" marR="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sz="1297"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a:pPr>
            <a:r>
              <a:rPr kumimoji="1" lang="ja-JP" altLang="en-US"/>
              <a:t>ここにコピーを入れましょう。ここにコピーを入れましょう。ここにコピーを入れましょう。</a:t>
            </a:r>
          </a:p>
          <a:p>
            <a:pPr lvl="0"/>
            <a:endParaRPr kumimoji="1" lang="ja-JP" altLang="en-US"/>
          </a:p>
        </p:txBody>
      </p:sp>
      <p:sp>
        <p:nvSpPr>
          <p:cNvPr id="116" name="テキスト プレースホルダー 33"/>
          <p:cNvSpPr>
            <a:spLocks noGrp="1"/>
          </p:cNvSpPr>
          <p:nvPr>
            <p:ph type="body" sz="quarter" idx="39" hasCustomPrompt="1"/>
          </p:nvPr>
        </p:nvSpPr>
        <p:spPr>
          <a:xfrm>
            <a:off x="2707683" y="4161220"/>
            <a:ext cx="1683055" cy="762795"/>
          </a:xfrm>
        </p:spPr>
        <p:txBody>
          <a:bodyPr>
            <a:noAutofit/>
          </a:bodyPr>
          <a:lstStyle>
            <a:lvl1pPr marL="0" indent="0" algn="r">
              <a:buNone/>
              <a:defRPr sz="2317" b="1">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イベント　のタイトル</a:t>
            </a:r>
          </a:p>
        </p:txBody>
      </p:sp>
      <p:sp>
        <p:nvSpPr>
          <p:cNvPr id="117" name="テキスト プレースホルダー 33"/>
          <p:cNvSpPr>
            <a:spLocks noGrp="1"/>
          </p:cNvSpPr>
          <p:nvPr>
            <p:ph type="body" sz="quarter" idx="40" hasCustomPrompt="1"/>
          </p:nvPr>
        </p:nvSpPr>
        <p:spPr>
          <a:xfrm>
            <a:off x="2552967" y="4925869"/>
            <a:ext cx="1862690" cy="1350622"/>
          </a:xfrm>
        </p:spPr>
        <p:txBody>
          <a:bodyPr>
            <a:noAutofit/>
          </a:bodyPr>
          <a:lstStyle>
            <a:lvl1pPr marL="0" marR="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sz="1297"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a:pPr>
            <a:r>
              <a:rPr kumimoji="1" lang="ja-JP" altLang="en-US"/>
              <a:t>ここにコピーを入れましょう。ここにコピーを入れましょう。ここにコピーを入れましょう。</a:t>
            </a:r>
          </a:p>
          <a:p>
            <a:pPr lvl="0"/>
            <a:endParaRPr kumimoji="1" lang="ja-JP" altLang="en-US"/>
          </a:p>
        </p:txBody>
      </p:sp>
      <p:sp>
        <p:nvSpPr>
          <p:cNvPr id="118" name="テキスト プレースホルダー 33"/>
          <p:cNvSpPr>
            <a:spLocks noGrp="1"/>
          </p:cNvSpPr>
          <p:nvPr>
            <p:ph type="body" sz="quarter" idx="41" hasCustomPrompt="1"/>
          </p:nvPr>
        </p:nvSpPr>
        <p:spPr>
          <a:xfrm>
            <a:off x="4896029" y="4161220"/>
            <a:ext cx="1683055" cy="762795"/>
          </a:xfrm>
        </p:spPr>
        <p:txBody>
          <a:bodyPr>
            <a:noAutofit/>
          </a:bodyPr>
          <a:lstStyle>
            <a:lvl1pPr marL="0" indent="0" algn="r">
              <a:buNone/>
              <a:defRPr sz="2317" b="1">
                <a:solidFill>
                  <a:srgbClr val="A29F26"/>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イベント　のタイトル</a:t>
            </a:r>
          </a:p>
        </p:txBody>
      </p:sp>
      <p:sp>
        <p:nvSpPr>
          <p:cNvPr id="119" name="テキスト プレースホルダー 33"/>
          <p:cNvSpPr>
            <a:spLocks noGrp="1"/>
          </p:cNvSpPr>
          <p:nvPr>
            <p:ph type="body" sz="quarter" idx="42" hasCustomPrompt="1"/>
          </p:nvPr>
        </p:nvSpPr>
        <p:spPr>
          <a:xfrm>
            <a:off x="4741312" y="4925869"/>
            <a:ext cx="1862690" cy="1350622"/>
          </a:xfrm>
        </p:spPr>
        <p:txBody>
          <a:bodyPr>
            <a:noAutofit/>
          </a:bodyPr>
          <a:lstStyle>
            <a:lvl1pPr marL="0" marR="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sz="1297"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a:pPr>
            <a:r>
              <a:rPr kumimoji="1" lang="ja-JP" altLang="en-US"/>
              <a:t>ここにコピーを入れましょう。ここにコピーを入れましょう。ここにコピーを入れましょう。</a:t>
            </a:r>
          </a:p>
          <a:p>
            <a:pPr lvl="0"/>
            <a:endParaRPr kumimoji="1" lang="ja-JP" altLang="en-US"/>
          </a:p>
        </p:txBody>
      </p:sp>
      <p:sp>
        <p:nvSpPr>
          <p:cNvPr id="120" name="テキスト プレースホルダー 33"/>
          <p:cNvSpPr>
            <a:spLocks noGrp="1"/>
          </p:cNvSpPr>
          <p:nvPr>
            <p:ph type="body" sz="quarter" idx="43" hasCustomPrompt="1"/>
          </p:nvPr>
        </p:nvSpPr>
        <p:spPr>
          <a:xfrm>
            <a:off x="363937" y="6638004"/>
            <a:ext cx="5211773" cy="440587"/>
          </a:xfrm>
        </p:spPr>
        <p:txBody>
          <a:bodyPr>
            <a:noAutofit/>
          </a:bodyPr>
          <a:lstStyle>
            <a:lvl1pPr marL="0" indent="0" algn="l">
              <a:buNone/>
              <a:defRPr sz="2317" b="1">
                <a:solidFill>
                  <a:srgbClr val="69AB19"/>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スタンプラリー・抽選会は毎日開催！</a:t>
            </a:r>
          </a:p>
        </p:txBody>
      </p:sp>
      <p:sp>
        <p:nvSpPr>
          <p:cNvPr id="121" name="テキスト プレースホルダー 33"/>
          <p:cNvSpPr>
            <a:spLocks noGrp="1"/>
          </p:cNvSpPr>
          <p:nvPr>
            <p:ph type="body" sz="quarter" idx="44" hasCustomPrompt="1"/>
          </p:nvPr>
        </p:nvSpPr>
        <p:spPr>
          <a:xfrm>
            <a:off x="363936" y="7027731"/>
            <a:ext cx="4909262" cy="1003079"/>
          </a:xfrm>
        </p:spPr>
        <p:txBody>
          <a:bodyPr>
            <a:noAutofit/>
          </a:bodyPr>
          <a:lstStyle>
            <a:lvl1pPr marL="0" marR="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sz="1297"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700326" rtl="0" eaLnBrk="1" fontAlgn="auto" latinLnBrk="0" hangingPunct="1">
              <a:lnSpc>
                <a:spcPct val="90000"/>
              </a:lnSpc>
              <a:spcBef>
                <a:spcPts val="766"/>
              </a:spcBef>
              <a:spcAft>
                <a:spcPts val="0"/>
              </a:spcAft>
              <a:buClrTx/>
              <a:buSzTx/>
              <a:buFont typeface="Arial" panose="020B0604020202020204" pitchFamily="34" charset="0"/>
              <a:buNone/>
              <a:tabLst/>
              <a:defRPr/>
            </a:pPr>
            <a:r>
              <a:rPr kumimoji="1" lang="ja-JP" altLang="en-US"/>
              <a:t>ここにコピーを入れましょう。ここにコピーを入れましょう。ここにコピーを入れましょう。ここにコピーを入れましょう。</a:t>
            </a:r>
          </a:p>
          <a:p>
            <a:pPr lvl="0"/>
            <a:endParaRPr kumimoji="1" lang="ja-JP" altLang="en-US"/>
          </a:p>
        </p:txBody>
      </p:sp>
      <p:sp>
        <p:nvSpPr>
          <p:cNvPr id="135" name="図プレースホルダー 134"/>
          <p:cNvSpPr>
            <a:spLocks noGrp="1"/>
          </p:cNvSpPr>
          <p:nvPr>
            <p:ph type="pic" sz="quarter" idx="45" hasCustomPrompt="1"/>
          </p:nvPr>
        </p:nvSpPr>
        <p:spPr>
          <a:xfrm>
            <a:off x="-1404" y="-1470"/>
            <a:ext cx="1819990" cy="2088827"/>
          </a:xfrm>
          <a:custGeom>
            <a:avLst/>
            <a:gdLst>
              <a:gd name="connsiteX0" fmla="*/ 0 w 2006202"/>
              <a:gd name="connsiteY0" fmla="*/ 0 h 2254527"/>
              <a:gd name="connsiteX1" fmla="*/ 1646785 w 2006202"/>
              <a:gd name="connsiteY1" fmla="*/ 0 h 2254527"/>
              <a:gd name="connsiteX2" fmla="*/ 1689261 w 2006202"/>
              <a:gd name="connsiteY2" fmla="*/ 45744 h 2254527"/>
              <a:gd name="connsiteX3" fmla="*/ 1728471 w 2006202"/>
              <a:gd name="connsiteY3" fmla="*/ 94756 h 2254527"/>
              <a:gd name="connsiteX4" fmla="*/ 1764412 w 2006202"/>
              <a:gd name="connsiteY4" fmla="*/ 143767 h 2254527"/>
              <a:gd name="connsiteX5" fmla="*/ 1797087 w 2006202"/>
              <a:gd name="connsiteY5" fmla="*/ 196046 h 2254527"/>
              <a:gd name="connsiteX6" fmla="*/ 1829761 w 2006202"/>
              <a:gd name="connsiteY6" fmla="*/ 248325 h 2254527"/>
              <a:gd name="connsiteX7" fmla="*/ 1859168 w 2006202"/>
              <a:gd name="connsiteY7" fmla="*/ 300604 h 2254527"/>
              <a:gd name="connsiteX8" fmla="*/ 1885307 w 2006202"/>
              <a:gd name="connsiteY8" fmla="*/ 359417 h 2254527"/>
              <a:gd name="connsiteX9" fmla="*/ 1911447 w 2006202"/>
              <a:gd name="connsiteY9" fmla="*/ 414964 h 2254527"/>
              <a:gd name="connsiteX10" fmla="*/ 1931051 w 2006202"/>
              <a:gd name="connsiteY10" fmla="*/ 473777 h 2254527"/>
              <a:gd name="connsiteX11" fmla="*/ 1950656 w 2006202"/>
              <a:gd name="connsiteY11" fmla="*/ 532591 h 2254527"/>
              <a:gd name="connsiteX12" fmla="*/ 1966993 w 2006202"/>
              <a:gd name="connsiteY12" fmla="*/ 594672 h 2254527"/>
              <a:gd name="connsiteX13" fmla="*/ 1980063 w 2006202"/>
              <a:gd name="connsiteY13" fmla="*/ 656754 h 2254527"/>
              <a:gd name="connsiteX14" fmla="*/ 1993132 w 2006202"/>
              <a:gd name="connsiteY14" fmla="*/ 718835 h 2254527"/>
              <a:gd name="connsiteX15" fmla="*/ 1999667 w 2006202"/>
              <a:gd name="connsiteY15" fmla="*/ 784183 h 2254527"/>
              <a:gd name="connsiteX16" fmla="*/ 2006202 w 2006202"/>
              <a:gd name="connsiteY16" fmla="*/ 846265 h 2254527"/>
              <a:gd name="connsiteX17" fmla="*/ 2006202 w 2006202"/>
              <a:gd name="connsiteY17" fmla="*/ 911613 h 2254527"/>
              <a:gd name="connsiteX18" fmla="*/ 2002935 w 2006202"/>
              <a:gd name="connsiteY18" fmla="*/ 983497 h 2254527"/>
              <a:gd name="connsiteX19" fmla="*/ 1999667 w 2006202"/>
              <a:gd name="connsiteY19" fmla="*/ 1048845 h 2254527"/>
              <a:gd name="connsiteX20" fmla="*/ 1989865 w 2006202"/>
              <a:gd name="connsiteY20" fmla="*/ 1117461 h 2254527"/>
              <a:gd name="connsiteX21" fmla="*/ 1980063 w 2006202"/>
              <a:gd name="connsiteY21" fmla="*/ 1182810 h 2254527"/>
              <a:gd name="connsiteX22" fmla="*/ 1963726 w 2006202"/>
              <a:gd name="connsiteY22" fmla="*/ 1248159 h 2254527"/>
              <a:gd name="connsiteX23" fmla="*/ 1947388 w 2006202"/>
              <a:gd name="connsiteY23" fmla="*/ 1310240 h 2254527"/>
              <a:gd name="connsiteX24" fmla="*/ 1924516 w 2006202"/>
              <a:gd name="connsiteY24" fmla="*/ 1372321 h 2254527"/>
              <a:gd name="connsiteX25" fmla="*/ 1901644 w 2006202"/>
              <a:gd name="connsiteY25" fmla="*/ 1434402 h 2254527"/>
              <a:gd name="connsiteX26" fmla="*/ 1875505 w 2006202"/>
              <a:gd name="connsiteY26" fmla="*/ 1493216 h 2254527"/>
              <a:gd name="connsiteX27" fmla="*/ 1846098 w 2006202"/>
              <a:gd name="connsiteY27" fmla="*/ 1552030 h 2254527"/>
              <a:gd name="connsiteX28" fmla="*/ 1813424 w 2006202"/>
              <a:gd name="connsiteY28" fmla="*/ 1607576 h 2254527"/>
              <a:gd name="connsiteX29" fmla="*/ 1777482 w 2006202"/>
              <a:gd name="connsiteY29" fmla="*/ 1663122 h 2254527"/>
              <a:gd name="connsiteX30" fmla="*/ 1741540 w 2006202"/>
              <a:gd name="connsiteY30" fmla="*/ 1715401 h 2254527"/>
              <a:gd name="connsiteX31" fmla="*/ 1699064 w 2006202"/>
              <a:gd name="connsiteY31" fmla="*/ 1764412 h 2254527"/>
              <a:gd name="connsiteX32" fmla="*/ 1656587 w 2006202"/>
              <a:gd name="connsiteY32" fmla="*/ 1813424 h 2254527"/>
              <a:gd name="connsiteX33" fmla="*/ 1614111 w 2006202"/>
              <a:gd name="connsiteY33" fmla="*/ 1862435 h 2254527"/>
              <a:gd name="connsiteX34" fmla="*/ 1568367 w 2006202"/>
              <a:gd name="connsiteY34" fmla="*/ 1904912 h 2254527"/>
              <a:gd name="connsiteX35" fmla="*/ 1519355 w 2006202"/>
              <a:gd name="connsiteY35" fmla="*/ 1947389 h 2254527"/>
              <a:gd name="connsiteX36" fmla="*/ 1467076 w 2006202"/>
              <a:gd name="connsiteY36" fmla="*/ 1986598 h 2254527"/>
              <a:gd name="connsiteX37" fmla="*/ 1414797 w 2006202"/>
              <a:gd name="connsiteY37" fmla="*/ 2025807 h 2254527"/>
              <a:gd name="connsiteX38" fmla="*/ 1362518 w 2006202"/>
              <a:gd name="connsiteY38" fmla="*/ 2058481 h 2254527"/>
              <a:gd name="connsiteX39" fmla="*/ 1303705 w 2006202"/>
              <a:gd name="connsiteY39" fmla="*/ 2091156 h 2254527"/>
              <a:gd name="connsiteX40" fmla="*/ 1248158 w 2006202"/>
              <a:gd name="connsiteY40" fmla="*/ 2120562 h 2254527"/>
              <a:gd name="connsiteX41" fmla="*/ 1186077 w 2006202"/>
              <a:gd name="connsiteY41" fmla="*/ 2146702 h 2254527"/>
              <a:gd name="connsiteX42" fmla="*/ 1127263 w 2006202"/>
              <a:gd name="connsiteY42" fmla="*/ 2172841 h 2254527"/>
              <a:gd name="connsiteX43" fmla="*/ 1065182 w 2006202"/>
              <a:gd name="connsiteY43" fmla="*/ 2192446 h 2254527"/>
              <a:gd name="connsiteX44" fmla="*/ 999834 w 2006202"/>
              <a:gd name="connsiteY44" fmla="*/ 2212051 h 2254527"/>
              <a:gd name="connsiteX45" fmla="*/ 934485 w 2006202"/>
              <a:gd name="connsiteY45" fmla="*/ 2225120 h 2254527"/>
              <a:gd name="connsiteX46" fmla="*/ 869137 w 2006202"/>
              <a:gd name="connsiteY46" fmla="*/ 2238190 h 2254527"/>
              <a:gd name="connsiteX47" fmla="*/ 803788 w 2006202"/>
              <a:gd name="connsiteY47" fmla="*/ 2247992 h 2254527"/>
              <a:gd name="connsiteX48" fmla="*/ 735172 w 2006202"/>
              <a:gd name="connsiteY48" fmla="*/ 2251260 h 2254527"/>
              <a:gd name="connsiteX49" fmla="*/ 666556 w 2006202"/>
              <a:gd name="connsiteY49" fmla="*/ 2254527 h 2254527"/>
              <a:gd name="connsiteX50" fmla="*/ 575068 w 2006202"/>
              <a:gd name="connsiteY50" fmla="*/ 2251260 h 2254527"/>
              <a:gd name="connsiteX51" fmla="*/ 486847 w 2006202"/>
              <a:gd name="connsiteY51" fmla="*/ 2241457 h 2254527"/>
              <a:gd name="connsiteX52" fmla="*/ 398627 w 2006202"/>
              <a:gd name="connsiteY52" fmla="*/ 2228388 h 2254527"/>
              <a:gd name="connsiteX53" fmla="*/ 313673 w 2006202"/>
              <a:gd name="connsiteY53" fmla="*/ 2205516 h 2254527"/>
              <a:gd name="connsiteX54" fmla="*/ 231988 w 2006202"/>
              <a:gd name="connsiteY54" fmla="*/ 2182644 h 2254527"/>
              <a:gd name="connsiteX55" fmla="*/ 150302 w 2006202"/>
              <a:gd name="connsiteY55" fmla="*/ 2149969 h 2254527"/>
              <a:gd name="connsiteX56" fmla="*/ 75151 w 2006202"/>
              <a:gd name="connsiteY56" fmla="*/ 2117295 h 2254527"/>
              <a:gd name="connsiteX57" fmla="*/ 0 w 2006202"/>
              <a:gd name="connsiteY57" fmla="*/ 2074819 h 225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006202" h="2254527">
                <a:moveTo>
                  <a:pt x="0" y="0"/>
                </a:moveTo>
                <a:lnTo>
                  <a:pt x="1646785" y="0"/>
                </a:lnTo>
                <a:lnTo>
                  <a:pt x="1689261" y="45744"/>
                </a:lnTo>
                <a:lnTo>
                  <a:pt x="1728471" y="94756"/>
                </a:lnTo>
                <a:lnTo>
                  <a:pt x="1764412" y="143767"/>
                </a:lnTo>
                <a:lnTo>
                  <a:pt x="1797087" y="196046"/>
                </a:lnTo>
                <a:lnTo>
                  <a:pt x="1829761" y="248325"/>
                </a:lnTo>
                <a:lnTo>
                  <a:pt x="1859168" y="300604"/>
                </a:lnTo>
                <a:lnTo>
                  <a:pt x="1885307" y="359417"/>
                </a:lnTo>
                <a:lnTo>
                  <a:pt x="1911447" y="414964"/>
                </a:lnTo>
                <a:lnTo>
                  <a:pt x="1931051" y="473777"/>
                </a:lnTo>
                <a:lnTo>
                  <a:pt x="1950656" y="532591"/>
                </a:lnTo>
                <a:lnTo>
                  <a:pt x="1966993" y="594672"/>
                </a:lnTo>
                <a:lnTo>
                  <a:pt x="1980063" y="656754"/>
                </a:lnTo>
                <a:lnTo>
                  <a:pt x="1993132" y="718835"/>
                </a:lnTo>
                <a:lnTo>
                  <a:pt x="1999667" y="784183"/>
                </a:lnTo>
                <a:lnTo>
                  <a:pt x="2006202" y="846265"/>
                </a:lnTo>
                <a:lnTo>
                  <a:pt x="2006202" y="911613"/>
                </a:lnTo>
                <a:lnTo>
                  <a:pt x="2002935" y="983497"/>
                </a:lnTo>
                <a:lnTo>
                  <a:pt x="1999667" y="1048845"/>
                </a:lnTo>
                <a:lnTo>
                  <a:pt x="1989865" y="1117461"/>
                </a:lnTo>
                <a:lnTo>
                  <a:pt x="1980063" y="1182810"/>
                </a:lnTo>
                <a:lnTo>
                  <a:pt x="1963726" y="1248159"/>
                </a:lnTo>
                <a:lnTo>
                  <a:pt x="1947388" y="1310240"/>
                </a:lnTo>
                <a:lnTo>
                  <a:pt x="1924516" y="1372321"/>
                </a:lnTo>
                <a:lnTo>
                  <a:pt x="1901644" y="1434402"/>
                </a:lnTo>
                <a:lnTo>
                  <a:pt x="1875505" y="1493216"/>
                </a:lnTo>
                <a:lnTo>
                  <a:pt x="1846098" y="1552030"/>
                </a:lnTo>
                <a:lnTo>
                  <a:pt x="1813424" y="1607576"/>
                </a:lnTo>
                <a:lnTo>
                  <a:pt x="1777482" y="1663122"/>
                </a:lnTo>
                <a:lnTo>
                  <a:pt x="1741540" y="1715401"/>
                </a:lnTo>
                <a:lnTo>
                  <a:pt x="1699064" y="1764412"/>
                </a:lnTo>
                <a:lnTo>
                  <a:pt x="1656587" y="1813424"/>
                </a:lnTo>
                <a:lnTo>
                  <a:pt x="1614111" y="1862435"/>
                </a:lnTo>
                <a:lnTo>
                  <a:pt x="1568367" y="1904912"/>
                </a:lnTo>
                <a:lnTo>
                  <a:pt x="1519355" y="1947389"/>
                </a:lnTo>
                <a:lnTo>
                  <a:pt x="1467076" y="1986598"/>
                </a:lnTo>
                <a:lnTo>
                  <a:pt x="1414797" y="2025807"/>
                </a:lnTo>
                <a:lnTo>
                  <a:pt x="1362518" y="2058481"/>
                </a:lnTo>
                <a:lnTo>
                  <a:pt x="1303705" y="2091156"/>
                </a:lnTo>
                <a:lnTo>
                  <a:pt x="1248158" y="2120562"/>
                </a:lnTo>
                <a:lnTo>
                  <a:pt x="1186077" y="2146702"/>
                </a:lnTo>
                <a:lnTo>
                  <a:pt x="1127263" y="2172841"/>
                </a:lnTo>
                <a:lnTo>
                  <a:pt x="1065182" y="2192446"/>
                </a:lnTo>
                <a:lnTo>
                  <a:pt x="999834" y="2212051"/>
                </a:lnTo>
                <a:lnTo>
                  <a:pt x="934485" y="2225120"/>
                </a:lnTo>
                <a:lnTo>
                  <a:pt x="869137" y="2238190"/>
                </a:lnTo>
                <a:lnTo>
                  <a:pt x="803788" y="2247992"/>
                </a:lnTo>
                <a:lnTo>
                  <a:pt x="735172" y="2251260"/>
                </a:lnTo>
                <a:lnTo>
                  <a:pt x="666556" y="2254527"/>
                </a:lnTo>
                <a:lnTo>
                  <a:pt x="575068" y="2251260"/>
                </a:lnTo>
                <a:lnTo>
                  <a:pt x="486847" y="2241457"/>
                </a:lnTo>
                <a:lnTo>
                  <a:pt x="398627" y="2228388"/>
                </a:lnTo>
                <a:lnTo>
                  <a:pt x="313673" y="2205516"/>
                </a:lnTo>
                <a:lnTo>
                  <a:pt x="231988" y="2182644"/>
                </a:lnTo>
                <a:lnTo>
                  <a:pt x="150302" y="2149969"/>
                </a:lnTo>
                <a:lnTo>
                  <a:pt x="75151" y="2117295"/>
                </a:lnTo>
                <a:lnTo>
                  <a:pt x="0" y="2074819"/>
                </a:lnTo>
                <a:close/>
              </a:path>
            </a:pathLst>
          </a:custGeom>
          <a:blipFill dpi="0" rotWithShape="1">
            <a:blip r:embed="rId2"/>
            <a:srcRect/>
            <a:tile tx="0" ty="0" sx="100000" sy="100000" flip="none" algn="ctr"/>
          </a:blipFill>
          <a:ln w="41275">
            <a:solidFill>
              <a:schemeClr val="bg1"/>
            </a:solidFill>
          </a:ln>
        </p:spPr>
        <p:txBody>
          <a:bodyPr wrap="square">
            <a:noAutofit/>
          </a:bodyPr>
          <a:lstStyle>
            <a:lvl1pPr marL="0" indent="0">
              <a:buNone/>
              <a:defRPr sz="1112">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a:t>写真を追加する</a:t>
            </a:r>
          </a:p>
        </p:txBody>
      </p:sp>
      <p:sp>
        <p:nvSpPr>
          <p:cNvPr id="80" name="テキスト プレースホルダー 33"/>
          <p:cNvSpPr>
            <a:spLocks noGrp="1"/>
          </p:cNvSpPr>
          <p:nvPr>
            <p:ph type="body" sz="quarter" idx="30" hasCustomPrompt="1"/>
          </p:nvPr>
        </p:nvSpPr>
        <p:spPr>
          <a:xfrm>
            <a:off x="1018335" y="551137"/>
            <a:ext cx="4821319" cy="494897"/>
          </a:xfrm>
        </p:spPr>
        <p:txBody>
          <a:bodyPr>
            <a:prstTxWarp prst="textArchUp">
              <a:avLst/>
            </a:prstTxWarp>
            <a:noAutofit/>
          </a:bodyPr>
          <a:lstStyle>
            <a:lvl1pPr marL="0" indent="0" algn="ctr">
              <a:buNone/>
              <a:defRPr sz="2594" b="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キャッチコピーを入れましょう</a:t>
            </a:r>
          </a:p>
        </p:txBody>
      </p:sp>
      <p:sp>
        <p:nvSpPr>
          <p:cNvPr id="137" name="図プレースホルダー 136"/>
          <p:cNvSpPr>
            <a:spLocks noGrp="1"/>
          </p:cNvSpPr>
          <p:nvPr>
            <p:ph type="pic" sz="quarter" idx="46" hasCustomPrompt="1"/>
          </p:nvPr>
        </p:nvSpPr>
        <p:spPr>
          <a:xfrm>
            <a:off x="5314563" y="515310"/>
            <a:ext cx="1742259" cy="1780892"/>
          </a:xfrm>
          <a:prstGeom prst="ellipse">
            <a:avLst/>
          </a:prstGeom>
          <a:blipFill>
            <a:blip r:embed="rId2"/>
            <a:tile tx="0" ty="0" sx="100000" sy="100000" flip="none" algn="ctr"/>
          </a:blipFill>
          <a:ln w="41275">
            <a:solidFill>
              <a:schemeClr val="bg1"/>
            </a:solidFill>
          </a:ln>
        </p:spPr>
        <p:txBody>
          <a:bodyPr tIns="252000">
            <a:normAutofit/>
          </a:bodyPr>
          <a:lstStyle>
            <a:lvl1pPr marL="0" indent="0" algn="ctr">
              <a:buNone/>
              <a:defRPr sz="926">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a:t>写真を追加する</a:t>
            </a:r>
          </a:p>
        </p:txBody>
      </p:sp>
      <p:sp>
        <p:nvSpPr>
          <p:cNvPr id="138" name="テキスト プレースホルダー 33"/>
          <p:cNvSpPr>
            <a:spLocks noGrp="1"/>
          </p:cNvSpPr>
          <p:nvPr>
            <p:ph type="body" sz="quarter" idx="47" hasCustomPrompt="1"/>
          </p:nvPr>
        </p:nvSpPr>
        <p:spPr>
          <a:xfrm>
            <a:off x="146486" y="4249444"/>
            <a:ext cx="623302" cy="330704"/>
          </a:xfrm>
        </p:spPr>
        <p:txBody>
          <a:bodyPr>
            <a:noAutofit/>
          </a:bodyPr>
          <a:lstStyle>
            <a:lvl1pPr marL="0" indent="0" algn="ctr">
              <a:buNone/>
              <a:defRPr sz="139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a:t>(</a:t>
            </a:r>
            <a:r>
              <a:rPr kumimoji="1" lang="ja-JP" altLang="en-US"/>
              <a:t>日</a:t>
            </a:r>
            <a:r>
              <a:rPr kumimoji="1" lang="en-US" altLang="ja-JP"/>
              <a:t>)</a:t>
            </a:r>
            <a:endParaRPr kumimoji="1" lang="ja-JP" altLang="en-US"/>
          </a:p>
        </p:txBody>
      </p:sp>
      <p:sp>
        <p:nvSpPr>
          <p:cNvPr id="139" name="テキスト プレースホルダー 33"/>
          <p:cNvSpPr>
            <a:spLocks noGrp="1"/>
          </p:cNvSpPr>
          <p:nvPr>
            <p:ph type="body" sz="quarter" idx="48" hasCustomPrompt="1"/>
          </p:nvPr>
        </p:nvSpPr>
        <p:spPr>
          <a:xfrm>
            <a:off x="2327380" y="4249444"/>
            <a:ext cx="623302" cy="330704"/>
          </a:xfrm>
        </p:spPr>
        <p:txBody>
          <a:bodyPr>
            <a:noAutofit/>
          </a:bodyPr>
          <a:lstStyle>
            <a:lvl1pPr marL="0" indent="0" algn="ctr">
              <a:buNone/>
              <a:defRPr sz="139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a:t>(</a:t>
            </a:r>
            <a:r>
              <a:rPr kumimoji="1" lang="ja-JP" altLang="en-US"/>
              <a:t>日</a:t>
            </a:r>
            <a:r>
              <a:rPr kumimoji="1" lang="en-US" altLang="ja-JP"/>
              <a:t>)</a:t>
            </a:r>
            <a:endParaRPr kumimoji="1" lang="ja-JP" altLang="en-US"/>
          </a:p>
        </p:txBody>
      </p:sp>
      <p:sp>
        <p:nvSpPr>
          <p:cNvPr id="140" name="テキスト プレースホルダー 33"/>
          <p:cNvSpPr>
            <a:spLocks noGrp="1"/>
          </p:cNvSpPr>
          <p:nvPr>
            <p:ph type="body" sz="quarter" idx="49" hasCustomPrompt="1"/>
          </p:nvPr>
        </p:nvSpPr>
        <p:spPr>
          <a:xfrm>
            <a:off x="4510624" y="4249444"/>
            <a:ext cx="623302" cy="330704"/>
          </a:xfrm>
        </p:spPr>
        <p:txBody>
          <a:bodyPr>
            <a:noAutofit/>
          </a:bodyPr>
          <a:lstStyle>
            <a:lvl1pPr marL="0" indent="0" algn="ctr">
              <a:buNone/>
              <a:defRPr sz="139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a:t>(</a:t>
            </a:r>
            <a:r>
              <a:rPr kumimoji="1" lang="ja-JP" altLang="en-US"/>
              <a:t>日</a:t>
            </a:r>
            <a:r>
              <a:rPr kumimoji="1" lang="en-US" altLang="ja-JP"/>
              <a:t>)</a:t>
            </a:r>
            <a:endParaRPr kumimoji="1" lang="ja-JP" altLang="en-US"/>
          </a:p>
        </p:txBody>
      </p:sp>
      <p:sp>
        <p:nvSpPr>
          <p:cNvPr id="20" name="テキスト プレースホルダー 33"/>
          <p:cNvSpPr>
            <a:spLocks noGrp="1"/>
          </p:cNvSpPr>
          <p:nvPr userDrawn="1">
            <p:ph type="body" sz="quarter" idx="14" hasCustomPrompt="1"/>
          </p:nvPr>
        </p:nvSpPr>
        <p:spPr>
          <a:xfrm>
            <a:off x="797629" y="912779"/>
            <a:ext cx="5373365" cy="2222718"/>
          </a:xfrm>
        </p:spPr>
        <p:txBody>
          <a:bodyPr>
            <a:noAutofit/>
          </a:bodyPr>
          <a:lstStyle>
            <a:lvl1pPr marL="0" indent="0" algn="ctr">
              <a:buNone/>
              <a:defRPr sz="7411" b="1">
                <a:solidFill>
                  <a:srgbClr val="37587D"/>
                </a:solidFill>
                <a:effectLst>
                  <a:glow rad="203200">
                    <a:schemeClr val="bg1"/>
                  </a:glow>
                </a:effectLst>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イベント　タイトル</a:t>
            </a:r>
          </a:p>
        </p:txBody>
      </p:sp>
    </p:spTree>
    <p:extLst>
      <p:ext uri="{BB962C8B-B14F-4D97-AF65-F5344CB8AC3E}">
        <p14:creationId xmlns:p14="http://schemas.microsoft.com/office/powerpoint/2010/main" val="145739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3917096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375048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4258576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1465614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362090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2534988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1461923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7E3727-C7CC-4B20-99E6-EC7A0E6BD4F8}" type="datetimeFigureOut">
              <a:rPr kumimoji="1" lang="ja-JP" altLang="en-US" smtClean="0"/>
              <a:t>2022/7/26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57576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57E3727-C7CC-4B20-99E6-EC7A0E6BD4F8}" type="datetimeFigureOut">
              <a:rPr kumimoji="1" lang="ja-JP" altLang="en-US" smtClean="0"/>
              <a:t>2022/7/26</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F5D9716-2A21-4FE6-8D18-27B979652096}" type="slidenum">
              <a:rPr kumimoji="1" lang="ja-JP" altLang="en-US" smtClean="0"/>
              <a:t>‹#›</a:t>
            </a:fld>
            <a:endParaRPr kumimoji="1" lang="ja-JP" altLang="en-US"/>
          </a:p>
        </p:txBody>
      </p:sp>
    </p:spTree>
    <p:extLst>
      <p:ext uri="{BB962C8B-B14F-4D97-AF65-F5344CB8AC3E}">
        <p14:creationId xmlns:p14="http://schemas.microsoft.com/office/powerpoint/2010/main" val="160258042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hyperlink" Target="http://broad-iki-/" TargetMode="External"/><Relationship Id="rId7" Type="http://schemas.openxmlformats.org/officeDocument/2006/relationships/image" Target="../media/image5.png"/><Relationship Id="rId12" Type="http://schemas.openxmlformats.org/officeDocument/2006/relationships/image" Target="../media/image9.jpeg"/><Relationship Id="rId17"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jpeg"/><Relationship Id="rId15" Type="http://schemas.openxmlformats.org/officeDocument/2006/relationships/image" Target="../media/image12.jpe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1.jpe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5"/>
          <p:cNvSpPr>
            <a:spLocks noChangeArrowheads="1"/>
          </p:cNvSpPr>
          <p:nvPr/>
        </p:nvSpPr>
        <p:spPr bwMode="auto">
          <a:xfrm>
            <a:off x="-58750" y="-29720"/>
            <a:ext cx="7004063" cy="9935722"/>
          </a:xfrm>
          <a:prstGeom prst="rect">
            <a:avLst/>
          </a:prstGeom>
          <a:solidFill>
            <a:srgbClr val="A6DE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4720" tIns="42360" rIns="84720" bIns="42360" numCol="1" anchor="t" anchorCtr="0" compatLnSpc="1">
            <a:prstTxWarp prst="textNoShape">
              <a:avLst/>
            </a:prstTxWarp>
          </a:bodyPr>
          <a:lstStyle/>
          <a:p>
            <a:r>
              <a:rPr lang="ja-JP" altLang="en-US" sz="1668" b="1" dirty="0">
                <a:ea typeface="+mn-lt"/>
                <a:cs typeface="+mn-lt"/>
              </a:rPr>
              <a:t>　　</a:t>
            </a:r>
            <a:endParaRPr lang="en-US" altLang="ja-JP" sz="1668" b="1" dirty="0">
              <a:ea typeface="+mn-lt"/>
              <a:cs typeface="+mn-lt"/>
            </a:endParaRPr>
          </a:p>
          <a:p>
            <a:r>
              <a:rPr lang="ja-JP" altLang="en-US" sz="1668" b="1" dirty="0">
                <a:ea typeface="+mn-lt"/>
                <a:cs typeface="+mn-lt"/>
              </a:rPr>
              <a:t>　</a:t>
            </a:r>
            <a:r>
              <a:rPr lang="ja-JP" altLang="en-US" sz="2964" b="1" dirty="0">
                <a:ea typeface="+mn-lt"/>
                <a:cs typeface="+mn-lt"/>
              </a:rPr>
              <a:t>三田市・西宮北部</a:t>
            </a:r>
            <a:r>
              <a:rPr lang="ja-JP" altLang="en-US" sz="2964" b="1">
                <a:ea typeface="+mn-lt"/>
                <a:cs typeface="+mn-lt"/>
              </a:rPr>
              <a:t>地域の産婦</a:t>
            </a:r>
            <a:r>
              <a:rPr lang="ja-JP" altLang="en-US" sz="2964" b="1" dirty="0">
                <a:ea typeface="+mn-lt"/>
                <a:cs typeface="+mn-lt"/>
              </a:rPr>
              <a:t>・</a:t>
            </a:r>
            <a:endParaRPr lang="en-US" altLang="ja-JP" sz="2964" b="1" dirty="0">
              <a:ea typeface="+mn-lt"/>
              <a:cs typeface="+mn-lt"/>
            </a:endParaRPr>
          </a:p>
          <a:p>
            <a:r>
              <a:rPr lang="ja-JP" altLang="en-US" sz="2223" b="1" dirty="0">
                <a:ea typeface="+mn-lt"/>
                <a:cs typeface="+mn-lt"/>
              </a:rPr>
              <a:t>　</a:t>
            </a:r>
            <a:r>
              <a:rPr lang="ja-JP" altLang="en-US" sz="2594" b="1" dirty="0">
                <a:ea typeface="+mn-lt"/>
                <a:cs typeface="+mn-lt"/>
              </a:rPr>
              <a:t>生後</a:t>
            </a:r>
            <a:r>
              <a:rPr lang="en-US" altLang="ja-JP" sz="2594" b="1" dirty="0">
                <a:ea typeface="+mn-lt"/>
                <a:cs typeface="+mn-lt"/>
              </a:rPr>
              <a:t>0</a:t>
            </a:r>
            <a:r>
              <a:rPr lang="ja-JP" altLang="en-US" sz="2594" b="1" dirty="0">
                <a:ea typeface="+mn-lt"/>
                <a:cs typeface="+mn-lt"/>
              </a:rPr>
              <a:t>か月から</a:t>
            </a:r>
            <a:r>
              <a:rPr lang="en-US" altLang="ja-JP" sz="2594" b="1" dirty="0">
                <a:ea typeface="+mn-lt"/>
                <a:cs typeface="+mn-lt"/>
              </a:rPr>
              <a:t>1</a:t>
            </a:r>
            <a:r>
              <a:rPr lang="ja-JP" altLang="en-US" sz="2594" b="1" dirty="0">
                <a:ea typeface="+mn-lt"/>
                <a:cs typeface="+mn-lt"/>
              </a:rPr>
              <a:t>歳までの子育て中のお母様</a:t>
            </a:r>
            <a:r>
              <a:rPr lang="ja-JP" altLang="en-US" sz="1853" b="1" dirty="0">
                <a:ea typeface="+mn-lt"/>
                <a:cs typeface="+mn-lt"/>
              </a:rPr>
              <a:t>へ　</a:t>
            </a:r>
            <a:r>
              <a:rPr lang="ja-JP" altLang="en-US" sz="1668" b="1" dirty="0">
                <a:ea typeface="+mn-lt"/>
                <a:cs typeface="+mn-lt"/>
              </a:rPr>
              <a:t>　　　　　　　　　　　　　　　　　　　　　　　　　　　　　　　　　　　　　　　　　</a:t>
            </a:r>
            <a:endParaRPr lang="ja-JP" altLang="en-US" sz="1668" b="1" dirty="0">
              <a:ea typeface="ＭＳ Ｐゴシック"/>
              <a:cs typeface="+mn-lt"/>
            </a:endParaRPr>
          </a:p>
          <a:p>
            <a:r>
              <a:rPr lang="ja-JP" altLang="en-US" sz="1668" b="1" dirty="0">
                <a:ea typeface="+mn-lt"/>
                <a:cs typeface="+mn-lt"/>
              </a:rPr>
              <a:t>　　</a:t>
            </a:r>
            <a:endParaRPr lang="en-US" altLang="ja-JP" sz="1853" b="1" dirty="0">
              <a:ea typeface="+mn-lt"/>
              <a:cs typeface="+mn-lt"/>
            </a:endParaRPr>
          </a:p>
          <a:p>
            <a:endParaRPr lang="en-US" altLang="ja-JP" sz="1668" b="1" dirty="0">
              <a:ea typeface="ＭＳ Ｐゴシック"/>
              <a:cs typeface="Calibri"/>
            </a:endParaRPr>
          </a:p>
          <a:p>
            <a:endParaRPr lang="en-US" altLang="ja-JP" sz="1668" b="1" dirty="0">
              <a:ea typeface="ＭＳ Ｐゴシック"/>
              <a:cs typeface="Calibri"/>
            </a:endParaRPr>
          </a:p>
          <a:p>
            <a:endParaRPr lang="en-US" altLang="ja-JP" sz="1668" b="1" dirty="0">
              <a:ea typeface="ＭＳ Ｐゴシック"/>
              <a:cs typeface="Calibri"/>
            </a:endParaRPr>
          </a:p>
        </p:txBody>
      </p:sp>
      <p:sp>
        <p:nvSpPr>
          <p:cNvPr id="53" name="角丸四角形 52"/>
          <p:cNvSpPr/>
          <p:nvPr/>
        </p:nvSpPr>
        <p:spPr>
          <a:xfrm>
            <a:off x="7096601" y="6613977"/>
            <a:ext cx="6546114" cy="1641532"/>
          </a:xfrm>
          <a:prstGeom prst="roundRect">
            <a:avLst>
              <a:gd name="adj" fmla="val 6572"/>
            </a:avLst>
          </a:prstGeom>
          <a:solidFill>
            <a:schemeClr val="bg1"/>
          </a:solidFill>
          <a:ln w="38100">
            <a:solidFill>
              <a:srgbClr val="B3E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8"/>
          </a:p>
        </p:txBody>
      </p:sp>
      <p:sp>
        <p:nvSpPr>
          <p:cNvPr id="30" name="角丸四角形 29"/>
          <p:cNvSpPr/>
          <p:nvPr/>
        </p:nvSpPr>
        <p:spPr>
          <a:xfrm>
            <a:off x="130587" y="3644751"/>
            <a:ext cx="2768155" cy="3655727"/>
          </a:xfrm>
          <a:prstGeom prst="roundRect">
            <a:avLst>
              <a:gd name="adj" fmla="val 6572"/>
            </a:avLst>
          </a:prstGeom>
          <a:solidFill>
            <a:schemeClr val="bg1"/>
          </a:solidFill>
          <a:ln w="38100">
            <a:solidFill>
              <a:srgbClr val="7AA5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8"/>
          </a:p>
        </p:txBody>
      </p:sp>
      <p:sp>
        <p:nvSpPr>
          <p:cNvPr id="31" name="Rectangle 13"/>
          <p:cNvSpPr>
            <a:spLocks noChangeArrowheads="1"/>
          </p:cNvSpPr>
          <p:nvPr/>
        </p:nvSpPr>
        <p:spPr bwMode="auto">
          <a:xfrm>
            <a:off x="-83657" y="7432499"/>
            <a:ext cx="7004063" cy="2777710"/>
          </a:xfrm>
          <a:prstGeom prst="rect">
            <a:avLst/>
          </a:prstGeom>
          <a:solidFill>
            <a:schemeClr val="bg1">
              <a:alpha val="60000"/>
            </a:schemeClr>
          </a:solidFill>
          <a:ln>
            <a:noFill/>
          </a:ln>
        </p:spPr>
        <p:txBody>
          <a:bodyPr vert="horz" wrap="square" lIns="84720" tIns="42360" rIns="84720" bIns="42360" numCol="1" anchor="t" anchorCtr="0" compatLnSpc="1">
            <a:prstTxWarp prst="textNoShape">
              <a:avLst/>
            </a:prstTxWarp>
          </a:bodyPr>
          <a:lstStyle/>
          <a:p>
            <a:r>
              <a:rPr lang="ja-JP" altLang="en-US" sz="1668" dirty="0"/>
              <a:t>　　　　　　　　　　　　　　　　　　　</a:t>
            </a:r>
            <a:r>
              <a:rPr lang="ja-JP" altLang="en-US" sz="2223" dirty="0">
                <a:solidFill>
                  <a:srgbClr val="FF0000"/>
                </a:solidFill>
              </a:rPr>
              <a:t>連絡先：</a:t>
            </a:r>
            <a:r>
              <a:rPr lang="en-US" altLang="ja-JP" sz="2223" dirty="0">
                <a:solidFill>
                  <a:srgbClr val="FF0000"/>
                </a:solidFill>
              </a:rPr>
              <a:t>NPO</a:t>
            </a:r>
            <a:r>
              <a:rPr lang="ja-JP" altLang="en-US" sz="2223" dirty="0">
                <a:solidFill>
                  <a:srgbClr val="FF0000"/>
                </a:solidFill>
              </a:rPr>
              <a:t>女性医学健康研究所</a:t>
            </a:r>
          </a:p>
        </p:txBody>
      </p:sp>
      <p:sp>
        <p:nvSpPr>
          <p:cNvPr id="33" name="円/楕円 32"/>
          <p:cNvSpPr/>
          <p:nvPr/>
        </p:nvSpPr>
        <p:spPr>
          <a:xfrm>
            <a:off x="8072950" y="3798659"/>
            <a:ext cx="300722" cy="300722"/>
          </a:xfrm>
          <a:prstGeom prst="ellipse">
            <a:avLst/>
          </a:prstGeom>
          <a:solidFill>
            <a:srgbClr val="EC4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223"/>
          </a:p>
        </p:txBody>
      </p:sp>
      <p:sp>
        <p:nvSpPr>
          <p:cNvPr id="35" name="円/楕円 34"/>
          <p:cNvSpPr/>
          <p:nvPr/>
        </p:nvSpPr>
        <p:spPr>
          <a:xfrm>
            <a:off x="7781495" y="4887527"/>
            <a:ext cx="755325" cy="755325"/>
          </a:xfrm>
          <a:prstGeom prst="ellipse">
            <a:avLst/>
          </a:prstGeom>
          <a:solidFill>
            <a:srgbClr val="68A7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8"/>
          </a:p>
        </p:txBody>
      </p:sp>
      <p:sp>
        <p:nvSpPr>
          <p:cNvPr id="36" name="円/楕円 35"/>
          <p:cNvSpPr/>
          <p:nvPr/>
        </p:nvSpPr>
        <p:spPr>
          <a:xfrm>
            <a:off x="8349520" y="3535153"/>
            <a:ext cx="300722" cy="300722"/>
          </a:xfrm>
          <a:prstGeom prst="ellipse">
            <a:avLst/>
          </a:prstGeom>
          <a:solidFill>
            <a:srgbClr val="EC4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223"/>
          </a:p>
        </p:txBody>
      </p:sp>
      <p:sp>
        <p:nvSpPr>
          <p:cNvPr id="38" name="角丸四角形 37"/>
          <p:cNvSpPr/>
          <p:nvPr/>
        </p:nvSpPr>
        <p:spPr>
          <a:xfrm>
            <a:off x="7732608" y="2342490"/>
            <a:ext cx="2872958" cy="1105690"/>
          </a:xfrm>
          <a:prstGeom prst="roundRect">
            <a:avLst>
              <a:gd name="adj" fmla="val 6572"/>
            </a:avLst>
          </a:prstGeom>
          <a:solidFill>
            <a:schemeClr val="bg1"/>
          </a:solidFill>
          <a:ln w="38100">
            <a:solidFill>
              <a:srgbClr val="E296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8"/>
          </a:p>
        </p:txBody>
      </p:sp>
      <p:sp>
        <p:nvSpPr>
          <p:cNvPr id="39" name="円/楕円 38"/>
          <p:cNvSpPr/>
          <p:nvPr/>
        </p:nvSpPr>
        <p:spPr>
          <a:xfrm>
            <a:off x="7941813" y="5674329"/>
            <a:ext cx="755325" cy="755325"/>
          </a:xfrm>
          <a:prstGeom prst="ellipse">
            <a:avLst/>
          </a:prstGeom>
          <a:solidFill>
            <a:srgbClr val="DC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8"/>
          </a:p>
        </p:txBody>
      </p:sp>
      <p:sp>
        <p:nvSpPr>
          <p:cNvPr id="40" name="角丸四角形 39"/>
          <p:cNvSpPr/>
          <p:nvPr/>
        </p:nvSpPr>
        <p:spPr>
          <a:xfrm>
            <a:off x="3753206" y="3618240"/>
            <a:ext cx="2970809" cy="3578855"/>
          </a:xfrm>
          <a:prstGeom prst="roundRect">
            <a:avLst>
              <a:gd name="adj" fmla="val 6572"/>
            </a:avLst>
          </a:prstGeom>
          <a:solidFill>
            <a:schemeClr val="bg1"/>
          </a:solidFill>
          <a:ln w="38100">
            <a:solidFill>
              <a:srgbClr val="DAD7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8"/>
          </a:p>
        </p:txBody>
      </p:sp>
      <p:sp>
        <p:nvSpPr>
          <p:cNvPr id="41" name="円/楕円 40"/>
          <p:cNvSpPr/>
          <p:nvPr/>
        </p:nvSpPr>
        <p:spPr>
          <a:xfrm>
            <a:off x="11042964" y="4129929"/>
            <a:ext cx="755325" cy="755325"/>
          </a:xfrm>
          <a:prstGeom prst="ellipse">
            <a:avLst/>
          </a:prstGeom>
          <a:solidFill>
            <a:srgbClr val="CEC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8"/>
          </a:p>
        </p:txBody>
      </p:sp>
      <p:sp>
        <p:nvSpPr>
          <p:cNvPr id="74" name="テキスト プレースホルダー 73"/>
          <p:cNvSpPr>
            <a:spLocks noGrp="1"/>
          </p:cNvSpPr>
          <p:nvPr>
            <p:ph type="body" sz="quarter" idx="10"/>
          </p:nvPr>
        </p:nvSpPr>
        <p:spPr>
          <a:xfrm>
            <a:off x="2599954" y="7811160"/>
            <a:ext cx="4313022" cy="705940"/>
          </a:xfrm>
        </p:spPr>
        <p:txBody>
          <a:bodyPr/>
          <a:lstStyle/>
          <a:p>
            <a:r>
              <a:rPr lang="ja-JP" altLang="en-US" sz="1482" dirty="0"/>
              <a:t>　　　　　産後ケアハウス</a:t>
            </a:r>
            <a:r>
              <a:rPr lang="en-US" altLang="ja-JP" sz="1482" dirty="0"/>
              <a:t>  WITH</a:t>
            </a:r>
            <a:r>
              <a:rPr lang="ja-JP" altLang="en-US" sz="1482" dirty="0">
                <a:solidFill>
                  <a:srgbClr val="FF0000"/>
                </a:solidFill>
              </a:rPr>
              <a:t>ゆっぽ</a:t>
            </a:r>
          </a:p>
        </p:txBody>
      </p:sp>
      <p:sp>
        <p:nvSpPr>
          <p:cNvPr id="75" name="テキスト プレースホルダー 74"/>
          <p:cNvSpPr>
            <a:spLocks noGrp="1"/>
          </p:cNvSpPr>
          <p:nvPr>
            <p:ph type="body" sz="quarter" idx="12"/>
          </p:nvPr>
        </p:nvSpPr>
        <p:spPr>
          <a:xfrm>
            <a:off x="3504791" y="7454830"/>
            <a:ext cx="2367853" cy="1438940"/>
          </a:xfrm>
        </p:spPr>
        <p:txBody>
          <a:bodyPr vert="horz" lIns="84720" tIns="42360" rIns="84720" bIns="42360" rtlCol="0" anchor="t">
            <a:noAutofit/>
          </a:bodyPr>
          <a:lstStyle/>
          <a:p>
            <a:pPr lvl="0"/>
            <a:r>
              <a:rPr lang="ja-JP" altLang="en-US" sz="1668" dirty="0">
                <a:solidFill>
                  <a:srgbClr val="FF0000"/>
                </a:solidFill>
                <a:latin typeface="メイリオ"/>
                <a:ea typeface="メイリオ"/>
              </a:rPr>
              <a:t>　　　　　　　　　　　　</a:t>
            </a:r>
            <a:endParaRPr lang="en-US" altLang="ja-JP" sz="1668" dirty="0">
              <a:solidFill>
                <a:srgbClr val="FF0000"/>
              </a:solidFill>
              <a:latin typeface="メイリオ"/>
              <a:ea typeface="メイリオ"/>
            </a:endParaRPr>
          </a:p>
          <a:p>
            <a:pPr lvl="0"/>
            <a:endParaRPr lang="en-US" altLang="ja-JP" sz="1668" dirty="0">
              <a:latin typeface="メイリオ"/>
              <a:ea typeface="メイリオ"/>
            </a:endParaRPr>
          </a:p>
          <a:p>
            <a:pPr lvl="0"/>
            <a:r>
              <a:rPr lang="ja-JP" altLang="en-US" sz="1668" dirty="0">
                <a:latin typeface="メイリオ"/>
                <a:ea typeface="メイリオ"/>
              </a:rPr>
              <a:t>代表助産師：高瀬晶子</a:t>
            </a:r>
          </a:p>
        </p:txBody>
      </p:sp>
      <p:sp>
        <p:nvSpPr>
          <p:cNvPr id="76" name="テキスト プレースホルダー 75"/>
          <p:cNvSpPr>
            <a:spLocks noGrp="1"/>
          </p:cNvSpPr>
          <p:nvPr>
            <p:ph type="body" sz="quarter" idx="13"/>
          </p:nvPr>
        </p:nvSpPr>
        <p:spPr>
          <a:xfrm>
            <a:off x="3287826" y="7765925"/>
            <a:ext cx="3049167" cy="1879510"/>
          </a:xfrm>
        </p:spPr>
        <p:txBody>
          <a:bodyPr vert="horz" lIns="84720" tIns="42360" rIns="84720" bIns="42360" rtlCol="0" anchor="t">
            <a:noAutofit/>
          </a:bodyPr>
          <a:lstStyle/>
          <a:p>
            <a:pPr lvl="0"/>
            <a:r>
              <a:rPr lang="ja-JP" altLang="en-US" sz="1297" dirty="0">
                <a:solidFill>
                  <a:srgbClr val="FF0000"/>
                </a:solidFill>
              </a:rPr>
              <a:t>　　　　　　　　　　　　　　　　　　　</a:t>
            </a:r>
            <a:endParaRPr lang="en-US" altLang="ja-JP" sz="1297" dirty="0">
              <a:solidFill>
                <a:srgbClr val="FF0000"/>
              </a:solidFill>
              <a:highlight>
                <a:srgbClr val="CEF248"/>
              </a:highlight>
            </a:endParaRPr>
          </a:p>
          <a:p>
            <a:pPr lvl="0"/>
            <a:r>
              <a:rPr lang="ja-JP" altLang="en-US" sz="1297" dirty="0"/>
              <a:t>　</a:t>
            </a:r>
            <a:endParaRPr lang="en-US" altLang="ja-JP" sz="1297" dirty="0"/>
          </a:p>
          <a:p>
            <a:pPr lvl="0"/>
            <a:r>
              <a:rPr lang="ja-JP" altLang="en-US" sz="1297" dirty="0"/>
              <a:t>　</a:t>
            </a:r>
            <a:endParaRPr lang="en-US" altLang="ja-JP" sz="1297" dirty="0"/>
          </a:p>
          <a:p>
            <a:pPr lvl="0"/>
            <a:r>
              <a:rPr lang="ja-JP" altLang="en-US" sz="1297" dirty="0"/>
              <a:t>住所：西宮市北六甲台</a:t>
            </a:r>
            <a:r>
              <a:rPr lang="en-US" altLang="ja-JP" sz="1297" dirty="0"/>
              <a:t>2-2-1</a:t>
            </a:r>
          </a:p>
          <a:p>
            <a:pPr lvl="0"/>
            <a:r>
              <a:rPr lang="ja-JP" altLang="en-US" sz="1297" dirty="0"/>
              <a:t>事務所：三田市母子字向井田</a:t>
            </a:r>
            <a:r>
              <a:rPr lang="en-US" altLang="ja-JP" sz="1297" dirty="0"/>
              <a:t>2128</a:t>
            </a:r>
          </a:p>
          <a:p>
            <a:pPr lvl="0"/>
            <a:r>
              <a:rPr lang="ja-JP" altLang="en-US" sz="1297" dirty="0"/>
              <a:t>電話：</a:t>
            </a:r>
            <a:r>
              <a:rPr lang="en-US" altLang="ja-JP" sz="1297" dirty="0"/>
              <a:t>090-1905-4754</a:t>
            </a:r>
          </a:p>
          <a:p>
            <a:pPr lvl="0"/>
            <a:r>
              <a:rPr lang="en-US" altLang="ja-JP" sz="1297" dirty="0" err="1"/>
              <a:t>mail:raunnjiyuppo@gmail.com</a:t>
            </a:r>
            <a:endParaRPr lang="en-US" altLang="ja-JP" sz="1297" dirty="0"/>
          </a:p>
          <a:p>
            <a:pPr lvl="0"/>
            <a:endParaRPr lang="en-US" altLang="ja-JP" sz="1020" dirty="0"/>
          </a:p>
          <a:p>
            <a:pPr lvl="0"/>
            <a:endParaRPr lang="ja-JP" altLang="en-US" sz="1020" dirty="0"/>
          </a:p>
        </p:txBody>
      </p:sp>
      <p:sp>
        <p:nvSpPr>
          <p:cNvPr id="78" name="テキスト プレースホルダー 77"/>
          <p:cNvSpPr>
            <a:spLocks noGrp="1"/>
          </p:cNvSpPr>
          <p:nvPr>
            <p:ph type="body" sz="quarter" idx="17"/>
          </p:nvPr>
        </p:nvSpPr>
        <p:spPr>
          <a:xfrm>
            <a:off x="8550246" y="4142836"/>
            <a:ext cx="1073429" cy="920637"/>
          </a:xfrm>
        </p:spPr>
        <p:txBody>
          <a:bodyPr/>
          <a:lstStyle/>
          <a:p>
            <a:endParaRPr kumimoji="1" lang="ja-JP" altLang="en-US" dirty="0"/>
          </a:p>
        </p:txBody>
      </p:sp>
      <p:sp>
        <p:nvSpPr>
          <p:cNvPr id="79" name="テキスト プレースホルダー 78"/>
          <p:cNvSpPr>
            <a:spLocks noGrp="1"/>
          </p:cNvSpPr>
          <p:nvPr>
            <p:ph type="body" sz="quarter" idx="19"/>
          </p:nvPr>
        </p:nvSpPr>
        <p:spPr>
          <a:xfrm>
            <a:off x="9247621" y="5524776"/>
            <a:ext cx="516561" cy="866176"/>
          </a:xfrm>
        </p:spPr>
        <p:txBody>
          <a:bodyPr/>
          <a:lstStyle/>
          <a:p>
            <a:endParaRPr kumimoji="1" lang="ja-JP" altLang="en-US"/>
          </a:p>
        </p:txBody>
      </p:sp>
      <p:sp>
        <p:nvSpPr>
          <p:cNvPr id="80" name="テキスト プレースホルダー 79"/>
          <p:cNvSpPr>
            <a:spLocks noGrp="1"/>
          </p:cNvSpPr>
          <p:nvPr>
            <p:ph type="body" sz="quarter" idx="20"/>
          </p:nvPr>
        </p:nvSpPr>
        <p:spPr>
          <a:xfrm>
            <a:off x="8087378" y="1579730"/>
            <a:ext cx="238876" cy="224680"/>
          </a:xfrm>
        </p:spPr>
        <p:txBody>
          <a:bodyPr/>
          <a:lstStyle/>
          <a:p>
            <a:endParaRPr kumimoji="1" lang="ja-JP" altLang="en-US"/>
          </a:p>
        </p:txBody>
      </p:sp>
      <p:sp>
        <p:nvSpPr>
          <p:cNvPr id="81" name="テキスト プレースホルダー 80"/>
          <p:cNvSpPr>
            <a:spLocks noGrp="1"/>
          </p:cNvSpPr>
          <p:nvPr>
            <p:ph type="body" sz="quarter" idx="26"/>
          </p:nvPr>
        </p:nvSpPr>
        <p:spPr>
          <a:xfrm>
            <a:off x="9817245" y="5723577"/>
            <a:ext cx="1288652" cy="664518"/>
          </a:xfrm>
        </p:spPr>
        <p:txBody>
          <a:bodyPr/>
          <a:lstStyle/>
          <a:p>
            <a:endParaRPr kumimoji="1" lang="ja-JP" altLang="en-US"/>
          </a:p>
        </p:txBody>
      </p:sp>
      <p:sp>
        <p:nvSpPr>
          <p:cNvPr id="82" name="テキスト プレースホルダー 81"/>
          <p:cNvSpPr>
            <a:spLocks noGrp="1"/>
          </p:cNvSpPr>
          <p:nvPr>
            <p:ph type="body" sz="quarter" idx="27"/>
          </p:nvPr>
        </p:nvSpPr>
        <p:spPr>
          <a:xfrm>
            <a:off x="11372823" y="2654438"/>
            <a:ext cx="989986" cy="1257348"/>
          </a:xfrm>
        </p:spPr>
        <p:txBody>
          <a:bodyPr/>
          <a:lstStyle/>
          <a:p>
            <a:endParaRPr kumimoji="1" lang="ja-JP" altLang="en-US"/>
          </a:p>
        </p:txBody>
      </p:sp>
      <p:sp>
        <p:nvSpPr>
          <p:cNvPr id="83" name="テキスト プレースホルダー 82"/>
          <p:cNvSpPr>
            <a:spLocks noGrp="1"/>
          </p:cNvSpPr>
          <p:nvPr>
            <p:ph type="body" sz="quarter" idx="28"/>
          </p:nvPr>
        </p:nvSpPr>
        <p:spPr>
          <a:xfrm>
            <a:off x="8915548" y="1551302"/>
            <a:ext cx="313325" cy="321097"/>
          </a:xfrm>
        </p:spPr>
        <p:txBody>
          <a:bodyPr/>
          <a:lstStyle/>
          <a:p>
            <a:endParaRPr lang="ja-JP" altLang="en-US"/>
          </a:p>
        </p:txBody>
      </p:sp>
      <p:sp>
        <p:nvSpPr>
          <p:cNvPr id="84" name="テキスト プレースホルダー 83"/>
          <p:cNvSpPr>
            <a:spLocks noGrp="1"/>
          </p:cNvSpPr>
          <p:nvPr>
            <p:ph type="body" sz="quarter" idx="29"/>
          </p:nvPr>
        </p:nvSpPr>
        <p:spPr>
          <a:xfrm>
            <a:off x="8888061" y="3528916"/>
            <a:ext cx="1288652" cy="664518"/>
          </a:xfrm>
        </p:spPr>
        <p:txBody>
          <a:bodyPr/>
          <a:lstStyle/>
          <a:p>
            <a:endParaRPr kumimoji="1" lang="ja-JP" altLang="en-US"/>
          </a:p>
        </p:txBody>
      </p:sp>
      <p:sp>
        <p:nvSpPr>
          <p:cNvPr id="86" name="テキスト プレースホルダー 85"/>
          <p:cNvSpPr>
            <a:spLocks noGrp="1"/>
          </p:cNvSpPr>
          <p:nvPr>
            <p:ph type="body" sz="quarter" idx="32"/>
          </p:nvPr>
        </p:nvSpPr>
        <p:spPr>
          <a:xfrm>
            <a:off x="7296948" y="9248274"/>
            <a:ext cx="6617235" cy="281441"/>
          </a:xfrm>
        </p:spPr>
        <p:txBody>
          <a:bodyPr>
            <a:normAutofit lnSpcReduction="10000"/>
          </a:bodyPr>
          <a:lstStyle/>
          <a:p>
            <a:endParaRPr kumimoji="1" lang="ja-JP" altLang="en-US" dirty="0"/>
          </a:p>
        </p:txBody>
      </p:sp>
      <p:sp>
        <p:nvSpPr>
          <p:cNvPr id="87" name="テキスト プレースホルダー 86"/>
          <p:cNvSpPr>
            <a:spLocks noGrp="1"/>
          </p:cNvSpPr>
          <p:nvPr>
            <p:ph type="body" sz="quarter" idx="33"/>
          </p:nvPr>
        </p:nvSpPr>
        <p:spPr>
          <a:xfrm>
            <a:off x="7280546" y="7829325"/>
            <a:ext cx="6626554" cy="345443"/>
          </a:xfrm>
        </p:spPr>
        <p:txBody>
          <a:bodyPr/>
          <a:lstStyle/>
          <a:p>
            <a:pPr lvl="0"/>
            <a:endParaRPr lang="ja-JP" altLang="en-US"/>
          </a:p>
        </p:txBody>
      </p:sp>
      <p:sp>
        <p:nvSpPr>
          <p:cNvPr id="88" name="テキスト プレースホルダー 87"/>
          <p:cNvSpPr>
            <a:spLocks noGrp="1"/>
          </p:cNvSpPr>
          <p:nvPr>
            <p:ph type="body" sz="quarter" idx="34"/>
          </p:nvPr>
        </p:nvSpPr>
        <p:spPr>
          <a:xfrm>
            <a:off x="11638715" y="1553880"/>
            <a:ext cx="724710" cy="635506"/>
          </a:xfrm>
        </p:spPr>
        <p:txBody>
          <a:bodyPr/>
          <a:lstStyle/>
          <a:p>
            <a:endParaRPr kumimoji="1" lang="ja-JP" altLang="en-US"/>
          </a:p>
        </p:txBody>
      </p:sp>
      <p:sp>
        <p:nvSpPr>
          <p:cNvPr id="89" name="テキスト プレースホルダー 88"/>
          <p:cNvSpPr>
            <a:spLocks noGrp="1"/>
          </p:cNvSpPr>
          <p:nvPr>
            <p:ph type="body" sz="quarter" idx="35"/>
          </p:nvPr>
        </p:nvSpPr>
        <p:spPr>
          <a:xfrm>
            <a:off x="10144643" y="1579731"/>
            <a:ext cx="724710" cy="635506"/>
          </a:xfrm>
        </p:spPr>
        <p:txBody>
          <a:bodyPr/>
          <a:lstStyle/>
          <a:p>
            <a:endParaRPr kumimoji="1" lang="ja-JP" altLang="en-US"/>
          </a:p>
        </p:txBody>
      </p:sp>
      <p:sp>
        <p:nvSpPr>
          <p:cNvPr id="90" name="テキスト プレースホルダー 89"/>
          <p:cNvSpPr>
            <a:spLocks noGrp="1"/>
          </p:cNvSpPr>
          <p:nvPr>
            <p:ph type="body" sz="quarter" idx="36"/>
          </p:nvPr>
        </p:nvSpPr>
        <p:spPr>
          <a:xfrm>
            <a:off x="11042964" y="4140018"/>
            <a:ext cx="724710" cy="635506"/>
          </a:xfrm>
        </p:spPr>
        <p:txBody>
          <a:bodyPr/>
          <a:lstStyle/>
          <a:p>
            <a:endParaRPr kumimoji="1" lang="ja-JP" altLang="en-US"/>
          </a:p>
        </p:txBody>
      </p:sp>
      <p:sp>
        <p:nvSpPr>
          <p:cNvPr id="91" name="テキスト プレースホルダー 90"/>
          <p:cNvSpPr>
            <a:spLocks noGrp="1"/>
          </p:cNvSpPr>
          <p:nvPr>
            <p:ph type="body" sz="quarter" idx="37"/>
          </p:nvPr>
        </p:nvSpPr>
        <p:spPr>
          <a:xfrm>
            <a:off x="8553074" y="1180916"/>
            <a:ext cx="1084066" cy="1214781"/>
          </a:xfrm>
        </p:spPr>
        <p:txBody>
          <a:bodyPr/>
          <a:lstStyle/>
          <a:p>
            <a:endParaRPr lang="en-US" altLang="ja-JP">
              <a:solidFill>
                <a:srgbClr val="9A2E8D"/>
              </a:solidFill>
            </a:endParaRPr>
          </a:p>
        </p:txBody>
      </p:sp>
      <p:sp>
        <p:nvSpPr>
          <p:cNvPr id="92" name="テキスト プレースホルダー 91"/>
          <p:cNvSpPr>
            <a:spLocks noGrp="1"/>
          </p:cNvSpPr>
          <p:nvPr>
            <p:ph type="body" sz="quarter" idx="38"/>
          </p:nvPr>
        </p:nvSpPr>
        <p:spPr>
          <a:xfrm>
            <a:off x="261232" y="3664657"/>
            <a:ext cx="2690572" cy="3655726"/>
          </a:xfrm>
        </p:spPr>
        <p:txBody>
          <a:bodyPr vert="horz" lIns="84720" tIns="42360" rIns="84720" bIns="42360" rtlCol="0" anchor="t">
            <a:noAutofit/>
          </a:bodyPr>
          <a:lstStyle/>
          <a:p>
            <a:r>
              <a:rPr lang="ja-JP" altLang="en-US" sz="1482" b="1" dirty="0">
                <a:solidFill>
                  <a:schemeClr val="tx1"/>
                </a:solidFill>
                <a:latin typeface="UD デジタル 教科書体 NK-B" panose="02020700000000000000" pitchFamily="18" charset="-128"/>
                <a:ea typeface="UD デジタル 教科書体 NK-B" panose="02020700000000000000" pitchFamily="18" charset="-128"/>
              </a:rPr>
              <a:t>・母乳は足りている？　　　　　　　　　</a:t>
            </a:r>
            <a:endParaRPr lang="en-US" altLang="ja-JP" sz="1482" b="1" dirty="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1482" b="1" dirty="0">
                <a:solidFill>
                  <a:schemeClr val="tx1"/>
                </a:solidFill>
                <a:latin typeface="UD デジタル 教科書体 NK-B" panose="02020700000000000000" pitchFamily="18" charset="-128"/>
                <a:ea typeface="UD デジタル 教科書体 NK-B" panose="02020700000000000000" pitchFamily="18" charset="-128"/>
              </a:rPr>
              <a:t>・ミルクの量はどのくらい補充するの？　　　　　　　　　　　　　　　　　　体重が増えないが？</a:t>
            </a:r>
            <a:endParaRPr lang="en-US" altLang="ja-JP" sz="1482" b="1" dirty="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1482" b="1" dirty="0">
                <a:solidFill>
                  <a:schemeClr val="tx1"/>
                </a:solidFill>
                <a:latin typeface="UD デジタル 教科書体 NK-B" panose="02020700000000000000" pitchFamily="18" charset="-128"/>
                <a:ea typeface="UD デジタル 教科書体 NK-B" panose="02020700000000000000" pitchFamily="18" charset="-128"/>
              </a:rPr>
              <a:t>なかなか泣き止んでくれない！おっぱいトラブルがつらく、断乳したい！　卒乳はどうするの？</a:t>
            </a:r>
            <a:endParaRPr lang="en-US" altLang="ja-JP" sz="1482" b="1" dirty="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1482" b="1" dirty="0">
                <a:solidFill>
                  <a:schemeClr val="tx1"/>
                </a:solidFill>
                <a:latin typeface="UD デジタル 教科書体 NK-B" panose="02020700000000000000" pitchFamily="18" charset="-128"/>
                <a:ea typeface="UD デジタル 教科書体 NK-B" panose="02020700000000000000" pitchFamily="18" charset="-128"/>
              </a:rPr>
              <a:t>産後思っていたより大変な育児にネットの情報はいっぱいあるがどれを選んでよいのかわからない・・・　育児の疲労を解消し、不安を相談する場所があまりなく、話を聞いてほしい！誰かと話したい！　休みたい！</a:t>
            </a:r>
            <a:endParaRPr lang="en-US" altLang="ja-JP" sz="1482" b="1" dirty="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1482" b="1" i="1" dirty="0">
                <a:solidFill>
                  <a:srgbClr val="FF0000"/>
                </a:solidFill>
                <a:latin typeface="UD デジタル 教科書体 NK-B" panose="02020700000000000000" pitchFamily="18" charset="-128"/>
                <a:ea typeface="UD デジタル 教科書体 NK-B" panose="02020700000000000000" pitchFamily="18" charset="-128"/>
              </a:rPr>
              <a:t>産後ケアの利用ができます！　</a:t>
            </a:r>
            <a:r>
              <a:rPr lang="ja-JP" altLang="en-US" sz="1482" b="1" i="1" dirty="0">
                <a:solidFill>
                  <a:srgbClr val="FF0000"/>
                </a:solidFill>
                <a:latin typeface="ＭＳ Ｐ明朝" panose="02020600040205080304" pitchFamily="18" charset="-128"/>
                <a:ea typeface="ＭＳ Ｐ明朝" panose="02020600040205080304" pitchFamily="18" charset="-128"/>
              </a:rPr>
              <a:t>　　　　　　　　　　　</a:t>
            </a:r>
            <a:endParaRPr lang="en-US" altLang="ja-JP" sz="1853" b="1" i="1" dirty="0">
              <a:solidFill>
                <a:srgbClr val="FF0000"/>
              </a:solidFill>
            </a:endParaRPr>
          </a:p>
          <a:p>
            <a:r>
              <a:rPr lang="ja-JP" altLang="en-US" sz="1853" b="1" dirty="0">
                <a:solidFill>
                  <a:schemeClr val="accent1">
                    <a:lumMod val="75000"/>
                  </a:schemeClr>
                </a:solidFill>
                <a:latin typeface="Trebuchet MS" panose="020B0603020202020204" pitchFamily="34" charset="0"/>
              </a:rPr>
              <a:t>　　　　　　　　　　</a:t>
            </a:r>
            <a:endParaRPr lang="en-US" altLang="ja-JP" sz="1853" b="1" dirty="0">
              <a:solidFill>
                <a:schemeClr val="accent1">
                  <a:lumMod val="75000"/>
                </a:schemeClr>
              </a:solidFill>
              <a:latin typeface="Trebuchet MS" panose="020B0603020202020204" pitchFamily="34" charset="0"/>
            </a:endParaRPr>
          </a:p>
          <a:p>
            <a:r>
              <a:rPr lang="ja-JP" altLang="en-US" sz="1853" b="1" dirty="0">
                <a:solidFill>
                  <a:schemeClr val="accent1">
                    <a:lumMod val="75000"/>
                  </a:schemeClr>
                </a:solidFill>
                <a:latin typeface="Trebuchet MS" panose="020B0603020202020204" pitchFamily="34" charset="0"/>
              </a:rPr>
              <a:t>　　　　　　　　　　</a:t>
            </a:r>
            <a:endParaRPr lang="en-US" altLang="ja-JP" sz="1853" b="1" dirty="0">
              <a:solidFill>
                <a:schemeClr val="accent1">
                  <a:lumMod val="75000"/>
                </a:schemeClr>
              </a:solidFill>
              <a:latin typeface="Trebuchet MS" panose="020B0603020202020204" pitchFamily="34" charset="0"/>
            </a:endParaRPr>
          </a:p>
          <a:p>
            <a:endParaRPr lang="en-US" altLang="ja-JP" sz="1853" b="1" dirty="0">
              <a:solidFill>
                <a:schemeClr val="accent1">
                  <a:lumMod val="75000"/>
                </a:schemeClr>
              </a:solidFill>
              <a:latin typeface="Trebuchet MS" panose="020B0603020202020204" pitchFamily="34" charset="0"/>
            </a:endParaRPr>
          </a:p>
          <a:p>
            <a:r>
              <a:rPr lang="ja-JP" altLang="en-US" sz="1853" b="1" dirty="0">
                <a:solidFill>
                  <a:schemeClr val="accent1">
                    <a:lumMod val="75000"/>
                  </a:schemeClr>
                </a:solidFill>
                <a:latin typeface="Trebuchet MS" panose="020B0603020202020204" pitchFamily="34" charset="0"/>
              </a:rPr>
              <a:t>　　</a:t>
            </a:r>
            <a:endParaRPr lang="en-US" altLang="ja-JP" sz="1853" b="1" dirty="0">
              <a:solidFill>
                <a:schemeClr val="accent1">
                  <a:lumMod val="75000"/>
                </a:schemeClr>
              </a:solidFill>
              <a:latin typeface="Trebuchet MS" panose="020B0603020202020204" pitchFamily="34" charset="0"/>
            </a:endParaRPr>
          </a:p>
          <a:p>
            <a:endParaRPr lang="en-US" altLang="ja-JP" sz="1853" b="1" dirty="0">
              <a:solidFill>
                <a:schemeClr val="accent1">
                  <a:lumMod val="75000"/>
                </a:schemeClr>
              </a:solidFill>
              <a:latin typeface="Trebuchet MS" panose="020B0603020202020204" pitchFamily="34" charset="0"/>
            </a:endParaRPr>
          </a:p>
          <a:p>
            <a:endParaRPr lang="en-US" altLang="ja-JP" sz="1853" b="1" dirty="0">
              <a:solidFill>
                <a:schemeClr val="accent1">
                  <a:lumMod val="75000"/>
                </a:schemeClr>
              </a:solidFill>
              <a:latin typeface="Trebuchet MS" panose="020B0603020202020204" pitchFamily="34" charset="0"/>
            </a:endParaRPr>
          </a:p>
          <a:p>
            <a:r>
              <a:rPr lang="ja-JP" altLang="en-US" sz="1853" b="1" dirty="0">
                <a:solidFill>
                  <a:schemeClr val="accent1">
                    <a:lumMod val="75000"/>
                  </a:schemeClr>
                </a:solidFill>
                <a:latin typeface="Trebuchet MS" panose="020B0603020202020204" pitchFamily="34" charset="0"/>
              </a:rPr>
              <a:t>　　　　　　　　　　</a:t>
            </a:r>
            <a:endParaRPr lang="en-US" altLang="ja-JP" sz="1853" b="1" dirty="0">
              <a:solidFill>
                <a:schemeClr val="accent1">
                  <a:lumMod val="75000"/>
                </a:schemeClr>
              </a:solidFill>
              <a:latin typeface="Trebuchet MS" panose="020B0603020202020204" pitchFamily="34" charset="0"/>
            </a:endParaRPr>
          </a:p>
          <a:p>
            <a:endParaRPr lang="en-US" altLang="ja-JP" sz="1853" b="1" dirty="0">
              <a:solidFill>
                <a:schemeClr val="accent1">
                  <a:lumMod val="75000"/>
                </a:schemeClr>
              </a:solidFill>
              <a:latin typeface="Trebuchet MS" panose="020B0603020202020204" pitchFamily="34" charset="0"/>
            </a:endParaRPr>
          </a:p>
          <a:p>
            <a:r>
              <a:rPr lang="ja-JP" altLang="en-US" sz="1853" b="1" dirty="0">
                <a:solidFill>
                  <a:schemeClr val="accent1">
                    <a:lumMod val="75000"/>
                  </a:schemeClr>
                </a:solidFill>
                <a:latin typeface="Trebuchet MS" panose="020B0603020202020204" pitchFamily="34" charset="0"/>
              </a:rPr>
              <a:t>　</a:t>
            </a:r>
          </a:p>
        </p:txBody>
      </p:sp>
      <p:sp>
        <p:nvSpPr>
          <p:cNvPr id="93" name="テキスト プレースホルダー 92"/>
          <p:cNvSpPr>
            <a:spLocks noGrp="1"/>
          </p:cNvSpPr>
          <p:nvPr>
            <p:ph type="body" sz="quarter" idx="39"/>
          </p:nvPr>
        </p:nvSpPr>
        <p:spPr>
          <a:xfrm>
            <a:off x="-9763" y="7696748"/>
            <a:ext cx="2666561" cy="2243130"/>
          </a:xfrm>
        </p:spPr>
        <p:txBody>
          <a:bodyPr/>
          <a:lstStyle/>
          <a:p>
            <a:pPr algn="l"/>
            <a:r>
              <a:rPr lang="ja-JP" altLang="en-US" sz="1853" dirty="0"/>
              <a:t>　　　</a:t>
            </a:r>
            <a:r>
              <a:rPr lang="ja-JP" altLang="en-US" sz="1853" dirty="0">
                <a:solidFill>
                  <a:schemeClr val="tx1"/>
                </a:solidFill>
              </a:rPr>
              <a:t>予約受付</a:t>
            </a:r>
            <a:endParaRPr lang="en-US" altLang="ja-JP" sz="1853" dirty="0">
              <a:solidFill>
                <a:schemeClr val="tx1"/>
              </a:solidFill>
            </a:endParaRPr>
          </a:p>
          <a:p>
            <a:pPr algn="l"/>
            <a:r>
              <a:rPr lang="ja-JP" altLang="en-US" sz="1297" dirty="0">
                <a:solidFill>
                  <a:schemeClr val="tx1"/>
                </a:solidFill>
              </a:rPr>
              <a:t>まずはホームページのお問い合わせメールでご連絡ください。</a:t>
            </a:r>
            <a:endParaRPr lang="en-US" altLang="ja-JP" sz="1297" dirty="0">
              <a:solidFill>
                <a:schemeClr val="tx1"/>
              </a:solidFill>
            </a:endParaRPr>
          </a:p>
          <a:p>
            <a:pPr algn="l"/>
            <a:r>
              <a:rPr lang="ja-JP" altLang="en-US" sz="1297" dirty="0">
                <a:solidFill>
                  <a:schemeClr val="tx1"/>
                </a:solidFill>
              </a:rPr>
              <a:t>折り返し連絡いたします。</a:t>
            </a:r>
            <a:endParaRPr lang="en-US" altLang="ja-JP" sz="1297" dirty="0">
              <a:solidFill>
                <a:schemeClr val="tx1"/>
              </a:solidFill>
            </a:endParaRPr>
          </a:p>
          <a:p>
            <a:pPr algn="l"/>
            <a:r>
              <a:rPr lang="ja-JP" altLang="en-US" sz="1297" dirty="0">
                <a:solidFill>
                  <a:schemeClr val="tx1"/>
                </a:solidFill>
              </a:rPr>
              <a:t>つながらない、休日、緊急の場合</a:t>
            </a:r>
            <a:endParaRPr lang="en-US" altLang="ja-JP" sz="1297" dirty="0">
              <a:solidFill>
                <a:schemeClr val="tx1"/>
              </a:solidFill>
            </a:endParaRPr>
          </a:p>
          <a:p>
            <a:pPr algn="l"/>
            <a:r>
              <a:rPr lang="ja-JP" altLang="en-US" sz="1297" dirty="0">
                <a:solidFill>
                  <a:schemeClr val="tx1"/>
                </a:solidFill>
              </a:rPr>
              <a:t>お電話でお知らせください。</a:t>
            </a:r>
            <a:endParaRPr lang="en-US" altLang="ja-JP" sz="1297" dirty="0">
              <a:solidFill>
                <a:schemeClr val="tx1"/>
              </a:solidFill>
            </a:endParaRPr>
          </a:p>
          <a:p>
            <a:pPr algn="l"/>
            <a:r>
              <a:rPr lang="ja-JP" altLang="en-US" sz="1020" dirty="0"/>
              <a:t>ホームページ</a:t>
            </a:r>
            <a:r>
              <a:rPr lang="en-US" altLang="ja-JP" sz="1020" dirty="0"/>
              <a:t>URL</a:t>
            </a:r>
            <a:r>
              <a:rPr lang="ja-JP" altLang="en-US" sz="1020" dirty="0"/>
              <a:t>：</a:t>
            </a:r>
            <a:r>
              <a:rPr lang="en-US" altLang="ja-JP" sz="1020" dirty="0">
                <a:hlinkClick r:id="rId3"/>
              </a:rPr>
              <a:t>http://broad-iki-</a:t>
            </a:r>
            <a:r>
              <a:rPr lang="en-US" altLang="ja-JP" sz="1020" dirty="0"/>
              <a:t>                        </a:t>
            </a:r>
          </a:p>
          <a:p>
            <a:pPr algn="l"/>
            <a:r>
              <a:rPr lang="en-US" altLang="ja-JP" sz="1020" dirty="0"/>
              <a:t>            </a:t>
            </a:r>
            <a:r>
              <a:rPr lang="en-US" altLang="ja-JP" sz="1020" dirty="0">
                <a:solidFill>
                  <a:srgbClr val="0070C0"/>
                </a:solidFill>
              </a:rPr>
              <a:t>4416.babyblue.jp/                         </a:t>
            </a:r>
          </a:p>
          <a:p>
            <a:endParaRPr kumimoji="1" lang="ja-JP" altLang="en-US" dirty="0"/>
          </a:p>
        </p:txBody>
      </p:sp>
      <p:sp>
        <p:nvSpPr>
          <p:cNvPr id="95" name="テキスト プレースホルダー 94"/>
          <p:cNvSpPr>
            <a:spLocks noGrp="1"/>
          </p:cNvSpPr>
          <p:nvPr>
            <p:ph type="body" sz="quarter" idx="40"/>
          </p:nvPr>
        </p:nvSpPr>
        <p:spPr>
          <a:xfrm>
            <a:off x="10935332" y="5122432"/>
            <a:ext cx="2391336" cy="882738"/>
          </a:xfrm>
        </p:spPr>
        <p:txBody>
          <a:bodyPr/>
          <a:lstStyle/>
          <a:p>
            <a:pPr algn="l"/>
            <a:endParaRPr kumimoji="1" lang="ja-JP" altLang="en-US">
              <a:solidFill>
                <a:schemeClr val="accent6"/>
              </a:solidFill>
            </a:endParaRPr>
          </a:p>
        </p:txBody>
      </p:sp>
      <p:sp>
        <p:nvSpPr>
          <p:cNvPr id="96" name="テキスト プレースホルダー 95"/>
          <p:cNvSpPr>
            <a:spLocks noGrp="1"/>
          </p:cNvSpPr>
          <p:nvPr>
            <p:ph type="body" sz="quarter" idx="41"/>
          </p:nvPr>
        </p:nvSpPr>
        <p:spPr>
          <a:xfrm>
            <a:off x="3878868" y="3716384"/>
            <a:ext cx="2861459" cy="3202029"/>
          </a:xfrm>
        </p:spPr>
        <p:txBody>
          <a:bodyPr vert="horz" lIns="84720" tIns="42360" rIns="84720" bIns="42360" rtlCol="0" anchor="t">
            <a:noAutofit/>
          </a:bodyPr>
          <a:lstStyle/>
          <a:p>
            <a:r>
              <a:rPr lang="ja-JP" altLang="en-US" sz="1853" dirty="0">
                <a:solidFill>
                  <a:srgbClr val="DC7E99"/>
                </a:solidFill>
                <a:latin typeface="UD デジタル 教科書体 NK-B" panose="02020700000000000000" pitchFamily="18" charset="-128"/>
                <a:ea typeface="UD デジタル 教科書体 NK-B" panose="02020700000000000000" pitchFamily="18" charset="-128"/>
              </a:rPr>
              <a:t>料金や助成金等　　</a:t>
            </a:r>
            <a:endParaRPr lang="en-US" altLang="ja-JP" sz="1853" dirty="0">
              <a:solidFill>
                <a:srgbClr val="DC7E99"/>
              </a:solidFill>
              <a:latin typeface="UD デジタル 教科書体 NK-B" panose="02020700000000000000" pitchFamily="18" charset="-128"/>
              <a:ea typeface="UD デジタル 教科書体 NK-B" panose="02020700000000000000" pitchFamily="18" charset="-128"/>
            </a:endParaRPr>
          </a:p>
          <a:p>
            <a:r>
              <a:rPr lang="ja-JP" altLang="en-US" sz="1668" dirty="0">
                <a:solidFill>
                  <a:schemeClr val="tx1"/>
                </a:solidFill>
                <a:latin typeface="UD デジタル 教科書体 NK-B" panose="02020700000000000000" pitchFamily="18" charset="-128"/>
                <a:ea typeface="UD デジタル 教科書体 NK-B" panose="02020700000000000000" pitchFamily="18" charset="-128"/>
              </a:rPr>
              <a:t>詳しい内容について</a:t>
            </a:r>
            <a:endParaRPr lang="en-US" altLang="ja-JP" sz="1668" dirty="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1668" dirty="0">
                <a:solidFill>
                  <a:schemeClr val="tx1"/>
                </a:solidFill>
                <a:latin typeface="UD デジタル 教科書体 NK-B" panose="02020700000000000000" pitchFamily="18" charset="-128"/>
                <a:ea typeface="UD デジタル 教科書体 NK-B" panose="02020700000000000000" pitchFamily="18" charset="-128"/>
              </a:rPr>
              <a:t>三田市・西宮北部の方は自治体の補助金の助成をうけて利用できます。対象にならない方やお急ぎの場合は産後ケアハウス・</a:t>
            </a:r>
            <a:r>
              <a:rPr lang="en-US" altLang="ja-JP" sz="1668" dirty="0">
                <a:solidFill>
                  <a:schemeClr val="tx1"/>
                </a:solidFill>
                <a:latin typeface="UD デジタル 教科書体 NK-B" panose="02020700000000000000" pitchFamily="18" charset="-128"/>
                <a:ea typeface="UD デジタル 教科書体 NK-B" panose="02020700000000000000" pitchFamily="18" charset="-128"/>
              </a:rPr>
              <a:t>WITH</a:t>
            </a:r>
            <a:r>
              <a:rPr lang="ja-JP" altLang="en-US" sz="1668" dirty="0">
                <a:solidFill>
                  <a:schemeClr val="tx1"/>
                </a:solidFill>
                <a:latin typeface="UD デジタル 教科書体 NK-B" panose="02020700000000000000" pitchFamily="18" charset="-128"/>
                <a:ea typeface="UD デジタル 教科書体 NK-B" panose="02020700000000000000" pitchFamily="18" charset="-128"/>
              </a:rPr>
              <a:t>ゆっぽにお問い合わせください。　　　　　　　　　　</a:t>
            </a:r>
            <a:r>
              <a:rPr lang="ja-JP" altLang="en-US" sz="1668" dirty="0">
                <a:solidFill>
                  <a:schemeClr val="tx1"/>
                </a:solidFill>
                <a:highlight>
                  <a:srgbClr val="CEF248"/>
                </a:highlight>
                <a:latin typeface="UD デジタル 教科書体 NK-B" panose="02020700000000000000" pitchFamily="18" charset="-128"/>
                <a:ea typeface="UD デジタル 教科書体 NK-B" panose="02020700000000000000" pitchFamily="18" charset="-128"/>
              </a:rPr>
              <a:t>私たち</a:t>
            </a:r>
            <a:r>
              <a:rPr lang="en-US" altLang="ja-JP" sz="1668" dirty="0">
                <a:solidFill>
                  <a:schemeClr val="tx1"/>
                </a:solidFill>
                <a:highlight>
                  <a:srgbClr val="CEF248"/>
                </a:highlight>
                <a:latin typeface="UD デジタル 教科書体 NK-B" panose="02020700000000000000" pitchFamily="18" charset="-128"/>
                <a:ea typeface="UD デジタル 教科書体 NK-B" panose="02020700000000000000" pitchFamily="18" charset="-128"/>
              </a:rPr>
              <a:t>NPO</a:t>
            </a:r>
            <a:r>
              <a:rPr lang="ja-JP" altLang="en-US" sz="1668" dirty="0">
                <a:solidFill>
                  <a:schemeClr val="tx1"/>
                </a:solidFill>
                <a:highlight>
                  <a:srgbClr val="CEF248"/>
                </a:highlight>
                <a:latin typeface="UD デジタル 教科書体 NK-B" panose="02020700000000000000" pitchFamily="18" charset="-128"/>
                <a:ea typeface="UD デジタル 教科書体 NK-B" panose="02020700000000000000" pitchFamily="18" charset="-128"/>
              </a:rPr>
              <a:t>では、</a:t>
            </a:r>
            <a:r>
              <a:rPr lang="ja-JP" altLang="en-US" sz="1853" dirty="0">
                <a:solidFill>
                  <a:schemeClr val="tx1"/>
                </a:solidFill>
                <a:highlight>
                  <a:srgbClr val="CEF248"/>
                </a:highlight>
                <a:latin typeface="UD デジタル 教科書体 NK-B" panose="02020700000000000000" pitchFamily="18" charset="-128"/>
                <a:ea typeface="UD デジタル 教科書体 NK-B" panose="02020700000000000000" pitchFamily="18" charset="-128"/>
              </a:rPr>
              <a:t>産後の疲労や育児の不安を解消</a:t>
            </a:r>
            <a:r>
              <a:rPr lang="ja-JP" altLang="en-US" sz="1668" dirty="0">
                <a:solidFill>
                  <a:schemeClr val="tx1"/>
                </a:solidFill>
                <a:highlight>
                  <a:srgbClr val="CEF248"/>
                </a:highlight>
                <a:latin typeface="UD デジタル 教科書体 NK-B" panose="02020700000000000000" pitchFamily="18" charset="-128"/>
                <a:ea typeface="UD デジタル 教科書体 NK-B" panose="02020700000000000000" pitchFamily="18" charset="-128"/>
              </a:rPr>
              <a:t>するため、産後ケア事業を多くのお母様に認知してもらい利用していただくための活動を行っています</a:t>
            </a:r>
            <a:endParaRPr lang="en-US" altLang="ja-JP" sz="1853" dirty="0">
              <a:solidFill>
                <a:srgbClr val="DC7E99"/>
              </a:solidFill>
              <a:latin typeface="UD デジタル 教科書体 NK-B" panose="02020700000000000000" pitchFamily="18" charset="-128"/>
              <a:ea typeface="UD デジタル 教科書体 NK-B" panose="02020700000000000000" pitchFamily="18" charset="-128"/>
            </a:endParaRPr>
          </a:p>
          <a:p>
            <a:endParaRPr lang="en-US" altLang="ja-JP" sz="1668" dirty="0">
              <a:solidFill>
                <a:srgbClr val="DC7E99"/>
              </a:solidFill>
            </a:endParaRPr>
          </a:p>
        </p:txBody>
      </p:sp>
      <p:sp>
        <p:nvSpPr>
          <p:cNvPr id="98" name="テキスト プレースホルダー 97"/>
          <p:cNvSpPr>
            <a:spLocks noGrp="1"/>
          </p:cNvSpPr>
          <p:nvPr>
            <p:ph type="body" sz="quarter" idx="42"/>
          </p:nvPr>
        </p:nvSpPr>
        <p:spPr>
          <a:xfrm>
            <a:off x="197500" y="2807144"/>
            <a:ext cx="6747809" cy="834099"/>
          </a:xfrm>
        </p:spPr>
        <p:txBody>
          <a:bodyPr/>
          <a:lstStyle/>
          <a:p>
            <a:r>
              <a:rPr lang="ja-JP" altLang="en-US" sz="2223" b="1" kern="100" dirty="0">
                <a:solidFill>
                  <a:schemeClr val="accent2"/>
                </a:solidFill>
                <a:latin typeface="游明朝" panose="02020400000000000000" pitchFamily="18" charset="-128"/>
                <a:ea typeface="UD デジタル 教科書体 NK-B" panose="02020700000000000000" pitchFamily="18" charset="-128"/>
                <a:cs typeface="Times New Roman" panose="02020603050405020304" pitchFamily="18" charset="0"/>
              </a:rPr>
              <a:t>　　</a:t>
            </a:r>
            <a:r>
              <a:rPr lang="ja-JP" altLang="en-US" sz="1853" b="1" kern="100" dirty="0">
                <a:solidFill>
                  <a:schemeClr val="accent2"/>
                </a:solidFill>
                <a:latin typeface="游明朝" panose="02020400000000000000" pitchFamily="18" charset="-128"/>
                <a:ea typeface="UD デジタル 教科書体 NK-B" panose="02020700000000000000" pitchFamily="18" charset="-128"/>
                <a:cs typeface="Times New Roman" panose="02020603050405020304" pitchFamily="18" charset="0"/>
              </a:rPr>
              <a:t>　　</a:t>
            </a:r>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令和</a:t>
            </a:r>
            <a:r>
              <a:rPr lang="en-US" altLang="ja-JP"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4</a:t>
            </a:r>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年</a:t>
            </a:r>
            <a:r>
              <a:rPr lang="en-US" altLang="ja-JP"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4</a:t>
            </a:r>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月</a:t>
            </a:r>
            <a:r>
              <a:rPr lang="en-US" altLang="ja-JP"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1</a:t>
            </a:r>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日から令和</a:t>
            </a:r>
            <a:r>
              <a:rPr lang="en-US" altLang="ja-JP"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5</a:t>
            </a:r>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年</a:t>
            </a:r>
            <a:r>
              <a:rPr lang="en-US" altLang="ja-JP"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2</a:t>
            </a:r>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月</a:t>
            </a:r>
            <a:r>
              <a:rPr lang="en-US" altLang="ja-JP"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28</a:t>
            </a:r>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日まで兵庫</a:t>
            </a:r>
            <a:endParaRPr lang="en-US" altLang="ja-JP"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endParaRPr>
          </a:p>
          <a:p>
            <a:r>
              <a:rPr lang="ja-JP" altLang="en-US" sz="1853" b="1" kern="100" dirty="0">
                <a:solidFill>
                  <a:srgbClr val="FF0000"/>
                </a:solidFill>
                <a:latin typeface="游明朝" panose="02020400000000000000" pitchFamily="18" charset="-128"/>
                <a:ea typeface="UD デジタル 教科書体 NK-B" panose="02020700000000000000" pitchFamily="18" charset="-128"/>
                <a:cs typeface="Times New Roman" panose="02020603050405020304" pitchFamily="18" charset="0"/>
              </a:rPr>
              <a:t>ボランタリー基金・中間支援活動助成金をうけて実施する事業です</a:t>
            </a:r>
            <a:endParaRPr lang="en-US" altLang="ja-JP" sz="1853" b="1" kern="100" dirty="0">
              <a:solidFill>
                <a:srgbClr val="FF0000"/>
              </a:solidFill>
              <a:cs typeface="Times New Roman" panose="02020603050405020304" pitchFamily="18" charset="0"/>
            </a:endParaRPr>
          </a:p>
        </p:txBody>
      </p:sp>
      <p:sp>
        <p:nvSpPr>
          <p:cNvPr id="101" name="テキスト プレースホルダー 100"/>
          <p:cNvSpPr>
            <a:spLocks noGrp="1"/>
          </p:cNvSpPr>
          <p:nvPr>
            <p:ph type="body" sz="quarter" idx="43"/>
          </p:nvPr>
        </p:nvSpPr>
        <p:spPr>
          <a:xfrm>
            <a:off x="13169207" y="4589645"/>
            <a:ext cx="636577" cy="330704"/>
          </a:xfrm>
        </p:spPr>
        <p:txBody>
          <a:bodyPr/>
          <a:lstStyle/>
          <a:p>
            <a:pPr lvl="0"/>
            <a:endParaRPr lang="ja-JP" altLang="en-US"/>
          </a:p>
        </p:txBody>
      </p:sp>
      <p:sp>
        <p:nvSpPr>
          <p:cNvPr id="102" name="テキスト プレースホルダー 101"/>
          <p:cNvSpPr>
            <a:spLocks noGrp="1"/>
          </p:cNvSpPr>
          <p:nvPr>
            <p:ph type="body" sz="quarter" idx="44"/>
          </p:nvPr>
        </p:nvSpPr>
        <p:spPr>
          <a:xfrm>
            <a:off x="8079591" y="5933090"/>
            <a:ext cx="636577" cy="330704"/>
          </a:xfrm>
        </p:spPr>
        <p:txBody>
          <a:bodyPr/>
          <a:lstStyle/>
          <a:p>
            <a:pPr lvl="0"/>
            <a:endParaRPr lang="ja-JP" altLang="en-US" dirty="0"/>
          </a:p>
        </p:txBody>
      </p:sp>
      <p:pic>
        <p:nvPicPr>
          <p:cNvPr id="8" name="図プレースホルダー 7">
            <a:extLst>
              <a:ext uri="{FF2B5EF4-FFF2-40B4-BE49-F238E27FC236}">
                <a16:creationId xmlns:a16="http://schemas.microsoft.com/office/drawing/2014/main" id="{F0DD47EE-81F8-4716-B531-96FA71E7DD0B}"/>
              </a:ext>
            </a:extLst>
          </p:cNvPr>
          <p:cNvPicPr>
            <a:picLocks noGrp="1" noChangeAspect="1"/>
          </p:cNvPicPr>
          <p:nvPr>
            <p:ph type="pic" sz="quarter" idx="45"/>
          </p:nvPr>
        </p:nvPicPr>
        <p:blipFill>
          <a:blip r:embed="rId4" cstate="print">
            <a:extLst>
              <a:ext uri="{28A0092B-C50C-407E-A947-70E740481C1C}">
                <a14:useLocalDpi xmlns:a14="http://schemas.microsoft.com/office/drawing/2010/main" val="0"/>
              </a:ext>
            </a:extLst>
          </a:blip>
          <a:srcRect l="23432" r="23432"/>
          <a:stretch>
            <a:fillRect/>
          </a:stretch>
        </p:blipFill>
        <p:spPr>
          <a:xfrm>
            <a:off x="8454111" y="154721"/>
            <a:ext cx="1819990" cy="2088827"/>
          </a:xfrm>
        </p:spPr>
      </p:pic>
      <p:sp>
        <p:nvSpPr>
          <p:cNvPr id="85" name="テキスト プレースホルダー 84"/>
          <p:cNvSpPr>
            <a:spLocks noGrp="1"/>
          </p:cNvSpPr>
          <p:nvPr>
            <p:ph type="body" sz="quarter" idx="30"/>
          </p:nvPr>
        </p:nvSpPr>
        <p:spPr>
          <a:xfrm>
            <a:off x="9247621" y="533965"/>
            <a:ext cx="4924006" cy="471002"/>
          </a:xfrm>
        </p:spPr>
        <p:txBody>
          <a:bodyPr/>
          <a:lstStyle/>
          <a:p>
            <a:endParaRPr lang="en-US" altLang="ja-JP" sz="2223" dirty="0">
              <a:solidFill>
                <a:schemeClr val="accent2"/>
              </a:solidFill>
            </a:endParaRPr>
          </a:p>
          <a:p>
            <a:endParaRPr lang="en-US" altLang="ja-JP" dirty="0"/>
          </a:p>
          <a:p>
            <a:endParaRPr kumimoji="1" lang="ja-JP" altLang="en-US" dirty="0"/>
          </a:p>
        </p:txBody>
      </p:sp>
      <p:pic>
        <p:nvPicPr>
          <p:cNvPr id="20" name="図プレースホルダー 19">
            <a:extLst>
              <a:ext uri="{FF2B5EF4-FFF2-40B4-BE49-F238E27FC236}">
                <a16:creationId xmlns:a16="http://schemas.microsoft.com/office/drawing/2014/main" id="{B86E3BEF-8DED-4D18-B521-D79B4A04DF86}"/>
              </a:ext>
            </a:extLst>
          </p:cNvPr>
          <p:cNvPicPr>
            <a:picLocks noGrp="1" noChangeAspect="1"/>
          </p:cNvPicPr>
          <p:nvPr>
            <p:ph type="pic" sz="quarter" idx="46"/>
          </p:nvPr>
        </p:nvPicPr>
        <p:blipFill>
          <a:blip r:embed="rId5" cstate="print">
            <a:extLst>
              <a:ext uri="{28A0092B-C50C-407E-A947-70E740481C1C}">
                <a14:useLocalDpi xmlns:a14="http://schemas.microsoft.com/office/drawing/2010/main" val="0"/>
              </a:ext>
            </a:extLst>
          </a:blip>
          <a:srcRect l="6754" r="6754"/>
          <a:stretch>
            <a:fillRect/>
          </a:stretch>
        </p:blipFill>
        <p:spPr>
          <a:xfrm>
            <a:off x="261231" y="1438805"/>
            <a:ext cx="1202509" cy="1104087"/>
          </a:xfrm>
        </p:spPr>
      </p:pic>
      <p:sp>
        <p:nvSpPr>
          <p:cNvPr id="103" name="テキスト プレースホルダー 102"/>
          <p:cNvSpPr>
            <a:spLocks noGrp="1"/>
          </p:cNvSpPr>
          <p:nvPr>
            <p:ph type="body" sz="quarter" idx="47"/>
          </p:nvPr>
        </p:nvSpPr>
        <p:spPr>
          <a:xfrm>
            <a:off x="10783645" y="4985183"/>
            <a:ext cx="636577" cy="330704"/>
          </a:xfrm>
        </p:spPr>
        <p:txBody>
          <a:bodyPr/>
          <a:lstStyle/>
          <a:p>
            <a:pPr lvl="0"/>
            <a:endParaRPr lang="ja-JP" altLang="en-US"/>
          </a:p>
        </p:txBody>
      </p:sp>
      <p:sp>
        <p:nvSpPr>
          <p:cNvPr id="77" name="テキスト プレースホルダー 76"/>
          <p:cNvSpPr>
            <a:spLocks noGrp="1"/>
          </p:cNvSpPr>
          <p:nvPr>
            <p:ph type="body" sz="quarter" idx="14"/>
          </p:nvPr>
        </p:nvSpPr>
        <p:spPr>
          <a:xfrm>
            <a:off x="425751" y="1320657"/>
            <a:ext cx="7903962" cy="1281541"/>
          </a:xfrm>
        </p:spPr>
        <p:txBody>
          <a:bodyPr vert="horz" lIns="84720" tIns="42360" rIns="84720" bIns="42360" rtlCol="0" anchor="t">
            <a:noAutofit/>
          </a:bodyPr>
          <a:lstStyle/>
          <a:p>
            <a:pPr algn="l"/>
            <a:r>
              <a:rPr lang="ja-JP" altLang="en-US" sz="5003" b="0" dirty="0">
                <a:latin typeface="UD デジタル 教科書体 N-B"/>
                <a:ea typeface="UD デジタル 教科書体 N-B"/>
              </a:rPr>
              <a:t>   産後ケ</a:t>
            </a:r>
            <a:r>
              <a:rPr lang="ja-JP" altLang="en-US" sz="5003" dirty="0">
                <a:latin typeface="UD デジタル 教科書体 N-B"/>
                <a:ea typeface="UD デジタル 教科書体 N-B"/>
              </a:rPr>
              <a:t>アを利用　　</a:t>
            </a:r>
            <a:endParaRPr lang="en-US" altLang="ja-JP" sz="5003" dirty="0">
              <a:effectLst>
                <a:glow rad="203200">
                  <a:prstClr val="white"/>
                </a:glow>
              </a:effectLst>
              <a:latin typeface="UD デジタル 教科書体 N-B"/>
              <a:ea typeface="UD デジタル 教科書体 N-B"/>
            </a:endParaRPr>
          </a:p>
          <a:p>
            <a:pPr algn="l"/>
            <a:r>
              <a:rPr lang="ja-JP" altLang="en-US" sz="5003" dirty="0">
                <a:latin typeface="UD デジタル 教科書体 N-B"/>
                <a:ea typeface="UD デジタル 教科書体 N-B"/>
              </a:rPr>
              <a:t>　　してみませんか？  </a:t>
            </a:r>
            <a:endParaRPr lang="ja-JP" altLang="en-US" sz="5003" dirty="0">
              <a:effectLst>
                <a:glow rad="203200">
                  <a:prstClr val="white"/>
                </a:glow>
              </a:effectLst>
              <a:latin typeface="UD デジタル 教科書体 N-B" panose="02020700000000000000" pitchFamily="17" charset="-128"/>
              <a:ea typeface="UD デジタル 教科書体 N-B" panose="02020700000000000000" pitchFamily="17" charset="-128"/>
            </a:endParaRPr>
          </a:p>
          <a:p>
            <a:pPr algn="l"/>
            <a:endParaRPr lang="ja-JP" altLang="en-US" sz="4076" dirty="0">
              <a:effectLst>
                <a:glow rad="203200">
                  <a:prstClr val="white"/>
                </a:glow>
              </a:effectLst>
              <a:latin typeface="UD デジタル 教科書体 N-B" panose="02020700000000000000" pitchFamily="17" charset="-128"/>
              <a:ea typeface="UD デジタル 教科書体 N-B" panose="02020700000000000000" pitchFamily="17" charset="-128"/>
            </a:endParaRPr>
          </a:p>
        </p:txBody>
      </p:sp>
      <p:sp>
        <p:nvSpPr>
          <p:cNvPr id="71" name="二等辺三角形 70"/>
          <p:cNvSpPr/>
          <p:nvPr/>
        </p:nvSpPr>
        <p:spPr>
          <a:xfrm rot="5400000">
            <a:off x="8464597" y="3591356"/>
            <a:ext cx="336927" cy="172192"/>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594"/>
          </a:p>
        </p:txBody>
      </p:sp>
      <p:sp>
        <p:nvSpPr>
          <p:cNvPr id="72" name="テキスト ボックス 71"/>
          <p:cNvSpPr txBox="1"/>
          <p:nvPr/>
        </p:nvSpPr>
        <p:spPr>
          <a:xfrm>
            <a:off x="9247621" y="4924017"/>
            <a:ext cx="389519" cy="491545"/>
          </a:xfrm>
          <a:prstGeom prst="rect">
            <a:avLst/>
          </a:prstGeom>
          <a:noFill/>
        </p:spPr>
        <p:txBody>
          <a:bodyPr wrap="square" rtlCol="0">
            <a:spAutoFit/>
          </a:bodyPr>
          <a:lstStyle/>
          <a:p>
            <a:pPr algn="ctr"/>
            <a:r>
              <a:rPr lang="ja-JP" altLang="en-US" sz="2594" b="1">
                <a:solidFill>
                  <a:srgbClr val="5C2A08"/>
                </a:solidFill>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50" name="テキスト ボックス 49"/>
          <p:cNvSpPr txBox="1"/>
          <p:nvPr/>
        </p:nvSpPr>
        <p:spPr>
          <a:xfrm>
            <a:off x="10312237" y="3700076"/>
            <a:ext cx="389519" cy="434414"/>
          </a:xfrm>
          <a:prstGeom prst="rect">
            <a:avLst/>
          </a:prstGeom>
          <a:noFill/>
        </p:spPr>
        <p:txBody>
          <a:bodyPr wrap="square" rtlCol="0">
            <a:spAutoFit/>
          </a:bodyPr>
          <a:lstStyle/>
          <a:p>
            <a:pPr algn="ctr"/>
            <a:r>
              <a:rPr lang="ja-JP" altLang="en-US" sz="2223" b="1">
                <a:solidFill>
                  <a:srgbClr val="5C2A08"/>
                </a:solidFill>
                <a:latin typeface="メイリオ" panose="020B0604030504040204" pitchFamily="50" charset="-128"/>
                <a:ea typeface="メイリオ" panose="020B0604030504040204" pitchFamily="50" charset="-128"/>
                <a:cs typeface="メイリオ" panose="020B0604030504040204" pitchFamily="50" charset="-128"/>
              </a:rPr>
              <a:t>月</a:t>
            </a:r>
          </a:p>
        </p:txBody>
      </p:sp>
      <p:sp>
        <p:nvSpPr>
          <p:cNvPr id="51" name="テキスト ボックス 50"/>
          <p:cNvSpPr txBox="1"/>
          <p:nvPr/>
        </p:nvSpPr>
        <p:spPr>
          <a:xfrm>
            <a:off x="7747053" y="4413428"/>
            <a:ext cx="389519" cy="434414"/>
          </a:xfrm>
          <a:prstGeom prst="rect">
            <a:avLst/>
          </a:prstGeom>
          <a:noFill/>
        </p:spPr>
        <p:txBody>
          <a:bodyPr wrap="square" rtlCol="0">
            <a:spAutoFit/>
          </a:bodyPr>
          <a:lstStyle/>
          <a:p>
            <a:pPr algn="ctr"/>
            <a:r>
              <a:rPr lang="ja-JP" altLang="en-US" sz="2223" b="1">
                <a:solidFill>
                  <a:srgbClr val="5C2A08"/>
                </a:solidFill>
                <a:latin typeface="メイリオ" panose="020B0604030504040204" pitchFamily="50" charset="-128"/>
                <a:ea typeface="メイリオ" panose="020B0604030504040204" pitchFamily="50" charset="-128"/>
                <a:cs typeface="メイリオ" panose="020B0604030504040204" pitchFamily="50" charset="-128"/>
              </a:rPr>
              <a:t>日</a:t>
            </a:r>
          </a:p>
        </p:txBody>
      </p:sp>
      <p:sp>
        <p:nvSpPr>
          <p:cNvPr id="52" name="テキスト ボックス 51"/>
          <p:cNvSpPr txBox="1"/>
          <p:nvPr/>
        </p:nvSpPr>
        <p:spPr>
          <a:xfrm>
            <a:off x="8055707" y="4414796"/>
            <a:ext cx="389519" cy="434414"/>
          </a:xfrm>
          <a:prstGeom prst="rect">
            <a:avLst/>
          </a:prstGeom>
          <a:noFill/>
        </p:spPr>
        <p:txBody>
          <a:bodyPr wrap="square" rtlCol="0">
            <a:spAutoFit/>
          </a:bodyPr>
          <a:lstStyle/>
          <a:p>
            <a:pPr algn="ctr"/>
            <a:r>
              <a:rPr lang="ja-JP" altLang="en-US" sz="2223" b="1">
                <a:solidFill>
                  <a:srgbClr val="5C2A08"/>
                </a:solidFill>
                <a:latin typeface="メイリオ" panose="020B0604030504040204" pitchFamily="50" charset="-128"/>
                <a:ea typeface="メイリオ" panose="020B0604030504040204" pitchFamily="50" charset="-128"/>
                <a:cs typeface="メイリオ" panose="020B0604030504040204" pitchFamily="50" charset="-128"/>
              </a:rPr>
              <a:t>日</a:t>
            </a:r>
          </a:p>
        </p:txBody>
      </p:sp>
      <p:pic>
        <p:nvPicPr>
          <p:cNvPr id="7" name="図 6">
            <a:extLst>
              <a:ext uri="{FF2B5EF4-FFF2-40B4-BE49-F238E27FC236}">
                <a16:creationId xmlns:a16="http://schemas.microsoft.com/office/drawing/2014/main" id="{1039BBEE-877C-423A-9DE7-C2FF7C2428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5090" y="4140020"/>
            <a:ext cx="410154" cy="410154"/>
          </a:xfrm>
          <a:prstGeom prst="rect">
            <a:avLst/>
          </a:prstGeom>
        </p:spPr>
      </p:pic>
      <p:pic>
        <p:nvPicPr>
          <p:cNvPr id="9" name="図 8">
            <a:extLst>
              <a:ext uri="{FF2B5EF4-FFF2-40B4-BE49-F238E27FC236}">
                <a16:creationId xmlns:a16="http://schemas.microsoft.com/office/drawing/2014/main" id="{E2189D66-1DCD-4CFA-9D57-DB7948883A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35615" y="578579"/>
            <a:ext cx="920063" cy="920063"/>
          </a:xfrm>
          <a:prstGeom prst="rect">
            <a:avLst/>
          </a:prstGeom>
        </p:spPr>
      </p:pic>
      <p:pic>
        <p:nvPicPr>
          <p:cNvPr id="54" name="図プレースホルダー 4">
            <a:extLst>
              <a:ext uri="{FF2B5EF4-FFF2-40B4-BE49-F238E27FC236}">
                <a16:creationId xmlns:a16="http://schemas.microsoft.com/office/drawing/2014/main" id="{43FF6352-3E57-48CF-8264-7A4D92AE1BD2}"/>
              </a:ext>
            </a:extLst>
          </p:cNvPr>
          <p:cNvPicPr>
            <a:picLocks noChangeAspect="1"/>
          </p:cNvPicPr>
          <p:nvPr/>
        </p:nvPicPr>
        <p:blipFill>
          <a:blip r:embed="rId8" cstate="print">
            <a:extLst>
              <a:ext uri="{28A0092B-C50C-407E-A947-70E740481C1C}">
                <a14:useLocalDpi xmlns:a14="http://schemas.microsoft.com/office/drawing/2010/main" val="0"/>
              </a:ext>
            </a:extLst>
          </a:blip>
          <a:srcRect l="22010" r="22010"/>
          <a:stretch>
            <a:fillRect/>
          </a:stretch>
        </p:blipFill>
        <p:spPr>
          <a:xfrm>
            <a:off x="12450139" y="6374903"/>
            <a:ext cx="338110" cy="379838"/>
          </a:xfrm>
          <a:custGeom>
            <a:avLst/>
            <a:gdLst>
              <a:gd name="connsiteX0" fmla="*/ 0 w 2006202"/>
              <a:gd name="connsiteY0" fmla="*/ 0 h 2254527"/>
              <a:gd name="connsiteX1" fmla="*/ 1646785 w 2006202"/>
              <a:gd name="connsiteY1" fmla="*/ 0 h 2254527"/>
              <a:gd name="connsiteX2" fmla="*/ 1689261 w 2006202"/>
              <a:gd name="connsiteY2" fmla="*/ 45744 h 2254527"/>
              <a:gd name="connsiteX3" fmla="*/ 1728471 w 2006202"/>
              <a:gd name="connsiteY3" fmla="*/ 94756 h 2254527"/>
              <a:gd name="connsiteX4" fmla="*/ 1764412 w 2006202"/>
              <a:gd name="connsiteY4" fmla="*/ 143767 h 2254527"/>
              <a:gd name="connsiteX5" fmla="*/ 1797087 w 2006202"/>
              <a:gd name="connsiteY5" fmla="*/ 196046 h 2254527"/>
              <a:gd name="connsiteX6" fmla="*/ 1829761 w 2006202"/>
              <a:gd name="connsiteY6" fmla="*/ 248325 h 2254527"/>
              <a:gd name="connsiteX7" fmla="*/ 1859168 w 2006202"/>
              <a:gd name="connsiteY7" fmla="*/ 300604 h 2254527"/>
              <a:gd name="connsiteX8" fmla="*/ 1885307 w 2006202"/>
              <a:gd name="connsiteY8" fmla="*/ 359417 h 2254527"/>
              <a:gd name="connsiteX9" fmla="*/ 1911447 w 2006202"/>
              <a:gd name="connsiteY9" fmla="*/ 414964 h 2254527"/>
              <a:gd name="connsiteX10" fmla="*/ 1931051 w 2006202"/>
              <a:gd name="connsiteY10" fmla="*/ 473777 h 2254527"/>
              <a:gd name="connsiteX11" fmla="*/ 1950656 w 2006202"/>
              <a:gd name="connsiteY11" fmla="*/ 532591 h 2254527"/>
              <a:gd name="connsiteX12" fmla="*/ 1966993 w 2006202"/>
              <a:gd name="connsiteY12" fmla="*/ 594672 h 2254527"/>
              <a:gd name="connsiteX13" fmla="*/ 1980063 w 2006202"/>
              <a:gd name="connsiteY13" fmla="*/ 656754 h 2254527"/>
              <a:gd name="connsiteX14" fmla="*/ 1993132 w 2006202"/>
              <a:gd name="connsiteY14" fmla="*/ 718835 h 2254527"/>
              <a:gd name="connsiteX15" fmla="*/ 1999667 w 2006202"/>
              <a:gd name="connsiteY15" fmla="*/ 784183 h 2254527"/>
              <a:gd name="connsiteX16" fmla="*/ 2006202 w 2006202"/>
              <a:gd name="connsiteY16" fmla="*/ 846265 h 2254527"/>
              <a:gd name="connsiteX17" fmla="*/ 2006202 w 2006202"/>
              <a:gd name="connsiteY17" fmla="*/ 911613 h 2254527"/>
              <a:gd name="connsiteX18" fmla="*/ 2002935 w 2006202"/>
              <a:gd name="connsiteY18" fmla="*/ 983497 h 2254527"/>
              <a:gd name="connsiteX19" fmla="*/ 1999667 w 2006202"/>
              <a:gd name="connsiteY19" fmla="*/ 1048845 h 2254527"/>
              <a:gd name="connsiteX20" fmla="*/ 1989865 w 2006202"/>
              <a:gd name="connsiteY20" fmla="*/ 1117461 h 2254527"/>
              <a:gd name="connsiteX21" fmla="*/ 1980063 w 2006202"/>
              <a:gd name="connsiteY21" fmla="*/ 1182810 h 2254527"/>
              <a:gd name="connsiteX22" fmla="*/ 1963726 w 2006202"/>
              <a:gd name="connsiteY22" fmla="*/ 1248159 h 2254527"/>
              <a:gd name="connsiteX23" fmla="*/ 1947388 w 2006202"/>
              <a:gd name="connsiteY23" fmla="*/ 1310240 h 2254527"/>
              <a:gd name="connsiteX24" fmla="*/ 1924516 w 2006202"/>
              <a:gd name="connsiteY24" fmla="*/ 1372321 h 2254527"/>
              <a:gd name="connsiteX25" fmla="*/ 1901644 w 2006202"/>
              <a:gd name="connsiteY25" fmla="*/ 1434402 h 2254527"/>
              <a:gd name="connsiteX26" fmla="*/ 1875505 w 2006202"/>
              <a:gd name="connsiteY26" fmla="*/ 1493216 h 2254527"/>
              <a:gd name="connsiteX27" fmla="*/ 1846098 w 2006202"/>
              <a:gd name="connsiteY27" fmla="*/ 1552030 h 2254527"/>
              <a:gd name="connsiteX28" fmla="*/ 1813424 w 2006202"/>
              <a:gd name="connsiteY28" fmla="*/ 1607576 h 2254527"/>
              <a:gd name="connsiteX29" fmla="*/ 1777482 w 2006202"/>
              <a:gd name="connsiteY29" fmla="*/ 1663122 h 2254527"/>
              <a:gd name="connsiteX30" fmla="*/ 1741540 w 2006202"/>
              <a:gd name="connsiteY30" fmla="*/ 1715401 h 2254527"/>
              <a:gd name="connsiteX31" fmla="*/ 1699064 w 2006202"/>
              <a:gd name="connsiteY31" fmla="*/ 1764412 h 2254527"/>
              <a:gd name="connsiteX32" fmla="*/ 1656587 w 2006202"/>
              <a:gd name="connsiteY32" fmla="*/ 1813424 h 2254527"/>
              <a:gd name="connsiteX33" fmla="*/ 1614111 w 2006202"/>
              <a:gd name="connsiteY33" fmla="*/ 1862435 h 2254527"/>
              <a:gd name="connsiteX34" fmla="*/ 1568367 w 2006202"/>
              <a:gd name="connsiteY34" fmla="*/ 1904912 h 2254527"/>
              <a:gd name="connsiteX35" fmla="*/ 1519355 w 2006202"/>
              <a:gd name="connsiteY35" fmla="*/ 1947389 h 2254527"/>
              <a:gd name="connsiteX36" fmla="*/ 1467076 w 2006202"/>
              <a:gd name="connsiteY36" fmla="*/ 1986598 h 2254527"/>
              <a:gd name="connsiteX37" fmla="*/ 1414797 w 2006202"/>
              <a:gd name="connsiteY37" fmla="*/ 2025807 h 2254527"/>
              <a:gd name="connsiteX38" fmla="*/ 1362518 w 2006202"/>
              <a:gd name="connsiteY38" fmla="*/ 2058481 h 2254527"/>
              <a:gd name="connsiteX39" fmla="*/ 1303705 w 2006202"/>
              <a:gd name="connsiteY39" fmla="*/ 2091156 h 2254527"/>
              <a:gd name="connsiteX40" fmla="*/ 1248158 w 2006202"/>
              <a:gd name="connsiteY40" fmla="*/ 2120562 h 2254527"/>
              <a:gd name="connsiteX41" fmla="*/ 1186077 w 2006202"/>
              <a:gd name="connsiteY41" fmla="*/ 2146702 h 2254527"/>
              <a:gd name="connsiteX42" fmla="*/ 1127263 w 2006202"/>
              <a:gd name="connsiteY42" fmla="*/ 2172841 h 2254527"/>
              <a:gd name="connsiteX43" fmla="*/ 1065182 w 2006202"/>
              <a:gd name="connsiteY43" fmla="*/ 2192446 h 2254527"/>
              <a:gd name="connsiteX44" fmla="*/ 999834 w 2006202"/>
              <a:gd name="connsiteY44" fmla="*/ 2212051 h 2254527"/>
              <a:gd name="connsiteX45" fmla="*/ 934485 w 2006202"/>
              <a:gd name="connsiteY45" fmla="*/ 2225120 h 2254527"/>
              <a:gd name="connsiteX46" fmla="*/ 869137 w 2006202"/>
              <a:gd name="connsiteY46" fmla="*/ 2238190 h 2254527"/>
              <a:gd name="connsiteX47" fmla="*/ 803788 w 2006202"/>
              <a:gd name="connsiteY47" fmla="*/ 2247992 h 2254527"/>
              <a:gd name="connsiteX48" fmla="*/ 735172 w 2006202"/>
              <a:gd name="connsiteY48" fmla="*/ 2251260 h 2254527"/>
              <a:gd name="connsiteX49" fmla="*/ 666556 w 2006202"/>
              <a:gd name="connsiteY49" fmla="*/ 2254527 h 2254527"/>
              <a:gd name="connsiteX50" fmla="*/ 575068 w 2006202"/>
              <a:gd name="connsiteY50" fmla="*/ 2251260 h 2254527"/>
              <a:gd name="connsiteX51" fmla="*/ 486847 w 2006202"/>
              <a:gd name="connsiteY51" fmla="*/ 2241457 h 2254527"/>
              <a:gd name="connsiteX52" fmla="*/ 398627 w 2006202"/>
              <a:gd name="connsiteY52" fmla="*/ 2228388 h 2254527"/>
              <a:gd name="connsiteX53" fmla="*/ 313673 w 2006202"/>
              <a:gd name="connsiteY53" fmla="*/ 2205516 h 2254527"/>
              <a:gd name="connsiteX54" fmla="*/ 231988 w 2006202"/>
              <a:gd name="connsiteY54" fmla="*/ 2182644 h 2254527"/>
              <a:gd name="connsiteX55" fmla="*/ 150302 w 2006202"/>
              <a:gd name="connsiteY55" fmla="*/ 2149969 h 2254527"/>
              <a:gd name="connsiteX56" fmla="*/ 75151 w 2006202"/>
              <a:gd name="connsiteY56" fmla="*/ 2117295 h 2254527"/>
              <a:gd name="connsiteX57" fmla="*/ 0 w 2006202"/>
              <a:gd name="connsiteY57" fmla="*/ 2074819 h 225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006202" h="2254527">
                <a:moveTo>
                  <a:pt x="0" y="0"/>
                </a:moveTo>
                <a:lnTo>
                  <a:pt x="1646785" y="0"/>
                </a:lnTo>
                <a:lnTo>
                  <a:pt x="1689261" y="45744"/>
                </a:lnTo>
                <a:lnTo>
                  <a:pt x="1728471" y="94756"/>
                </a:lnTo>
                <a:lnTo>
                  <a:pt x="1764412" y="143767"/>
                </a:lnTo>
                <a:lnTo>
                  <a:pt x="1797087" y="196046"/>
                </a:lnTo>
                <a:lnTo>
                  <a:pt x="1829761" y="248325"/>
                </a:lnTo>
                <a:lnTo>
                  <a:pt x="1859168" y="300604"/>
                </a:lnTo>
                <a:lnTo>
                  <a:pt x="1885307" y="359417"/>
                </a:lnTo>
                <a:lnTo>
                  <a:pt x="1911447" y="414964"/>
                </a:lnTo>
                <a:lnTo>
                  <a:pt x="1931051" y="473777"/>
                </a:lnTo>
                <a:lnTo>
                  <a:pt x="1950656" y="532591"/>
                </a:lnTo>
                <a:lnTo>
                  <a:pt x="1966993" y="594672"/>
                </a:lnTo>
                <a:lnTo>
                  <a:pt x="1980063" y="656754"/>
                </a:lnTo>
                <a:lnTo>
                  <a:pt x="1993132" y="718835"/>
                </a:lnTo>
                <a:lnTo>
                  <a:pt x="1999667" y="784183"/>
                </a:lnTo>
                <a:lnTo>
                  <a:pt x="2006202" y="846265"/>
                </a:lnTo>
                <a:lnTo>
                  <a:pt x="2006202" y="911613"/>
                </a:lnTo>
                <a:lnTo>
                  <a:pt x="2002935" y="983497"/>
                </a:lnTo>
                <a:lnTo>
                  <a:pt x="1999667" y="1048845"/>
                </a:lnTo>
                <a:lnTo>
                  <a:pt x="1989865" y="1117461"/>
                </a:lnTo>
                <a:lnTo>
                  <a:pt x="1980063" y="1182810"/>
                </a:lnTo>
                <a:lnTo>
                  <a:pt x="1963726" y="1248159"/>
                </a:lnTo>
                <a:lnTo>
                  <a:pt x="1947388" y="1310240"/>
                </a:lnTo>
                <a:lnTo>
                  <a:pt x="1924516" y="1372321"/>
                </a:lnTo>
                <a:lnTo>
                  <a:pt x="1901644" y="1434402"/>
                </a:lnTo>
                <a:lnTo>
                  <a:pt x="1875505" y="1493216"/>
                </a:lnTo>
                <a:lnTo>
                  <a:pt x="1846098" y="1552030"/>
                </a:lnTo>
                <a:lnTo>
                  <a:pt x="1813424" y="1607576"/>
                </a:lnTo>
                <a:lnTo>
                  <a:pt x="1777482" y="1663122"/>
                </a:lnTo>
                <a:lnTo>
                  <a:pt x="1741540" y="1715401"/>
                </a:lnTo>
                <a:lnTo>
                  <a:pt x="1699064" y="1764412"/>
                </a:lnTo>
                <a:lnTo>
                  <a:pt x="1656587" y="1813424"/>
                </a:lnTo>
                <a:lnTo>
                  <a:pt x="1614111" y="1862435"/>
                </a:lnTo>
                <a:lnTo>
                  <a:pt x="1568367" y="1904912"/>
                </a:lnTo>
                <a:lnTo>
                  <a:pt x="1519355" y="1947389"/>
                </a:lnTo>
                <a:lnTo>
                  <a:pt x="1467076" y="1986598"/>
                </a:lnTo>
                <a:lnTo>
                  <a:pt x="1414797" y="2025807"/>
                </a:lnTo>
                <a:lnTo>
                  <a:pt x="1362518" y="2058481"/>
                </a:lnTo>
                <a:lnTo>
                  <a:pt x="1303705" y="2091156"/>
                </a:lnTo>
                <a:lnTo>
                  <a:pt x="1248158" y="2120562"/>
                </a:lnTo>
                <a:lnTo>
                  <a:pt x="1186077" y="2146702"/>
                </a:lnTo>
                <a:lnTo>
                  <a:pt x="1127263" y="2172841"/>
                </a:lnTo>
                <a:lnTo>
                  <a:pt x="1065182" y="2192446"/>
                </a:lnTo>
                <a:lnTo>
                  <a:pt x="999834" y="2212051"/>
                </a:lnTo>
                <a:lnTo>
                  <a:pt x="934485" y="2225120"/>
                </a:lnTo>
                <a:lnTo>
                  <a:pt x="869137" y="2238190"/>
                </a:lnTo>
                <a:lnTo>
                  <a:pt x="803788" y="2247992"/>
                </a:lnTo>
                <a:lnTo>
                  <a:pt x="735172" y="2251260"/>
                </a:lnTo>
                <a:lnTo>
                  <a:pt x="666556" y="2254527"/>
                </a:lnTo>
                <a:lnTo>
                  <a:pt x="575068" y="2251260"/>
                </a:lnTo>
                <a:lnTo>
                  <a:pt x="486847" y="2241457"/>
                </a:lnTo>
                <a:lnTo>
                  <a:pt x="398627" y="2228388"/>
                </a:lnTo>
                <a:lnTo>
                  <a:pt x="313673" y="2205516"/>
                </a:lnTo>
                <a:lnTo>
                  <a:pt x="231988" y="2182644"/>
                </a:lnTo>
                <a:lnTo>
                  <a:pt x="150302" y="2149969"/>
                </a:lnTo>
                <a:lnTo>
                  <a:pt x="75151" y="2117295"/>
                </a:lnTo>
                <a:lnTo>
                  <a:pt x="0" y="2074819"/>
                </a:lnTo>
                <a:close/>
              </a:path>
            </a:pathLst>
          </a:custGeom>
          <a:blipFill dpi="0" rotWithShape="1">
            <a:blip r:embed="rId9"/>
            <a:srcRect/>
            <a:tile tx="0" ty="0" sx="100000" sy="100000" flip="none" algn="ctr"/>
          </a:blipFill>
          <a:ln w="41275">
            <a:solidFill>
              <a:schemeClr val="bg1"/>
            </a:solidFill>
          </a:ln>
        </p:spPr>
      </p:pic>
      <p:pic>
        <p:nvPicPr>
          <p:cNvPr id="12" name="図 11">
            <a:extLst>
              <a:ext uri="{FF2B5EF4-FFF2-40B4-BE49-F238E27FC236}">
                <a16:creationId xmlns:a16="http://schemas.microsoft.com/office/drawing/2014/main" id="{C7797013-02BA-4CAE-AB0A-3ABF71A8120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35898" y="3446385"/>
            <a:ext cx="1318213" cy="559826"/>
          </a:xfrm>
          <a:prstGeom prst="rect">
            <a:avLst/>
          </a:prstGeom>
        </p:spPr>
      </p:pic>
      <p:pic>
        <p:nvPicPr>
          <p:cNvPr id="13" name="図 12">
            <a:extLst>
              <a:ext uri="{FF2B5EF4-FFF2-40B4-BE49-F238E27FC236}">
                <a16:creationId xmlns:a16="http://schemas.microsoft.com/office/drawing/2014/main" id="{DD51F44E-EA36-4D1A-BA12-6893835A1FF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35280" y="6798449"/>
            <a:ext cx="1548365" cy="1023231"/>
          </a:xfrm>
          <a:prstGeom prst="rect">
            <a:avLst/>
          </a:prstGeom>
        </p:spPr>
      </p:pic>
      <p:pic>
        <p:nvPicPr>
          <p:cNvPr id="65" name="図プレースホルダー 2">
            <a:extLst>
              <a:ext uri="{FF2B5EF4-FFF2-40B4-BE49-F238E27FC236}">
                <a16:creationId xmlns:a16="http://schemas.microsoft.com/office/drawing/2014/main" id="{80CA9F56-DF7C-42F0-A860-9C65F484EEBB}"/>
              </a:ext>
            </a:extLst>
          </p:cNvPr>
          <p:cNvPicPr>
            <a:picLocks noChangeAspect="1"/>
          </p:cNvPicPr>
          <p:nvPr/>
        </p:nvPicPr>
        <p:blipFill>
          <a:blip r:embed="rId12" cstate="print">
            <a:extLst>
              <a:ext uri="{28A0092B-C50C-407E-A947-70E740481C1C}">
                <a14:useLocalDpi xmlns:a14="http://schemas.microsoft.com/office/drawing/2010/main" val="0"/>
              </a:ext>
            </a:extLst>
          </a:blip>
          <a:srcRect l="41" r="41"/>
          <a:stretch>
            <a:fillRect/>
          </a:stretch>
        </p:blipFill>
        <p:spPr>
          <a:xfrm>
            <a:off x="6336992" y="9364612"/>
            <a:ext cx="427382" cy="427735"/>
          </a:xfrm>
          <a:prstGeom prst="ellipse">
            <a:avLst/>
          </a:prstGeom>
          <a:blipFill>
            <a:blip r:embed="rId9"/>
            <a:tile tx="0" ty="0" sx="100000" sy="100000" flip="none" algn="ctr"/>
          </a:blipFill>
          <a:ln w="41275">
            <a:solidFill>
              <a:schemeClr val="bg1"/>
            </a:solidFill>
          </a:ln>
        </p:spPr>
      </p:pic>
      <p:pic>
        <p:nvPicPr>
          <p:cNvPr id="22" name="図 21">
            <a:extLst>
              <a:ext uri="{FF2B5EF4-FFF2-40B4-BE49-F238E27FC236}">
                <a16:creationId xmlns:a16="http://schemas.microsoft.com/office/drawing/2014/main" id="{9BA9A37A-6363-4014-B353-238BE893C7B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922029" y="1071226"/>
            <a:ext cx="948897" cy="828057"/>
          </a:xfrm>
          <a:prstGeom prst="rect">
            <a:avLst/>
          </a:prstGeom>
        </p:spPr>
      </p:pic>
      <p:pic>
        <p:nvPicPr>
          <p:cNvPr id="3" name="図 2">
            <a:extLst>
              <a:ext uri="{FF2B5EF4-FFF2-40B4-BE49-F238E27FC236}">
                <a16:creationId xmlns:a16="http://schemas.microsoft.com/office/drawing/2014/main" id="{36DD195B-5812-4912-BFEE-5928E9C66EA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70519" y="3723403"/>
            <a:ext cx="686685" cy="554238"/>
          </a:xfrm>
          <a:prstGeom prst="rect">
            <a:avLst/>
          </a:prstGeom>
        </p:spPr>
      </p:pic>
      <p:pic>
        <p:nvPicPr>
          <p:cNvPr id="5" name="図 4">
            <a:extLst>
              <a:ext uri="{FF2B5EF4-FFF2-40B4-BE49-F238E27FC236}">
                <a16:creationId xmlns:a16="http://schemas.microsoft.com/office/drawing/2014/main" id="{EDF17954-5C9B-4AAF-AC37-EE2B527664E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37140" y="8224862"/>
            <a:ext cx="1385622" cy="924470"/>
          </a:xfrm>
          <a:prstGeom prst="rect">
            <a:avLst/>
          </a:prstGeom>
        </p:spPr>
      </p:pic>
      <p:pic>
        <p:nvPicPr>
          <p:cNvPr id="10" name="図 9">
            <a:extLst>
              <a:ext uri="{FF2B5EF4-FFF2-40B4-BE49-F238E27FC236}">
                <a16:creationId xmlns:a16="http://schemas.microsoft.com/office/drawing/2014/main" id="{417B0658-2C35-4726-8C3B-EE550D50079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233981" y="7506953"/>
            <a:ext cx="397875" cy="397875"/>
          </a:xfrm>
          <a:prstGeom prst="rect">
            <a:avLst/>
          </a:prstGeom>
        </p:spPr>
      </p:pic>
      <p:pic>
        <p:nvPicPr>
          <p:cNvPr id="14" name="図 13">
            <a:extLst>
              <a:ext uri="{FF2B5EF4-FFF2-40B4-BE49-F238E27FC236}">
                <a16:creationId xmlns:a16="http://schemas.microsoft.com/office/drawing/2014/main" id="{FE44EF11-D3C3-47A7-9EC4-66A9E3AF69A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05012" y="1682965"/>
            <a:ext cx="774578" cy="774578"/>
          </a:xfrm>
          <a:prstGeom prst="rect">
            <a:avLst/>
          </a:prstGeom>
        </p:spPr>
      </p:pic>
      <p:pic>
        <p:nvPicPr>
          <p:cNvPr id="16" name="図 15">
            <a:extLst>
              <a:ext uri="{FF2B5EF4-FFF2-40B4-BE49-F238E27FC236}">
                <a16:creationId xmlns:a16="http://schemas.microsoft.com/office/drawing/2014/main" id="{72511D3C-932E-4759-BD72-5E1C458FEFE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16484" y="8134939"/>
            <a:ext cx="295741" cy="478011"/>
          </a:xfrm>
          <a:prstGeom prst="rect">
            <a:avLst/>
          </a:prstGeom>
        </p:spPr>
      </p:pic>
    </p:spTree>
    <p:extLst>
      <p:ext uri="{BB962C8B-B14F-4D97-AF65-F5344CB8AC3E}">
        <p14:creationId xmlns:p14="http://schemas.microsoft.com/office/powerpoint/2010/main" val="226575925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345</Words>
  <Application>Microsoft Office PowerPoint</Application>
  <PresentationFormat>A4 210 x 297 mm</PresentationFormat>
  <Paragraphs>51</Paragraphs>
  <Slides>1</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vt:i4>
      </vt:variant>
    </vt:vector>
  </HeadingPairs>
  <TitlesOfParts>
    <vt:vector size="12" baseType="lpstr">
      <vt:lpstr>ＭＳ Ｐ明朝</vt:lpstr>
      <vt:lpstr>UD デジタル 教科書体 N-B</vt:lpstr>
      <vt:lpstr>UD デジタル 教科書体 NK-B</vt:lpstr>
      <vt:lpstr>メイリオ</vt:lpstr>
      <vt:lpstr>游ゴシック</vt:lpstr>
      <vt:lpstr>游明朝</vt:lpstr>
      <vt:lpstr>Arial</vt:lpstr>
      <vt:lpstr>Calibri</vt:lpstr>
      <vt:lpstr>Calibri Light</vt:lpstr>
      <vt:lpstr>Trebuchet MS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高瀬 晶子</dc:creator>
  <cp:lastModifiedBy>高瀬 晶子</cp:lastModifiedBy>
  <cp:revision>2</cp:revision>
  <dcterms:created xsi:type="dcterms:W3CDTF">2022-07-26T05:36:37Z</dcterms:created>
  <dcterms:modified xsi:type="dcterms:W3CDTF">2022-07-26T05:38:20Z</dcterms:modified>
</cp:coreProperties>
</file>