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1176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761465-B837-6033-12C7-C48CC19D29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C068195-D94D-33BD-1AAE-24726B8A74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744E12-AFC1-7339-E4F5-F0E074519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5A05-9DD2-4E45-8E9A-1FD1C0F855FE}" type="datetimeFigureOut">
              <a:rPr kumimoji="1" lang="ja-JP" altLang="en-US" smtClean="0"/>
              <a:t>2025/3/19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3C62F9-986D-3926-5903-F04E5B997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5135D7-336F-EB6A-6B1C-A282B92DA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069B6-CB7E-4124-89F3-8CE452844F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0213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802321-E18C-440F-3585-B3A63151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80FC874-C553-74C6-BD6D-70C7CD189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B99A95-2C3D-8D8E-3CEA-1A23F376F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5A05-9DD2-4E45-8E9A-1FD1C0F855FE}" type="datetimeFigureOut">
              <a:rPr kumimoji="1" lang="ja-JP" altLang="en-US" smtClean="0"/>
              <a:t>2025/3/19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F5D2FE-293B-5539-64FD-A8DC86C15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AF3182A-7C84-CF0B-5BC8-48273340F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069B6-CB7E-4124-89F3-8CE452844F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6409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B661FE3-749B-06E0-E161-62B7A6C528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463E39E-50AE-071B-F73E-D43369D8D7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8BC5F0-DD24-3709-3B20-79C683B77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5A05-9DD2-4E45-8E9A-1FD1C0F855FE}" type="datetimeFigureOut">
              <a:rPr kumimoji="1" lang="ja-JP" altLang="en-US" smtClean="0"/>
              <a:t>2025/3/19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A539EB-B997-50CC-6CB0-486A25069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EC1117-FD8B-669D-772D-6FF38C848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069B6-CB7E-4124-89F3-8CE452844F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702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C7904D-E0E4-388F-9411-32710936F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EED7CBE-3D04-4167-BD36-BC6DFE299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F219F8-45DF-0ACF-FE36-8D4BEB3C2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5A05-9DD2-4E45-8E9A-1FD1C0F855FE}" type="datetimeFigureOut">
              <a:rPr kumimoji="1" lang="ja-JP" altLang="en-US" smtClean="0"/>
              <a:t>2025/3/19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5A7BEDE-F4C5-BC6D-58B6-33E2240A7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526FB7-2820-E9FD-1FC2-9AF803C4A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069B6-CB7E-4124-89F3-8CE452844F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9321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164E97-79DA-01F8-B410-0296CA63F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C815A0F-C542-DBB2-BB70-C90584DD7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885866-5FB0-3893-00CC-93C499A63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5A05-9DD2-4E45-8E9A-1FD1C0F855FE}" type="datetimeFigureOut">
              <a:rPr kumimoji="1" lang="ja-JP" altLang="en-US" smtClean="0"/>
              <a:t>2025/3/19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AE63FE-8650-AFA9-BAD8-7A4D9E453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54F558-5D64-BD13-6222-8E5A8AFE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069B6-CB7E-4124-89F3-8CE452844F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259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3DA01A-7EE0-50A7-5240-3114DEC44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C5180A0-1675-60E5-1221-BF5221D714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84E0E33-D9EB-BF32-E83D-EAA676FD0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3B30B10-9EBD-14BA-0730-3609F38A8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5A05-9DD2-4E45-8E9A-1FD1C0F855FE}" type="datetimeFigureOut">
              <a:rPr kumimoji="1" lang="ja-JP" altLang="en-US" smtClean="0"/>
              <a:t>2025/3/19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2382504-32E2-2101-2370-235293413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061D74B-A66E-11AA-EFF0-CA1C70AF7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069B6-CB7E-4124-89F3-8CE452844F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376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30DF8B-F604-6330-19B7-0DA105166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1D6FD67-8755-B4E8-C861-A688C3FC4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D94F920-E720-A5EE-999B-DD4FBCBF9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20523F2-6EA2-4921-FC9F-915E117C08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F0C1E50-1449-7962-6F1F-69844DF49C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3182109-4F20-0C1D-8976-56D712FA0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5A05-9DD2-4E45-8E9A-1FD1C0F855FE}" type="datetimeFigureOut">
              <a:rPr kumimoji="1" lang="ja-JP" altLang="en-US" smtClean="0"/>
              <a:t>2025/3/19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2AD64CF-B22E-593A-BFAD-B61DAC51C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370E9AC-15F3-DE74-9DFC-8EBD0E4F3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069B6-CB7E-4124-89F3-8CE452844F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1637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1488B5-AFD4-D131-1989-ED059E47B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D7BCF71-7FB7-5AFC-1C3C-5758D191F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5A05-9DD2-4E45-8E9A-1FD1C0F855FE}" type="datetimeFigureOut">
              <a:rPr kumimoji="1" lang="ja-JP" altLang="en-US" smtClean="0"/>
              <a:t>2025/3/19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DDB1C3A-A31D-5A1A-91D0-4CF08729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087F7A1-5E68-4F5B-F7F8-8A5CCFF72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069B6-CB7E-4124-89F3-8CE452844F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224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C54488A-7AD8-6068-99A9-782C85A03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5A05-9DD2-4E45-8E9A-1FD1C0F855FE}" type="datetimeFigureOut">
              <a:rPr kumimoji="1" lang="ja-JP" altLang="en-US" smtClean="0"/>
              <a:t>2025/3/19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F44A9C2-B614-24BB-B30E-0F16525C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E603A3-F783-0F8F-2568-87E3B6781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069B6-CB7E-4124-89F3-8CE452844F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1858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8C2366-0980-2EFA-BB94-5F7937593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DA5D74-8360-B002-2FD7-DDF1C87F1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C213707-E6E4-F555-CAD3-67635F6FC6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03DEB7-63B7-C2E7-0FFB-F62C4D7D5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5A05-9DD2-4E45-8E9A-1FD1C0F855FE}" type="datetimeFigureOut">
              <a:rPr kumimoji="1" lang="ja-JP" altLang="en-US" smtClean="0"/>
              <a:t>2025/3/19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8F629A2-32EE-4420-0FCA-BE4C1AA94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02E18C4-453C-1D4B-12E6-CAE1224FC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069B6-CB7E-4124-89F3-8CE452844F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9527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FB8B58-9B7E-ED98-4513-ED853CD7A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BF7F496-597E-FD22-0829-713C2FACF8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455D219-0DB9-7E07-A566-A556619F82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C27DF72-237B-785C-F2F7-817E8F13E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75A05-9DD2-4E45-8E9A-1FD1C0F855FE}" type="datetimeFigureOut">
              <a:rPr kumimoji="1" lang="ja-JP" altLang="en-US" smtClean="0"/>
              <a:t>2025/3/19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1707DB6-87CB-681A-ED07-0FC02AE8A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2AEC9F-D472-9C77-1FBC-4716BE52A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069B6-CB7E-4124-89F3-8CE452844F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251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09635CA-58CF-1ABA-6F77-9C078BDEF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DF411D4-2F0E-7B05-48F3-CC3794F5C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5AEA8B-C81A-6441-874A-F214EF7E2C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D75A05-9DD2-4E45-8E9A-1FD1C0F855FE}" type="datetimeFigureOut">
              <a:rPr kumimoji="1" lang="ja-JP" altLang="en-US" smtClean="0"/>
              <a:t>2025/3/19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C11D0DA-D691-DC0E-7E1A-1BF005A2B9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3A720E-3CDE-05A5-68B4-E9673C7E55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2069B6-CB7E-4124-89F3-8CE452844F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28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0EDE4D8-2FBC-9FC1-6502-54C1D71A8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026" y="4425880"/>
            <a:ext cx="3400481" cy="1652865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E3B4FF89-C45F-4E24-B963-61E855708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3671" y="0"/>
            <a:ext cx="731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図 6" descr="テキスト, 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33846CA-D85F-7188-685F-B5B63C2E6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16" y="1351804"/>
            <a:ext cx="3401568" cy="688817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14F25C03-EF67-4344-8AEA-7B3FA0DED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07836" y="0"/>
            <a:ext cx="731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図 12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FFCE8783-5DC8-03B0-509E-2CE3195B73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652" y="321733"/>
            <a:ext cx="2752344" cy="2752344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F74793DE-3651-410B-B243-8F0B1468E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59424" y="-2665476"/>
            <a:ext cx="73152" cy="121889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図 14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AE097F2-CD1A-955B-E58B-ECFA4001E3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66" y="3888758"/>
            <a:ext cx="3401568" cy="2542673"/>
          </a:xfrm>
          <a:prstGeom prst="rect">
            <a:avLst/>
          </a:prstGeom>
        </p:spPr>
      </p:pic>
      <p:pic>
        <p:nvPicPr>
          <p:cNvPr id="11" name="図 10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7915AB4-E264-7D4E-13C4-78ED077CFD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095" y="3948286"/>
            <a:ext cx="3401568" cy="2423617"/>
          </a:xfrm>
          <a:prstGeom prst="rect">
            <a:avLst/>
          </a:prstGeom>
        </p:spPr>
      </p:pic>
      <p:pic>
        <p:nvPicPr>
          <p:cNvPr id="5" name="図 4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B0E8154-0242-1EA5-4BEA-560C4F9603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8" y="822550"/>
            <a:ext cx="3401568" cy="173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80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5D883-76AF-CB12-44B9-A8550C8B8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F99DB00B-A3F9-D32E-6F05-D49BEC08B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026" y="4425880"/>
            <a:ext cx="3400481" cy="1652865"/>
          </a:xfrm>
          <a:prstGeom prst="rect">
            <a:avLst/>
          </a:prstGeom>
        </p:spPr>
      </p:pic>
      <p:pic>
        <p:nvPicPr>
          <p:cNvPr id="7" name="図 6" descr="テキスト, 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501064E1-EEED-9563-B2FD-B3C2B21083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16" y="1351804"/>
            <a:ext cx="3401568" cy="688817"/>
          </a:xfrm>
          <a:prstGeom prst="rect">
            <a:avLst/>
          </a:prstGeom>
        </p:spPr>
      </p:pic>
      <p:pic>
        <p:nvPicPr>
          <p:cNvPr id="13" name="図 12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0F85A53-B7D1-5645-E78E-FB2030EF8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652" y="321733"/>
            <a:ext cx="2752344" cy="2752344"/>
          </a:xfrm>
          <a:prstGeom prst="rect">
            <a:avLst/>
          </a:prstGeom>
        </p:spPr>
      </p:pic>
      <p:pic>
        <p:nvPicPr>
          <p:cNvPr id="15" name="図 14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5BF3411-FA70-E450-A3DB-19702739A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66" y="3888758"/>
            <a:ext cx="3401568" cy="2542673"/>
          </a:xfrm>
          <a:prstGeom prst="rect">
            <a:avLst/>
          </a:prstGeom>
        </p:spPr>
      </p:pic>
      <p:pic>
        <p:nvPicPr>
          <p:cNvPr id="11" name="図 10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A850DAB-740C-C2A7-4CD5-522245D021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095" y="3948286"/>
            <a:ext cx="3401568" cy="2423617"/>
          </a:xfrm>
          <a:prstGeom prst="rect">
            <a:avLst/>
          </a:prstGeom>
        </p:spPr>
      </p:pic>
      <p:pic>
        <p:nvPicPr>
          <p:cNvPr id="5" name="図 4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6FD027D-FCAD-0523-AD5A-A1385E94A1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8" y="822550"/>
            <a:ext cx="3401568" cy="173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61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抽象, 挿絵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AA78FAD-3754-C238-931F-B392065E8E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33" y="1181889"/>
            <a:ext cx="3400481" cy="102864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E3B4FF89-C45F-4E24-B963-61E855708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3671" y="0"/>
            <a:ext cx="731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図 8" descr="挿絵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1070570-5EF2-1938-90BD-A49D4284B0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16" y="1347552"/>
            <a:ext cx="3401568" cy="697321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14F25C03-EF67-4344-8AEA-7B3FA0DED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07836" y="0"/>
            <a:ext cx="7315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図 10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55DDD7B-0EA3-0729-755C-3BED70F6C3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973" y="321733"/>
            <a:ext cx="2731701" cy="2752344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F74793DE-3651-410B-B243-8F0B1468E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59424" y="-2665476"/>
            <a:ext cx="73152" cy="121889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図 4" descr="ロゴ, 会社名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0D3B77B-E615-AF4E-28A6-88EF36A81E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78" y="3783923"/>
            <a:ext cx="2752344" cy="2752344"/>
          </a:xfrm>
          <a:prstGeom prst="rect">
            <a:avLst/>
          </a:prstGeom>
        </p:spPr>
      </p:pic>
      <p:pic>
        <p:nvPicPr>
          <p:cNvPr id="16" name="図 15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9F18432-5581-DEB7-B85C-E5CA3A5A7B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095" y="4220412"/>
            <a:ext cx="3401568" cy="1879366"/>
          </a:xfrm>
          <a:prstGeom prst="rect">
            <a:avLst/>
          </a:prstGeom>
        </p:spPr>
      </p:pic>
      <p:pic>
        <p:nvPicPr>
          <p:cNvPr id="15" name="図 14" descr="ロゴ, 会社名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47520EA-0F96-3479-EA4A-47CA8B38E1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124" y="4407498"/>
            <a:ext cx="3401568" cy="150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552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6380860-C378-FAA7-2944-56D12F02D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889001"/>
            <a:ext cx="5291666" cy="5079997"/>
          </a:xfrm>
          <a:prstGeom prst="rect">
            <a:avLst/>
          </a:prstGeom>
        </p:spPr>
      </p:pic>
      <p:pic>
        <p:nvPicPr>
          <p:cNvPr id="7" name="図 6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A2FD256-33A0-6A4B-3A98-8DDD527FA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967177"/>
            <a:ext cx="5291667" cy="292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14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215C4-DAD6-C44C-8750-0FDC2C6E7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310A6DB-B4F4-786D-41AE-299DAD287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629" y="0"/>
            <a:ext cx="7140742" cy="6858000"/>
          </a:xfrm>
          <a:prstGeom prst="rect">
            <a:avLst/>
          </a:prstGeom>
        </p:spPr>
      </p:pic>
      <p:pic>
        <p:nvPicPr>
          <p:cNvPr id="7" name="図 6" descr="ロゴ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89E128D-B909-7493-5593-57F005994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120650"/>
            <a:ext cx="12001500" cy="6616700"/>
          </a:xfrm>
          <a:prstGeom prst="rect">
            <a:avLst/>
          </a:prstGeom>
        </p:spPr>
      </p:pic>
      <p:pic>
        <p:nvPicPr>
          <p:cNvPr id="9" name="図 8" descr="ロゴ, 会社名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B5F958B-C394-2581-5F65-EA8DD6B49D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9322"/>
            <a:ext cx="12192000" cy="4899355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3E017B2-F0EC-C5FD-1F29-B8C03BD42699}"/>
              </a:ext>
            </a:extLst>
          </p:cNvPr>
          <p:cNvSpPr txBox="1"/>
          <p:nvPr/>
        </p:nvSpPr>
        <p:spPr>
          <a:xfrm>
            <a:off x="8008520" y="5787319"/>
            <a:ext cx="3410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納品希望：</a:t>
            </a:r>
            <a:r>
              <a:rPr kumimoji="1" lang="en-US" altLang="ja-JP" dirty="0"/>
              <a:t>2025</a:t>
            </a:r>
            <a:r>
              <a:rPr kumimoji="1" lang="ja-JP" altLang="en-US" dirty="0"/>
              <a:t>年</a:t>
            </a:r>
            <a:r>
              <a:rPr kumimoji="1" lang="en-US" altLang="ja-JP" dirty="0"/>
              <a:t>3</a:t>
            </a:r>
            <a:r>
              <a:rPr kumimoji="1" lang="ja-JP" altLang="en-US" dirty="0"/>
              <a:t>月</a:t>
            </a:r>
            <a:r>
              <a:rPr kumimoji="1" lang="en-US" altLang="ja-JP" dirty="0"/>
              <a:t>27</a:t>
            </a:r>
            <a:r>
              <a:rPr kumimoji="1" lang="ja-JP" altLang="en-US" dirty="0"/>
              <a:t>日</a:t>
            </a:r>
            <a:endParaRPr kumimoji="1" lang="en-US" altLang="ja-JP" dirty="0"/>
          </a:p>
          <a:p>
            <a:r>
              <a:rPr lang="ja-JP" altLang="en-US" dirty="0"/>
              <a:t>納品場所：広島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666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13</Words>
  <Application>Microsoft Office PowerPoint</Application>
  <PresentationFormat>ワイド画面</PresentationFormat>
  <Paragraphs>2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渉 大世渡</dc:creator>
  <cp:lastModifiedBy>渉 大世渡</cp:lastModifiedBy>
  <cp:revision>2</cp:revision>
  <dcterms:created xsi:type="dcterms:W3CDTF">2025-03-18T15:07:34Z</dcterms:created>
  <dcterms:modified xsi:type="dcterms:W3CDTF">2025-03-18T15:23:08Z</dcterms:modified>
</cp:coreProperties>
</file>