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57" r:id="rId2"/>
    <p:sldId id="260" r:id="rId3"/>
    <p:sldId id="258" r:id="rId4"/>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72"/>
      </p:cViewPr>
      <p:guideLst/>
    </p:cSldViewPr>
  </p:slideViewPr>
  <p:notesTextViewPr>
    <p:cViewPr>
      <p:scale>
        <a:sx n="1" d="1"/>
        <a:sy n="1" d="1"/>
      </p:scale>
      <p:origin x="0" y="0"/>
    </p:cViewPr>
  </p:notesTextViewPr>
  <p:notesViewPr>
    <p:cSldViewPr snapToGrid="0">
      <p:cViewPr varScale="1">
        <p:scale>
          <a:sx n="65" d="100"/>
          <a:sy n="65" d="100"/>
        </p:scale>
        <p:origin x="3154" y="4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0052EC-982C-4709-945F-64193C73ABC0}" type="datetimeFigureOut">
              <a:rPr kumimoji="1" lang="ja-JP" altLang="en-US" smtClean="0"/>
              <a:t>2020/8/24</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315A36-0CE7-4593-826B-4C09F9A97EE0}" type="slidenum">
              <a:rPr kumimoji="1" lang="ja-JP" altLang="en-US" smtClean="0"/>
              <a:t>‹#›</a:t>
            </a:fld>
            <a:endParaRPr kumimoji="1" lang="ja-JP" altLang="en-US"/>
          </a:p>
        </p:txBody>
      </p:sp>
    </p:spTree>
    <p:extLst>
      <p:ext uri="{BB962C8B-B14F-4D97-AF65-F5344CB8AC3E}">
        <p14:creationId xmlns:p14="http://schemas.microsoft.com/office/powerpoint/2010/main" val="145646683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501E9C1-A92D-4673-8B3A-804716D8EAB0}"/>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0DA0979A-B1A8-4598-8304-2C1700B52A23}"/>
              </a:ext>
            </a:extLst>
          </p:cNvPr>
          <p:cNvSpPr>
            <a:spLocks noGrp="1"/>
          </p:cNvSpPr>
          <p:nvPr>
            <p:ph type="subTitle" idx="1"/>
          </p:nvPr>
        </p:nvSpPr>
        <p:spPr>
          <a:xfrm>
            <a:off x="1524000" y="3602038"/>
            <a:ext cx="9144000" cy="1655762"/>
          </a:xfrm>
        </p:spPr>
        <p:txBody>
          <a:bodyPr/>
          <a:lstStyle>
            <a:lvl1pPr marL="0" indent="0" algn="ctr">
              <a:buNone/>
              <a:defRPr sz="2400"/>
            </a:lvl1pPr>
            <a:lvl2pPr marL="457206" indent="0" algn="ctr">
              <a:buNone/>
              <a:defRPr sz="2000"/>
            </a:lvl2pPr>
            <a:lvl3pPr marL="914411" indent="0" algn="ctr">
              <a:buNone/>
              <a:defRPr sz="1801"/>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74957CB6-AB96-4050-99BC-51680D045E7E}"/>
              </a:ext>
            </a:extLst>
          </p:cNvPr>
          <p:cNvSpPr>
            <a:spLocks noGrp="1"/>
          </p:cNvSpPr>
          <p:nvPr>
            <p:ph type="dt" sz="half" idx="10"/>
          </p:nvPr>
        </p:nvSpPr>
        <p:spPr/>
        <p:txBody>
          <a:bodyPr/>
          <a:lstStyle/>
          <a:p>
            <a:fld id="{93C6CFBA-9539-4F92-9D3E-D0DFFEDC9266}" type="datetimeFigureOut">
              <a:rPr kumimoji="1" lang="ja-JP" altLang="en-US" smtClean="0"/>
              <a:t>2020/8/24</a:t>
            </a:fld>
            <a:endParaRPr kumimoji="1" lang="ja-JP" altLang="en-US"/>
          </a:p>
        </p:txBody>
      </p:sp>
      <p:sp>
        <p:nvSpPr>
          <p:cNvPr id="5" name="フッター プレースホルダー 4">
            <a:extLst>
              <a:ext uri="{FF2B5EF4-FFF2-40B4-BE49-F238E27FC236}">
                <a16:creationId xmlns:a16="http://schemas.microsoft.com/office/drawing/2014/main" id="{F298B6FB-A7C7-4BC7-8F61-A63880274E9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DE25725-816F-49D2-ABAB-266B142601BF}"/>
              </a:ext>
            </a:extLst>
          </p:cNvPr>
          <p:cNvSpPr>
            <a:spLocks noGrp="1"/>
          </p:cNvSpPr>
          <p:nvPr>
            <p:ph type="sldNum" sz="quarter" idx="12"/>
          </p:nvPr>
        </p:nvSpPr>
        <p:spPr/>
        <p:txBody>
          <a:bodyPr/>
          <a:lstStyle/>
          <a:p>
            <a:fld id="{F7AB5086-86BA-4609-9F27-8AFB5D9973E3}" type="slidenum">
              <a:rPr kumimoji="1" lang="ja-JP" altLang="en-US" smtClean="0"/>
              <a:t>‹#›</a:t>
            </a:fld>
            <a:endParaRPr kumimoji="1" lang="ja-JP" altLang="en-US"/>
          </a:p>
        </p:txBody>
      </p:sp>
    </p:spTree>
    <p:extLst>
      <p:ext uri="{BB962C8B-B14F-4D97-AF65-F5344CB8AC3E}">
        <p14:creationId xmlns:p14="http://schemas.microsoft.com/office/powerpoint/2010/main" val="9172771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27F026B-6CEB-4221-803A-4E8EBF4C8F84}"/>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FF4C09DD-326D-40FD-9A9F-E7BE3C7B4122}"/>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A29C56E-A6B1-4F84-9FE7-0ACA92568679}"/>
              </a:ext>
            </a:extLst>
          </p:cNvPr>
          <p:cNvSpPr>
            <a:spLocks noGrp="1"/>
          </p:cNvSpPr>
          <p:nvPr>
            <p:ph type="dt" sz="half" idx="10"/>
          </p:nvPr>
        </p:nvSpPr>
        <p:spPr/>
        <p:txBody>
          <a:bodyPr/>
          <a:lstStyle/>
          <a:p>
            <a:fld id="{93C6CFBA-9539-4F92-9D3E-D0DFFEDC9266}" type="datetimeFigureOut">
              <a:rPr kumimoji="1" lang="ja-JP" altLang="en-US" smtClean="0"/>
              <a:t>2020/8/24</a:t>
            </a:fld>
            <a:endParaRPr kumimoji="1" lang="ja-JP" altLang="en-US"/>
          </a:p>
        </p:txBody>
      </p:sp>
      <p:sp>
        <p:nvSpPr>
          <p:cNvPr id="5" name="フッター プレースホルダー 4">
            <a:extLst>
              <a:ext uri="{FF2B5EF4-FFF2-40B4-BE49-F238E27FC236}">
                <a16:creationId xmlns:a16="http://schemas.microsoft.com/office/drawing/2014/main" id="{5A85E4B9-3F9C-4C61-A28E-14D46F9419F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442BE78-9380-4FAF-B1A0-DFDD8D362660}"/>
              </a:ext>
            </a:extLst>
          </p:cNvPr>
          <p:cNvSpPr>
            <a:spLocks noGrp="1"/>
          </p:cNvSpPr>
          <p:nvPr>
            <p:ph type="sldNum" sz="quarter" idx="12"/>
          </p:nvPr>
        </p:nvSpPr>
        <p:spPr/>
        <p:txBody>
          <a:bodyPr/>
          <a:lstStyle/>
          <a:p>
            <a:fld id="{F7AB5086-86BA-4609-9F27-8AFB5D9973E3}" type="slidenum">
              <a:rPr kumimoji="1" lang="ja-JP" altLang="en-US" smtClean="0"/>
              <a:t>‹#›</a:t>
            </a:fld>
            <a:endParaRPr kumimoji="1" lang="ja-JP" altLang="en-US"/>
          </a:p>
        </p:txBody>
      </p:sp>
    </p:spTree>
    <p:extLst>
      <p:ext uri="{BB962C8B-B14F-4D97-AF65-F5344CB8AC3E}">
        <p14:creationId xmlns:p14="http://schemas.microsoft.com/office/powerpoint/2010/main" val="26348478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925D4D5A-FF2B-4D62-A517-858F740FB650}"/>
              </a:ext>
            </a:extLst>
          </p:cNvPr>
          <p:cNvSpPr>
            <a:spLocks noGrp="1"/>
          </p:cNvSpPr>
          <p:nvPr>
            <p:ph type="title" orient="vert"/>
          </p:nvPr>
        </p:nvSpPr>
        <p:spPr>
          <a:xfrm>
            <a:off x="8724899"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9F10CAE1-AB65-4E35-A146-B0EBE6A518D6}"/>
              </a:ext>
            </a:extLst>
          </p:cNvPr>
          <p:cNvSpPr>
            <a:spLocks noGrp="1"/>
          </p:cNvSpPr>
          <p:nvPr>
            <p:ph type="body" orient="vert" idx="1"/>
          </p:nvPr>
        </p:nvSpPr>
        <p:spPr>
          <a:xfrm>
            <a:off x="838199"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8DFDD0F-F2BB-4C41-8BF4-C37DB1150FD6}"/>
              </a:ext>
            </a:extLst>
          </p:cNvPr>
          <p:cNvSpPr>
            <a:spLocks noGrp="1"/>
          </p:cNvSpPr>
          <p:nvPr>
            <p:ph type="dt" sz="half" idx="10"/>
          </p:nvPr>
        </p:nvSpPr>
        <p:spPr/>
        <p:txBody>
          <a:bodyPr/>
          <a:lstStyle/>
          <a:p>
            <a:fld id="{93C6CFBA-9539-4F92-9D3E-D0DFFEDC9266}" type="datetimeFigureOut">
              <a:rPr kumimoji="1" lang="ja-JP" altLang="en-US" smtClean="0"/>
              <a:t>2020/8/24</a:t>
            </a:fld>
            <a:endParaRPr kumimoji="1" lang="ja-JP" altLang="en-US"/>
          </a:p>
        </p:txBody>
      </p:sp>
      <p:sp>
        <p:nvSpPr>
          <p:cNvPr id="5" name="フッター プレースホルダー 4">
            <a:extLst>
              <a:ext uri="{FF2B5EF4-FFF2-40B4-BE49-F238E27FC236}">
                <a16:creationId xmlns:a16="http://schemas.microsoft.com/office/drawing/2014/main" id="{68E366F3-27BD-467B-B8CF-4A7F5F4020D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9D65C15-9311-409C-BEAA-7CA027B546BE}"/>
              </a:ext>
            </a:extLst>
          </p:cNvPr>
          <p:cNvSpPr>
            <a:spLocks noGrp="1"/>
          </p:cNvSpPr>
          <p:nvPr>
            <p:ph type="sldNum" sz="quarter" idx="12"/>
          </p:nvPr>
        </p:nvSpPr>
        <p:spPr/>
        <p:txBody>
          <a:bodyPr/>
          <a:lstStyle/>
          <a:p>
            <a:fld id="{F7AB5086-86BA-4609-9F27-8AFB5D9973E3}" type="slidenum">
              <a:rPr kumimoji="1" lang="ja-JP" altLang="en-US" smtClean="0"/>
              <a:t>‹#›</a:t>
            </a:fld>
            <a:endParaRPr kumimoji="1" lang="ja-JP" altLang="en-US"/>
          </a:p>
        </p:txBody>
      </p:sp>
    </p:spTree>
    <p:extLst>
      <p:ext uri="{BB962C8B-B14F-4D97-AF65-F5344CB8AC3E}">
        <p14:creationId xmlns:p14="http://schemas.microsoft.com/office/powerpoint/2010/main" val="1008761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A38AC85-108B-4A1C-B697-09D17247DBEE}"/>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B50D2BE-79AA-4C65-8099-03793F6C9F5F}"/>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F6BD73A-4C73-4357-864F-27C5720D297E}"/>
              </a:ext>
            </a:extLst>
          </p:cNvPr>
          <p:cNvSpPr>
            <a:spLocks noGrp="1"/>
          </p:cNvSpPr>
          <p:nvPr>
            <p:ph type="dt" sz="half" idx="10"/>
          </p:nvPr>
        </p:nvSpPr>
        <p:spPr/>
        <p:txBody>
          <a:bodyPr/>
          <a:lstStyle/>
          <a:p>
            <a:fld id="{93C6CFBA-9539-4F92-9D3E-D0DFFEDC9266}" type="datetimeFigureOut">
              <a:rPr kumimoji="1" lang="ja-JP" altLang="en-US" smtClean="0"/>
              <a:t>2020/8/24</a:t>
            </a:fld>
            <a:endParaRPr kumimoji="1" lang="ja-JP" altLang="en-US"/>
          </a:p>
        </p:txBody>
      </p:sp>
      <p:sp>
        <p:nvSpPr>
          <p:cNvPr id="5" name="フッター プレースホルダー 4">
            <a:extLst>
              <a:ext uri="{FF2B5EF4-FFF2-40B4-BE49-F238E27FC236}">
                <a16:creationId xmlns:a16="http://schemas.microsoft.com/office/drawing/2014/main" id="{8A36A89F-C3F7-4C4F-B7B8-61870487D43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730A2D1-B0C6-4047-A3B0-920D3B13913B}"/>
              </a:ext>
            </a:extLst>
          </p:cNvPr>
          <p:cNvSpPr>
            <a:spLocks noGrp="1"/>
          </p:cNvSpPr>
          <p:nvPr>
            <p:ph type="sldNum" sz="quarter" idx="12"/>
          </p:nvPr>
        </p:nvSpPr>
        <p:spPr/>
        <p:txBody>
          <a:bodyPr/>
          <a:lstStyle/>
          <a:p>
            <a:fld id="{F7AB5086-86BA-4609-9F27-8AFB5D9973E3}" type="slidenum">
              <a:rPr kumimoji="1" lang="ja-JP" altLang="en-US" smtClean="0"/>
              <a:t>‹#›</a:t>
            </a:fld>
            <a:endParaRPr kumimoji="1" lang="ja-JP" altLang="en-US"/>
          </a:p>
        </p:txBody>
      </p:sp>
    </p:spTree>
    <p:extLst>
      <p:ext uri="{BB962C8B-B14F-4D97-AF65-F5344CB8AC3E}">
        <p14:creationId xmlns:p14="http://schemas.microsoft.com/office/powerpoint/2010/main" val="873661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9480B01-1F41-40C4-AD91-1192CDE347C1}"/>
              </a:ext>
            </a:extLst>
          </p:cNvPr>
          <p:cNvSpPr>
            <a:spLocks noGrp="1"/>
          </p:cNvSpPr>
          <p:nvPr>
            <p:ph type="title"/>
          </p:nvPr>
        </p:nvSpPr>
        <p:spPr>
          <a:xfrm>
            <a:off x="831852"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FB4EED3-6B75-436A-A6AE-D325ED8B4DE1}"/>
              </a:ext>
            </a:extLst>
          </p:cNvPr>
          <p:cNvSpPr>
            <a:spLocks noGrp="1"/>
          </p:cNvSpPr>
          <p:nvPr>
            <p:ph type="body" idx="1"/>
          </p:nvPr>
        </p:nvSpPr>
        <p:spPr>
          <a:xfrm>
            <a:off x="831852" y="4589464"/>
            <a:ext cx="10515600" cy="1500187"/>
          </a:xfrm>
        </p:spPr>
        <p:txBody>
          <a:bodyPr/>
          <a:lstStyle>
            <a:lvl1pPr marL="0" indent="0">
              <a:buNone/>
              <a:defRPr sz="2400">
                <a:solidFill>
                  <a:schemeClr val="tx1">
                    <a:tint val="75000"/>
                  </a:schemeClr>
                </a:solidFill>
              </a:defRPr>
            </a:lvl1pPr>
            <a:lvl2pPr marL="457206" indent="0">
              <a:buNone/>
              <a:defRPr sz="2000">
                <a:solidFill>
                  <a:schemeClr val="tx1">
                    <a:tint val="75000"/>
                  </a:schemeClr>
                </a:solidFill>
              </a:defRPr>
            </a:lvl2pPr>
            <a:lvl3pPr marL="914411" indent="0">
              <a:buNone/>
              <a:defRPr sz="1801">
                <a:solidFill>
                  <a:schemeClr val="tx1">
                    <a:tint val="75000"/>
                  </a:schemeClr>
                </a:solidFill>
              </a:defRPr>
            </a:lvl3pPr>
            <a:lvl4pPr marL="1371617" indent="0">
              <a:buNone/>
              <a:defRPr sz="1600">
                <a:solidFill>
                  <a:schemeClr val="tx1">
                    <a:tint val="75000"/>
                  </a:schemeClr>
                </a:solidFill>
              </a:defRPr>
            </a:lvl4pPr>
            <a:lvl5pPr marL="1828823" indent="0">
              <a:buNone/>
              <a:defRPr sz="1600">
                <a:solidFill>
                  <a:schemeClr val="tx1">
                    <a:tint val="75000"/>
                  </a:schemeClr>
                </a:solidFill>
              </a:defRPr>
            </a:lvl5pPr>
            <a:lvl6pPr marL="2286029" indent="0">
              <a:buNone/>
              <a:defRPr sz="1600">
                <a:solidFill>
                  <a:schemeClr val="tx1">
                    <a:tint val="75000"/>
                  </a:schemeClr>
                </a:solidFill>
              </a:defRPr>
            </a:lvl6pPr>
            <a:lvl7pPr marL="2743234" indent="0">
              <a:buNone/>
              <a:defRPr sz="1600">
                <a:solidFill>
                  <a:schemeClr val="tx1">
                    <a:tint val="75000"/>
                  </a:schemeClr>
                </a:solidFill>
              </a:defRPr>
            </a:lvl7pPr>
            <a:lvl8pPr marL="3200440" indent="0">
              <a:buNone/>
              <a:defRPr sz="1600">
                <a:solidFill>
                  <a:schemeClr val="tx1">
                    <a:tint val="75000"/>
                  </a:schemeClr>
                </a:solidFill>
              </a:defRPr>
            </a:lvl8pPr>
            <a:lvl9pPr marL="3657646"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A45E8475-8EEE-4DA8-911D-601FB6B044FE}"/>
              </a:ext>
            </a:extLst>
          </p:cNvPr>
          <p:cNvSpPr>
            <a:spLocks noGrp="1"/>
          </p:cNvSpPr>
          <p:nvPr>
            <p:ph type="dt" sz="half" idx="10"/>
          </p:nvPr>
        </p:nvSpPr>
        <p:spPr/>
        <p:txBody>
          <a:bodyPr/>
          <a:lstStyle/>
          <a:p>
            <a:fld id="{93C6CFBA-9539-4F92-9D3E-D0DFFEDC9266}" type="datetimeFigureOut">
              <a:rPr kumimoji="1" lang="ja-JP" altLang="en-US" smtClean="0"/>
              <a:t>2020/8/24</a:t>
            </a:fld>
            <a:endParaRPr kumimoji="1" lang="ja-JP" altLang="en-US"/>
          </a:p>
        </p:txBody>
      </p:sp>
      <p:sp>
        <p:nvSpPr>
          <p:cNvPr id="5" name="フッター プレースホルダー 4">
            <a:extLst>
              <a:ext uri="{FF2B5EF4-FFF2-40B4-BE49-F238E27FC236}">
                <a16:creationId xmlns:a16="http://schemas.microsoft.com/office/drawing/2014/main" id="{9B7498AF-99DE-4248-AF4A-1E3BD9B3348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2449459-CA1D-48E9-9022-9DD78372D859}"/>
              </a:ext>
            </a:extLst>
          </p:cNvPr>
          <p:cNvSpPr>
            <a:spLocks noGrp="1"/>
          </p:cNvSpPr>
          <p:nvPr>
            <p:ph type="sldNum" sz="quarter" idx="12"/>
          </p:nvPr>
        </p:nvSpPr>
        <p:spPr/>
        <p:txBody>
          <a:bodyPr/>
          <a:lstStyle/>
          <a:p>
            <a:fld id="{F7AB5086-86BA-4609-9F27-8AFB5D9973E3}" type="slidenum">
              <a:rPr kumimoji="1" lang="ja-JP" altLang="en-US" smtClean="0"/>
              <a:t>‹#›</a:t>
            </a:fld>
            <a:endParaRPr kumimoji="1" lang="ja-JP" altLang="en-US"/>
          </a:p>
        </p:txBody>
      </p:sp>
    </p:spTree>
    <p:extLst>
      <p:ext uri="{BB962C8B-B14F-4D97-AF65-F5344CB8AC3E}">
        <p14:creationId xmlns:p14="http://schemas.microsoft.com/office/powerpoint/2010/main" val="4664410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FCCBEE7-D606-4493-B9F9-E945EBC8B39C}"/>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EA7AFB5C-9A98-4E17-8B48-C777C859EE16}"/>
              </a:ext>
            </a:extLst>
          </p:cNvPr>
          <p:cNvSpPr>
            <a:spLocks noGrp="1"/>
          </p:cNvSpPr>
          <p:nvPr>
            <p:ph sz="half" idx="1"/>
          </p:nvPr>
        </p:nvSpPr>
        <p:spPr>
          <a:xfrm>
            <a:off x="838201"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EF2EDC5F-ACAB-4AC4-A670-73804EB03B28}"/>
              </a:ext>
            </a:extLst>
          </p:cNvPr>
          <p:cNvSpPr>
            <a:spLocks noGrp="1"/>
          </p:cNvSpPr>
          <p:nvPr>
            <p:ph sz="half" idx="2"/>
          </p:nvPr>
        </p:nvSpPr>
        <p:spPr>
          <a:xfrm>
            <a:off x="6172201"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AF706637-3D3D-4379-8545-E3E29927D78E}"/>
              </a:ext>
            </a:extLst>
          </p:cNvPr>
          <p:cNvSpPr>
            <a:spLocks noGrp="1"/>
          </p:cNvSpPr>
          <p:nvPr>
            <p:ph type="dt" sz="half" idx="10"/>
          </p:nvPr>
        </p:nvSpPr>
        <p:spPr/>
        <p:txBody>
          <a:bodyPr/>
          <a:lstStyle/>
          <a:p>
            <a:fld id="{93C6CFBA-9539-4F92-9D3E-D0DFFEDC9266}" type="datetimeFigureOut">
              <a:rPr kumimoji="1" lang="ja-JP" altLang="en-US" smtClean="0"/>
              <a:t>2020/8/24</a:t>
            </a:fld>
            <a:endParaRPr kumimoji="1" lang="ja-JP" altLang="en-US"/>
          </a:p>
        </p:txBody>
      </p:sp>
      <p:sp>
        <p:nvSpPr>
          <p:cNvPr id="6" name="フッター プレースホルダー 5">
            <a:extLst>
              <a:ext uri="{FF2B5EF4-FFF2-40B4-BE49-F238E27FC236}">
                <a16:creationId xmlns:a16="http://schemas.microsoft.com/office/drawing/2014/main" id="{27DACF2A-0A41-46A7-9498-60B7C146031C}"/>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5E395760-1F22-46E2-AFC8-F486E75A5642}"/>
              </a:ext>
            </a:extLst>
          </p:cNvPr>
          <p:cNvSpPr>
            <a:spLocks noGrp="1"/>
          </p:cNvSpPr>
          <p:nvPr>
            <p:ph type="sldNum" sz="quarter" idx="12"/>
          </p:nvPr>
        </p:nvSpPr>
        <p:spPr/>
        <p:txBody>
          <a:bodyPr/>
          <a:lstStyle/>
          <a:p>
            <a:fld id="{F7AB5086-86BA-4609-9F27-8AFB5D9973E3}" type="slidenum">
              <a:rPr kumimoji="1" lang="ja-JP" altLang="en-US" smtClean="0"/>
              <a:t>‹#›</a:t>
            </a:fld>
            <a:endParaRPr kumimoji="1" lang="ja-JP" altLang="en-US"/>
          </a:p>
        </p:txBody>
      </p:sp>
    </p:spTree>
    <p:extLst>
      <p:ext uri="{BB962C8B-B14F-4D97-AF65-F5344CB8AC3E}">
        <p14:creationId xmlns:p14="http://schemas.microsoft.com/office/powerpoint/2010/main" val="33201387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9FD4618-A137-47B1-9A42-FB21A47C0478}"/>
              </a:ext>
            </a:extLst>
          </p:cNvPr>
          <p:cNvSpPr>
            <a:spLocks noGrp="1"/>
          </p:cNvSpPr>
          <p:nvPr>
            <p:ph type="title"/>
          </p:nvPr>
        </p:nvSpPr>
        <p:spPr>
          <a:xfrm>
            <a:off x="839789"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1F6616B8-FEE5-493B-81D7-53F0EE6084F0}"/>
              </a:ext>
            </a:extLst>
          </p:cNvPr>
          <p:cNvSpPr>
            <a:spLocks noGrp="1"/>
          </p:cNvSpPr>
          <p:nvPr>
            <p:ph type="body" idx="1"/>
          </p:nvPr>
        </p:nvSpPr>
        <p:spPr>
          <a:xfrm>
            <a:off x="839789" y="1681163"/>
            <a:ext cx="5157787" cy="823912"/>
          </a:xfrm>
        </p:spPr>
        <p:txBody>
          <a:bodyPr anchor="b"/>
          <a:lstStyle>
            <a:lvl1pPr marL="0" indent="0">
              <a:buNone/>
              <a:defRPr sz="2400" b="1"/>
            </a:lvl1pPr>
            <a:lvl2pPr marL="457206" indent="0">
              <a:buNone/>
              <a:defRPr sz="2000" b="1"/>
            </a:lvl2pPr>
            <a:lvl3pPr marL="914411" indent="0">
              <a:buNone/>
              <a:defRPr sz="1801"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89937E75-56CA-43D0-9590-BA8C996DEF44}"/>
              </a:ext>
            </a:extLst>
          </p:cNvPr>
          <p:cNvSpPr>
            <a:spLocks noGrp="1"/>
          </p:cNvSpPr>
          <p:nvPr>
            <p:ph sz="half" idx="2"/>
          </p:nvPr>
        </p:nvSpPr>
        <p:spPr>
          <a:xfrm>
            <a:off x="839789" y="2505076"/>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75117012-3125-411A-8F6A-BA3EC000471E}"/>
              </a:ext>
            </a:extLst>
          </p:cNvPr>
          <p:cNvSpPr>
            <a:spLocks noGrp="1"/>
          </p:cNvSpPr>
          <p:nvPr>
            <p:ph type="body" sz="quarter" idx="3"/>
          </p:nvPr>
        </p:nvSpPr>
        <p:spPr>
          <a:xfrm>
            <a:off x="6172202" y="1681163"/>
            <a:ext cx="5183188" cy="823912"/>
          </a:xfrm>
        </p:spPr>
        <p:txBody>
          <a:bodyPr anchor="b"/>
          <a:lstStyle>
            <a:lvl1pPr marL="0" indent="0">
              <a:buNone/>
              <a:defRPr sz="2400" b="1"/>
            </a:lvl1pPr>
            <a:lvl2pPr marL="457206" indent="0">
              <a:buNone/>
              <a:defRPr sz="2000" b="1"/>
            </a:lvl2pPr>
            <a:lvl3pPr marL="914411" indent="0">
              <a:buNone/>
              <a:defRPr sz="1801"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5B605BAC-9148-462E-9667-8B16A6ED95AA}"/>
              </a:ext>
            </a:extLst>
          </p:cNvPr>
          <p:cNvSpPr>
            <a:spLocks noGrp="1"/>
          </p:cNvSpPr>
          <p:nvPr>
            <p:ph sz="quarter" idx="4"/>
          </p:nvPr>
        </p:nvSpPr>
        <p:spPr>
          <a:xfrm>
            <a:off x="6172202" y="2505076"/>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91961F5E-9C51-465B-9124-1DCE58BA2D9E}"/>
              </a:ext>
            </a:extLst>
          </p:cNvPr>
          <p:cNvSpPr>
            <a:spLocks noGrp="1"/>
          </p:cNvSpPr>
          <p:nvPr>
            <p:ph type="dt" sz="half" idx="10"/>
          </p:nvPr>
        </p:nvSpPr>
        <p:spPr/>
        <p:txBody>
          <a:bodyPr/>
          <a:lstStyle/>
          <a:p>
            <a:fld id="{93C6CFBA-9539-4F92-9D3E-D0DFFEDC9266}" type="datetimeFigureOut">
              <a:rPr kumimoji="1" lang="ja-JP" altLang="en-US" smtClean="0"/>
              <a:t>2020/8/24</a:t>
            </a:fld>
            <a:endParaRPr kumimoji="1" lang="ja-JP" altLang="en-US"/>
          </a:p>
        </p:txBody>
      </p:sp>
      <p:sp>
        <p:nvSpPr>
          <p:cNvPr id="8" name="フッター プレースホルダー 7">
            <a:extLst>
              <a:ext uri="{FF2B5EF4-FFF2-40B4-BE49-F238E27FC236}">
                <a16:creationId xmlns:a16="http://schemas.microsoft.com/office/drawing/2014/main" id="{19E84FE9-DA05-4E95-8A90-92C17CD2EFCA}"/>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F3D828F5-CA54-458B-A271-4C368AAE997C}"/>
              </a:ext>
            </a:extLst>
          </p:cNvPr>
          <p:cNvSpPr>
            <a:spLocks noGrp="1"/>
          </p:cNvSpPr>
          <p:nvPr>
            <p:ph type="sldNum" sz="quarter" idx="12"/>
          </p:nvPr>
        </p:nvSpPr>
        <p:spPr/>
        <p:txBody>
          <a:bodyPr/>
          <a:lstStyle/>
          <a:p>
            <a:fld id="{F7AB5086-86BA-4609-9F27-8AFB5D9973E3}" type="slidenum">
              <a:rPr kumimoji="1" lang="ja-JP" altLang="en-US" smtClean="0"/>
              <a:t>‹#›</a:t>
            </a:fld>
            <a:endParaRPr kumimoji="1" lang="ja-JP" altLang="en-US"/>
          </a:p>
        </p:txBody>
      </p:sp>
    </p:spTree>
    <p:extLst>
      <p:ext uri="{BB962C8B-B14F-4D97-AF65-F5344CB8AC3E}">
        <p14:creationId xmlns:p14="http://schemas.microsoft.com/office/powerpoint/2010/main" val="3199325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2171E93-2531-4294-BB38-5C5ACBAF0332}"/>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A91808DA-A025-4B31-B480-184CE17E539B}"/>
              </a:ext>
            </a:extLst>
          </p:cNvPr>
          <p:cNvSpPr>
            <a:spLocks noGrp="1"/>
          </p:cNvSpPr>
          <p:nvPr>
            <p:ph type="dt" sz="half" idx="10"/>
          </p:nvPr>
        </p:nvSpPr>
        <p:spPr/>
        <p:txBody>
          <a:bodyPr/>
          <a:lstStyle/>
          <a:p>
            <a:fld id="{93C6CFBA-9539-4F92-9D3E-D0DFFEDC9266}" type="datetimeFigureOut">
              <a:rPr kumimoji="1" lang="ja-JP" altLang="en-US" smtClean="0"/>
              <a:t>2020/8/24</a:t>
            </a:fld>
            <a:endParaRPr kumimoji="1" lang="ja-JP" altLang="en-US"/>
          </a:p>
        </p:txBody>
      </p:sp>
      <p:sp>
        <p:nvSpPr>
          <p:cNvPr id="4" name="フッター プレースホルダー 3">
            <a:extLst>
              <a:ext uri="{FF2B5EF4-FFF2-40B4-BE49-F238E27FC236}">
                <a16:creationId xmlns:a16="http://schemas.microsoft.com/office/drawing/2014/main" id="{4347CCFD-D571-45FD-AE8C-85961D9860CE}"/>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0A4FCD0B-F733-42A9-9C12-EBD8A64E5569}"/>
              </a:ext>
            </a:extLst>
          </p:cNvPr>
          <p:cNvSpPr>
            <a:spLocks noGrp="1"/>
          </p:cNvSpPr>
          <p:nvPr>
            <p:ph type="sldNum" sz="quarter" idx="12"/>
          </p:nvPr>
        </p:nvSpPr>
        <p:spPr/>
        <p:txBody>
          <a:bodyPr/>
          <a:lstStyle/>
          <a:p>
            <a:fld id="{F7AB5086-86BA-4609-9F27-8AFB5D9973E3}" type="slidenum">
              <a:rPr kumimoji="1" lang="ja-JP" altLang="en-US" smtClean="0"/>
              <a:t>‹#›</a:t>
            </a:fld>
            <a:endParaRPr kumimoji="1" lang="ja-JP" altLang="en-US"/>
          </a:p>
        </p:txBody>
      </p:sp>
    </p:spTree>
    <p:extLst>
      <p:ext uri="{BB962C8B-B14F-4D97-AF65-F5344CB8AC3E}">
        <p14:creationId xmlns:p14="http://schemas.microsoft.com/office/powerpoint/2010/main" val="1564348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E4E77335-065A-40E7-90F3-D87380C5E814}"/>
              </a:ext>
            </a:extLst>
          </p:cNvPr>
          <p:cNvSpPr>
            <a:spLocks noGrp="1"/>
          </p:cNvSpPr>
          <p:nvPr>
            <p:ph type="dt" sz="half" idx="10"/>
          </p:nvPr>
        </p:nvSpPr>
        <p:spPr/>
        <p:txBody>
          <a:bodyPr/>
          <a:lstStyle/>
          <a:p>
            <a:fld id="{93C6CFBA-9539-4F92-9D3E-D0DFFEDC9266}" type="datetimeFigureOut">
              <a:rPr kumimoji="1" lang="ja-JP" altLang="en-US" smtClean="0"/>
              <a:t>2020/8/24</a:t>
            </a:fld>
            <a:endParaRPr kumimoji="1" lang="ja-JP" altLang="en-US"/>
          </a:p>
        </p:txBody>
      </p:sp>
      <p:sp>
        <p:nvSpPr>
          <p:cNvPr id="3" name="フッター プレースホルダー 2">
            <a:extLst>
              <a:ext uri="{FF2B5EF4-FFF2-40B4-BE49-F238E27FC236}">
                <a16:creationId xmlns:a16="http://schemas.microsoft.com/office/drawing/2014/main" id="{EC027D4F-4429-4DA7-8E7C-DE9AF84ECF2A}"/>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CFBD9B5E-B17D-433E-9F61-1C6B96DFE699}"/>
              </a:ext>
            </a:extLst>
          </p:cNvPr>
          <p:cNvSpPr>
            <a:spLocks noGrp="1"/>
          </p:cNvSpPr>
          <p:nvPr>
            <p:ph type="sldNum" sz="quarter" idx="12"/>
          </p:nvPr>
        </p:nvSpPr>
        <p:spPr/>
        <p:txBody>
          <a:bodyPr/>
          <a:lstStyle/>
          <a:p>
            <a:fld id="{F7AB5086-86BA-4609-9F27-8AFB5D9973E3}" type="slidenum">
              <a:rPr kumimoji="1" lang="ja-JP" altLang="en-US" smtClean="0"/>
              <a:t>‹#›</a:t>
            </a:fld>
            <a:endParaRPr kumimoji="1" lang="ja-JP" altLang="en-US"/>
          </a:p>
        </p:txBody>
      </p:sp>
    </p:spTree>
    <p:extLst>
      <p:ext uri="{BB962C8B-B14F-4D97-AF65-F5344CB8AC3E}">
        <p14:creationId xmlns:p14="http://schemas.microsoft.com/office/powerpoint/2010/main" val="1659115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6E60857-88FE-407D-87D5-1F9F13B606A8}"/>
              </a:ext>
            </a:extLst>
          </p:cNvPr>
          <p:cNvSpPr>
            <a:spLocks noGrp="1"/>
          </p:cNvSpPr>
          <p:nvPr>
            <p:ph type="title"/>
          </p:nvPr>
        </p:nvSpPr>
        <p:spPr>
          <a:xfrm>
            <a:off x="839790" y="457200"/>
            <a:ext cx="3932236"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FF65E713-A859-4A57-9A75-16C58C0FE291}"/>
              </a:ext>
            </a:extLst>
          </p:cNvPr>
          <p:cNvSpPr>
            <a:spLocks noGrp="1"/>
          </p:cNvSpPr>
          <p:nvPr>
            <p:ph idx="1"/>
          </p:nvPr>
        </p:nvSpPr>
        <p:spPr>
          <a:xfrm>
            <a:off x="5183188" y="987425"/>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126E0929-658D-4C9F-BD40-3E4CFA4F57E6}"/>
              </a:ext>
            </a:extLst>
          </p:cNvPr>
          <p:cNvSpPr>
            <a:spLocks noGrp="1"/>
          </p:cNvSpPr>
          <p:nvPr>
            <p:ph type="body" sz="half" idx="2"/>
          </p:nvPr>
        </p:nvSpPr>
        <p:spPr>
          <a:xfrm>
            <a:off x="839790" y="2057400"/>
            <a:ext cx="3932236" cy="3811588"/>
          </a:xfrm>
        </p:spPr>
        <p:txBody>
          <a:bodyPr/>
          <a:lstStyle>
            <a:lvl1pPr marL="0" indent="0">
              <a:buNone/>
              <a:defRPr sz="1600"/>
            </a:lvl1pPr>
            <a:lvl2pPr marL="457206" indent="0">
              <a:buNone/>
              <a:defRPr sz="1401"/>
            </a:lvl2pPr>
            <a:lvl3pPr marL="914411" indent="0">
              <a:buNone/>
              <a:defRPr sz="1200"/>
            </a:lvl3pPr>
            <a:lvl4pPr marL="1371617" indent="0">
              <a:buNone/>
              <a:defRPr sz="1001"/>
            </a:lvl4pPr>
            <a:lvl5pPr marL="1828823" indent="0">
              <a:buNone/>
              <a:defRPr sz="1001"/>
            </a:lvl5pPr>
            <a:lvl6pPr marL="2286029" indent="0">
              <a:buNone/>
              <a:defRPr sz="1001"/>
            </a:lvl6pPr>
            <a:lvl7pPr marL="2743234" indent="0">
              <a:buNone/>
              <a:defRPr sz="1001"/>
            </a:lvl7pPr>
            <a:lvl8pPr marL="3200440" indent="0">
              <a:buNone/>
              <a:defRPr sz="1001"/>
            </a:lvl8pPr>
            <a:lvl9pPr marL="3657646" indent="0">
              <a:buNone/>
              <a:defRPr sz="1001"/>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73D84566-F15C-4825-AA3C-7EF1B2ED0B1D}"/>
              </a:ext>
            </a:extLst>
          </p:cNvPr>
          <p:cNvSpPr>
            <a:spLocks noGrp="1"/>
          </p:cNvSpPr>
          <p:nvPr>
            <p:ph type="dt" sz="half" idx="10"/>
          </p:nvPr>
        </p:nvSpPr>
        <p:spPr/>
        <p:txBody>
          <a:bodyPr/>
          <a:lstStyle/>
          <a:p>
            <a:fld id="{93C6CFBA-9539-4F92-9D3E-D0DFFEDC9266}" type="datetimeFigureOut">
              <a:rPr kumimoji="1" lang="ja-JP" altLang="en-US" smtClean="0"/>
              <a:t>2020/8/24</a:t>
            </a:fld>
            <a:endParaRPr kumimoji="1" lang="ja-JP" altLang="en-US"/>
          </a:p>
        </p:txBody>
      </p:sp>
      <p:sp>
        <p:nvSpPr>
          <p:cNvPr id="6" name="フッター プレースホルダー 5">
            <a:extLst>
              <a:ext uri="{FF2B5EF4-FFF2-40B4-BE49-F238E27FC236}">
                <a16:creationId xmlns:a16="http://schemas.microsoft.com/office/drawing/2014/main" id="{2961EE8C-CE59-4B5B-A19E-A443FBE1483F}"/>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893F4C8-2BFB-42D9-A9CF-281F349B13E3}"/>
              </a:ext>
            </a:extLst>
          </p:cNvPr>
          <p:cNvSpPr>
            <a:spLocks noGrp="1"/>
          </p:cNvSpPr>
          <p:nvPr>
            <p:ph type="sldNum" sz="quarter" idx="12"/>
          </p:nvPr>
        </p:nvSpPr>
        <p:spPr/>
        <p:txBody>
          <a:bodyPr/>
          <a:lstStyle/>
          <a:p>
            <a:fld id="{F7AB5086-86BA-4609-9F27-8AFB5D9973E3}" type="slidenum">
              <a:rPr kumimoji="1" lang="ja-JP" altLang="en-US" smtClean="0"/>
              <a:t>‹#›</a:t>
            </a:fld>
            <a:endParaRPr kumimoji="1" lang="ja-JP" altLang="en-US"/>
          </a:p>
        </p:txBody>
      </p:sp>
    </p:spTree>
    <p:extLst>
      <p:ext uri="{BB962C8B-B14F-4D97-AF65-F5344CB8AC3E}">
        <p14:creationId xmlns:p14="http://schemas.microsoft.com/office/powerpoint/2010/main" val="9573862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C703B79-6873-4A5A-B6BF-4B6E157F62D3}"/>
              </a:ext>
            </a:extLst>
          </p:cNvPr>
          <p:cNvSpPr>
            <a:spLocks noGrp="1"/>
          </p:cNvSpPr>
          <p:nvPr>
            <p:ph type="title"/>
          </p:nvPr>
        </p:nvSpPr>
        <p:spPr>
          <a:xfrm>
            <a:off x="839790" y="457200"/>
            <a:ext cx="3932236"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57BA9AFB-58BE-4697-BE08-F78DF82041E6}"/>
              </a:ext>
            </a:extLst>
          </p:cNvPr>
          <p:cNvSpPr>
            <a:spLocks noGrp="1"/>
          </p:cNvSpPr>
          <p:nvPr>
            <p:ph type="pic" idx="1"/>
          </p:nvPr>
        </p:nvSpPr>
        <p:spPr>
          <a:xfrm>
            <a:off x="5183188" y="987425"/>
            <a:ext cx="6172201" cy="4873625"/>
          </a:xfrm>
        </p:spPr>
        <p:txBody>
          <a:bodyPr/>
          <a:lstStyle>
            <a:lvl1pPr marL="0" indent="0">
              <a:buNone/>
              <a:defRPr sz="3200"/>
            </a:lvl1pPr>
            <a:lvl2pPr marL="457206" indent="0">
              <a:buNone/>
              <a:defRPr sz="2800"/>
            </a:lvl2pPr>
            <a:lvl3pPr marL="914411" indent="0">
              <a:buNone/>
              <a:defRPr sz="2400"/>
            </a:lvl3pPr>
            <a:lvl4pPr marL="1371617" indent="0">
              <a:buNone/>
              <a:defRPr sz="2000"/>
            </a:lvl4pPr>
            <a:lvl5pPr marL="1828823" indent="0">
              <a:buNone/>
              <a:defRPr sz="2000"/>
            </a:lvl5pPr>
            <a:lvl6pPr marL="2286029" indent="0">
              <a:buNone/>
              <a:defRPr sz="2000"/>
            </a:lvl6pPr>
            <a:lvl7pPr marL="2743234" indent="0">
              <a:buNone/>
              <a:defRPr sz="2000"/>
            </a:lvl7pPr>
            <a:lvl8pPr marL="3200440" indent="0">
              <a:buNone/>
              <a:defRPr sz="2000"/>
            </a:lvl8pPr>
            <a:lvl9pPr marL="3657646"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1267C06D-45B9-406B-A2B9-224462F9D749}"/>
              </a:ext>
            </a:extLst>
          </p:cNvPr>
          <p:cNvSpPr>
            <a:spLocks noGrp="1"/>
          </p:cNvSpPr>
          <p:nvPr>
            <p:ph type="body" sz="half" idx="2"/>
          </p:nvPr>
        </p:nvSpPr>
        <p:spPr>
          <a:xfrm>
            <a:off x="839790" y="2057400"/>
            <a:ext cx="3932236" cy="3811588"/>
          </a:xfrm>
        </p:spPr>
        <p:txBody>
          <a:bodyPr/>
          <a:lstStyle>
            <a:lvl1pPr marL="0" indent="0">
              <a:buNone/>
              <a:defRPr sz="1600"/>
            </a:lvl1pPr>
            <a:lvl2pPr marL="457206" indent="0">
              <a:buNone/>
              <a:defRPr sz="1401"/>
            </a:lvl2pPr>
            <a:lvl3pPr marL="914411" indent="0">
              <a:buNone/>
              <a:defRPr sz="1200"/>
            </a:lvl3pPr>
            <a:lvl4pPr marL="1371617" indent="0">
              <a:buNone/>
              <a:defRPr sz="1001"/>
            </a:lvl4pPr>
            <a:lvl5pPr marL="1828823" indent="0">
              <a:buNone/>
              <a:defRPr sz="1001"/>
            </a:lvl5pPr>
            <a:lvl6pPr marL="2286029" indent="0">
              <a:buNone/>
              <a:defRPr sz="1001"/>
            </a:lvl6pPr>
            <a:lvl7pPr marL="2743234" indent="0">
              <a:buNone/>
              <a:defRPr sz="1001"/>
            </a:lvl7pPr>
            <a:lvl8pPr marL="3200440" indent="0">
              <a:buNone/>
              <a:defRPr sz="1001"/>
            </a:lvl8pPr>
            <a:lvl9pPr marL="3657646" indent="0">
              <a:buNone/>
              <a:defRPr sz="1001"/>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7BB47064-0741-47FB-BC77-5363220EEE0F}"/>
              </a:ext>
            </a:extLst>
          </p:cNvPr>
          <p:cNvSpPr>
            <a:spLocks noGrp="1"/>
          </p:cNvSpPr>
          <p:nvPr>
            <p:ph type="dt" sz="half" idx="10"/>
          </p:nvPr>
        </p:nvSpPr>
        <p:spPr/>
        <p:txBody>
          <a:bodyPr/>
          <a:lstStyle/>
          <a:p>
            <a:fld id="{93C6CFBA-9539-4F92-9D3E-D0DFFEDC9266}" type="datetimeFigureOut">
              <a:rPr kumimoji="1" lang="ja-JP" altLang="en-US" smtClean="0"/>
              <a:t>2020/8/24</a:t>
            </a:fld>
            <a:endParaRPr kumimoji="1" lang="ja-JP" altLang="en-US"/>
          </a:p>
        </p:txBody>
      </p:sp>
      <p:sp>
        <p:nvSpPr>
          <p:cNvPr id="6" name="フッター プレースホルダー 5">
            <a:extLst>
              <a:ext uri="{FF2B5EF4-FFF2-40B4-BE49-F238E27FC236}">
                <a16:creationId xmlns:a16="http://schemas.microsoft.com/office/drawing/2014/main" id="{FBAB4299-4F86-4F8D-91C6-6B2194560039}"/>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510EF7D-BC01-4FF2-9C88-66159C0A0C09}"/>
              </a:ext>
            </a:extLst>
          </p:cNvPr>
          <p:cNvSpPr>
            <a:spLocks noGrp="1"/>
          </p:cNvSpPr>
          <p:nvPr>
            <p:ph type="sldNum" sz="quarter" idx="12"/>
          </p:nvPr>
        </p:nvSpPr>
        <p:spPr/>
        <p:txBody>
          <a:bodyPr/>
          <a:lstStyle/>
          <a:p>
            <a:fld id="{F7AB5086-86BA-4609-9F27-8AFB5D9973E3}" type="slidenum">
              <a:rPr kumimoji="1" lang="ja-JP" altLang="en-US" smtClean="0"/>
              <a:t>‹#›</a:t>
            </a:fld>
            <a:endParaRPr kumimoji="1" lang="ja-JP" altLang="en-US"/>
          </a:p>
        </p:txBody>
      </p:sp>
    </p:spTree>
    <p:extLst>
      <p:ext uri="{BB962C8B-B14F-4D97-AF65-F5344CB8AC3E}">
        <p14:creationId xmlns:p14="http://schemas.microsoft.com/office/powerpoint/2010/main" val="7238293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C5C464CE-0DCD-4581-B847-87FE81510070}"/>
              </a:ext>
            </a:extLst>
          </p:cNvPr>
          <p:cNvSpPr>
            <a:spLocks noGrp="1"/>
          </p:cNvSpPr>
          <p:nvPr>
            <p:ph type="title"/>
          </p:nvPr>
        </p:nvSpPr>
        <p:spPr>
          <a:xfrm>
            <a:off x="838202"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5599C40-E35D-45E6-B4CA-EC701AD1FC23}"/>
              </a:ext>
            </a:extLst>
          </p:cNvPr>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EEF4E57-D5F3-4A3F-872E-CC011DFA53E4}"/>
              </a:ext>
            </a:extLst>
          </p:cNvPr>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C6CFBA-9539-4F92-9D3E-D0DFFEDC9266}" type="datetimeFigureOut">
              <a:rPr kumimoji="1" lang="ja-JP" altLang="en-US" smtClean="0"/>
              <a:t>2020/8/24</a:t>
            </a:fld>
            <a:endParaRPr kumimoji="1" lang="ja-JP" altLang="en-US"/>
          </a:p>
        </p:txBody>
      </p:sp>
      <p:sp>
        <p:nvSpPr>
          <p:cNvPr id="5" name="フッター プレースホルダー 4">
            <a:extLst>
              <a:ext uri="{FF2B5EF4-FFF2-40B4-BE49-F238E27FC236}">
                <a16:creationId xmlns:a16="http://schemas.microsoft.com/office/drawing/2014/main" id="{8C08342B-EAED-4DDC-A584-90EF30BA3B0B}"/>
              </a:ext>
            </a:extLst>
          </p:cNvPr>
          <p:cNvSpPr>
            <a:spLocks noGrp="1"/>
          </p:cNvSpPr>
          <p:nvPr>
            <p:ph type="ftr" sz="quarter" idx="3"/>
          </p:nvPr>
        </p:nvSpPr>
        <p:spPr>
          <a:xfrm>
            <a:off x="4038602"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F123D919-89C7-40DC-8347-496C57FEEB74}"/>
              </a:ext>
            </a:extLst>
          </p:cNvPr>
          <p:cNvSpPr>
            <a:spLocks noGrp="1"/>
          </p:cNvSpPr>
          <p:nvPr>
            <p:ph type="sldNum" sz="quarter" idx="4"/>
          </p:nvPr>
        </p:nvSpPr>
        <p:spPr>
          <a:xfrm>
            <a:off x="8610601"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AB5086-86BA-4609-9F27-8AFB5D9973E3}" type="slidenum">
              <a:rPr kumimoji="1" lang="ja-JP" altLang="en-US" smtClean="0"/>
              <a:t>‹#›</a:t>
            </a:fld>
            <a:endParaRPr kumimoji="1" lang="ja-JP" altLang="en-US"/>
          </a:p>
        </p:txBody>
      </p:sp>
    </p:spTree>
    <p:extLst>
      <p:ext uri="{BB962C8B-B14F-4D97-AF65-F5344CB8AC3E}">
        <p14:creationId xmlns:p14="http://schemas.microsoft.com/office/powerpoint/2010/main" val="8089140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11"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4" indent="-228604" algn="l" defTabSz="914411" rtl="0" eaLnBrk="1" latinLnBrk="0" hangingPunct="1">
        <a:lnSpc>
          <a:spcPct val="90000"/>
        </a:lnSpc>
        <a:spcBef>
          <a:spcPts val="1001"/>
        </a:spcBef>
        <a:buFont typeface="Arial" panose="020B0604020202020204" pitchFamily="34" charset="0"/>
        <a:buChar char="•"/>
        <a:defRPr kumimoji="1" sz="2800" kern="1200">
          <a:solidFill>
            <a:schemeClr val="tx1"/>
          </a:solidFill>
          <a:latin typeface="+mn-lt"/>
          <a:ea typeface="+mn-ea"/>
          <a:cs typeface="+mn-cs"/>
        </a:defRPr>
      </a:lvl1pPr>
      <a:lvl2pPr marL="685809" indent="-228604" algn="l" defTabSz="914411"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kumimoji="1"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kumimoji="1"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kumimoji="1"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kumimoji="1"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kumimoji="1"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kumimoji="1" sz="1801" kern="1200">
          <a:solidFill>
            <a:schemeClr val="tx1"/>
          </a:solidFill>
          <a:latin typeface="+mn-lt"/>
          <a:ea typeface="+mn-ea"/>
          <a:cs typeface="+mn-cs"/>
        </a:defRPr>
      </a:lvl9pPr>
    </p:bodyStyle>
    <p:otherStyle>
      <a:defPPr>
        <a:defRPr lang="ja-JP"/>
      </a:defPPr>
      <a:lvl1pPr marL="0" algn="l" defTabSz="914411" rtl="0" eaLnBrk="1" latinLnBrk="0" hangingPunct="1">
        <a:defRPr kumimoji="1" sz="1801" kern="1200">
          <a:solidFill>
            <a:schemeClr val="tx1"/>
          </a:solidFill>
          <a:latin typeface="+mn-lt"/>
          <a:ea typeface="+mn-ea"/>
          <a:cs typeface="+mn-cs"/>
        </a:defRPr>
      </a:lvl1pPr>
      <a:lvl2pPr marL="457206" algn="l" defTabSz="914411" rtl="0" eaLnBrk="1" latinLnBrk="0" hangingPunct="1">
        <a:defRPr kumimoji="1" sz="1801" kern="1200">
          <a:solidFill>
            <a:schemeClr val="tx1"/>
          </a:solidFill>
          <a:latin typeface="+mn-lt"/>
          <a:ea typeface="+mn-ea"/>
          <a:cs typeface="+mn-cs"/>
        </a:defRPr>
      </a:lvl2pPr>
      <a:lvl3pPr marL="914411" algn="l" defTabSz="914411" rtl="0" eaLnBrk="1" latinLnBrk="0" hangingPunct="1">
        <a:defRPr kumimoji="1" sz="1801" kern="1200">
          <a:solidFill>
            <a:schemeClr val="tx1"/>
          </a:solidFill>
          <a:latin typeface="+mn-lt"/>
          <a:ea typeface="+mn-ea"/>
          <a:cs typeface="+mn-cs"/>
        </a:defRPr>
      </a:lvl3pPr>
      <a:lvl4pPr marL="1371617" algn="l" defTabSz="914411" rtl="0" eaLnBrk="1" latinLnBrk="0" hangingPunct="1">
        <a:defRPr kumimoji="1" sz="1801" kern="1200">
          <a:solidFill>
            <a:schemeClr val="tx1"/>
          </a:solidFill>
          <a:latin typeface="+mn-lt"/>
          <a:ea typeface="+mn-ea"/>
          <a:cs typeface="+mn-cs"/>
        </a:defRPr>
      </a:lvl4pPr>
      <a:lvl5pPr marL="1828823" algn="l" defTabSz="914411" rtl="0" eaLnBrk="1" latinLnBrk="0" hangingPunct="1">
        <a:defRPr kumimoji="1" sz="1801" kern="1200">
          <a:solidFill>
            <a:schemeClr val="tx1"/>
          </a:solidFill>
          <a:latin typeface="+mn-lt"/>
          <a:ea typeface="+mn-ea"/>
          <a:cs typeface="+mn-cs"/>
        </a:defRPr>
      </a:lvl5pPr>
      <a:lvl6pPr marL="2286029" algn="l" defTabSz="914411" rtl="0" eaLnBrk="1" latinLnBrk="0" hangingPunct="1">
        <a:defRPr kumimoji="1" sz="1801" kern="1200">
          <a:solidFill>
            <a:schemeClr val="tx1"/>
          </a:solidFill>
          <a:latin typeface="+mn-lt"/>
          <a:ea typeface="+mn-ea"/>
          <a:cs typeface="+mn-cs"/>
        </a:defRPr>
      </a:lvl6pPr>
      <a:lvl7pPr marL="2743234" algn="l" defTabSz="914411" rtl="0" eaLnBrk="1" latinLnBrk="0" hangingPunct="1">
        <a:defRPr kumimoji="1" sz="1801" kern="1200">
          <a:solidFill>
            <a:schemeClr val="tx1"/>
          </a:solidFill>
          <a:latin typeface="+mn-lt"/>
          <a:ea typeface="+mn-ea"/>
          <a:cs typeface="+mn-cs"/>
        </a:defRPr>
      </a:lvl7pPr>
      <a:lvl8pPr marL="3200440" algn="l" defTabSz="914411" rtl="0" eaLnBrk="1" latinLnBrk="0" hangingPunct="1">
        <a:defRPr kumimoji="1" sz="1801" kern="1200">
          <a:solidFill>
            <a:schemeClr val="tx1"/>
          </a:solidFill>
          <a:latin typeface="+mn-lt"/>
          <a:ea typeface="+mn-ea"/>
          <a:cs typeface="+mn-cs"/>
        </a:defRPr>
      </a:lvl8pPr>
      <a:lvl9pPr marL="3657646" algn="l" defTabSz="914411" rtl="0" eaLnBrk="1" latinLnBrk="0" hangingPunct="1">
        <a:defRPr kumimoji="1" sz="18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GIF"/></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B55CEC62-381D-41AC-8B11-33B3BD181B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97082" y="1839226"/>
            <a:ext cx="2864888" cy="2872703"/>
          </a:xfrm>
          <a:prstGeom prst="rect">
            <a:avLst/>
          </a:prstGeom>
        </p:spPr>
      </p:pic>
      <p:pic>
        <p:nvPicPr>
          <p:cNvPr id="5" name="図 4" descr="テキスト, 新聞, 記号, 女性 が含まれている画像&#10;&#10;自動的に生成された説明">
            <a:extLst>
              <a:ext uri="{FF2B5EF4-FFF2-40B4-BE49-F238E27FC236}">
                <a16:creationId xmlns:a16="http://schemas.microsoft.com/office/drawing/2014/main" id="{336758B4-6566-4BAA-B0EC-9134FC23E4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52089" y="1824757"/>
            <a:ext cx="1618687" cy="2248176"/>
          </a:xfrm>
          <a:prstGeom prst="rect">
            <a:avLst/>
          </a:prstGeom>
        </p:spPr>
      </p:pic>
      <p:pic>
        <p:nvPicPr>
          <p:cNvPr id="7" name="図 6" descr="人, 屋内, 女性, 持つ が含まれている画像&#10;&#10;自動的に生成された説明">
            <a:extLst>
              <a:ext uri="{FF2B5EF4-FFF2-40B4-BE49-F238E27FC236}">
                <a16:creationId xmlns:a16="http://schemas.microsoft.com/office/drawing/2014/main" id="{6834CF49-ECA1-40C9-834C-474D98E2C021}"/>
              </a:ext>
            </a:extLst>
          </p:cNvPr>
          <p:cNvPicPr>
            <a:picLocks noChangeAspect="1"/>
          </p:cNvPicPr>
          <p:nvPr/>
        </p:nvPicPr>
        <p:blipFill rotWithShape="1">
          <a:blip r:embed="rId4">
            <a:extLst>
              <a:ext uri="{28A0092B-C50C-407E-A947-70E740481C1C}">
                <a14:useLocalDpi xmlns:a14="http://schemas.microsoft.com/office/drawing/2010/main" val="0"/>
              </a:ext>
            </a:extLst>
          </a:blip>
          <a:srcRect r="5106" b="29958"/>
          <a:stretch/>
        </p:blipFill>
        <p:spPr>
          <a:xfrm>
            <a:off x="450942" y="1696832"/>
            <a:ext cx="2385378" cy="2605214"/>
          </a:xfrm>
          <a:prstGeom prst="rect">
            <a:avLst/>
          </a:prstGeom>
        </p:spPr>
      </p:pic>
      <p:sp>
        <p:nvSpPr>
          <p:cNvPr id="10" name="テキスト ボックス 9">
            <a:extLst>
              <a:ext uri="{FF2B5EF4-FFF2-40B4-BE49-F238E27FC236}">
                <a16:creationId xmlns:a16="http://schemas.microsoft.com/office/drawing/2014/main" id="{D30F41E8-2C2F-4B10-8E12-24A1E33CC19F}"/>
              </a:ext>
            </a:extLst>
          </p:cNvPr>
          <p:cNvSpPr txBox="1"/>
          <p:nvPr/>
        </p:nvSpPr>
        <p:spPr>
          <a:xfrm>
            <a:off x="316855" y="5219593"/>
            <a:ext cx="1934928" cy="307905"/>
          </a:xfrm>
          <a:prstGeom prst="rect">
            <a:avLst/>
          </a:prstGeom>
          <a:noFill/>
        </p:spPr>
        <p:txBody>
          <a:bodyPr wrap="square" rtlCol="0">
            <a:spAutoFit/>
          </a:bodyPr>
          <a:lstStyle/>
          <a:p>
            <a:pPr>
              <a:spcAft>
                <a:spcPts val="601"/>
              </a:spcAft>
            </a:pPr>
            <a:r>
              <a:rPr lang="en-US" altLang="ja-JP" sz="1401" dirty="0"/>
              <a:t>https://drtraining.jp/</a:t>
            </a:r>
            <a:endParaRPr lang="ja-JP" altLang="en-US" sz="1401" dirty="0"/>
          </a:p>
        </p:txBody>
      </p:sp>
      <p:sp>
        <p:nvSpPr>
          <p:cNvPr id="30" name="テキスト ボックス 29">
            <a:extLst>
              <a:ext uri="{FF2B5EF4-FFF2-40B4-BE49-F238E27FC236}">
                <a16:creationId xmlns:a16="http://schemas.microsoft.com/office/drawing/2014/main" id="{7CDE8B5C-2373-4AF7-AD1A-D9AE7542B05C}"/>
              </a:ext>
            </a:extLst>
          </p:cNvPr>
          <p:cNvSpPr txBox="1"/>
          <p:nvPr/>
        </p:nvSpPr>
        <p:spPr>
          <a:xfrm>
            <a:off x="8328069" y="4654269"/>
            <a:ext cx="2897311" cy="276999"/>
          </a:xfrm>
          <a:prstGeom prst="rect">
            <a:avLst/>
          </a:prstGeom>
          <a:noFill/>
        </p:spPr>
        <p:txBody>
          <a:bodyPr wrap="square">
            <a:spAutoFit/>
          </a:bodyPr>
          <a:lstStyle/>
          <a:p>
            <a:pPr>
              <a:spcAft>
                <a:spcPts val="601"/>
              </a:spcAft>
            </a:pPr>
            <a:r>
              <a:rPr lang="en-US" altLang="ja-JP" sz="1200" dirty="0"/>
              <a:t>https://www.flux-conditionings.com/</a:t>
            </a:r>
            <a:endParaRPr lang="ja-JP" altLang="en-US" sz="1600" dirty="0"/>
          </a:p>
        </p:txBody>
      </p:sp>
      <p:sp>
        <p:nvSpPr>
          <p:cNvPr id="6" name="テキスト ボックス 5">
            <a:extLst>
              <a:ext uri="{FF2B5EF4-FFF2-40B4-BE49-F238E27FC236}">
                <a16:creationId xmlns:a16="http://schemas.microsoft.com/office/drawing/2014/main" id="{44BFEA44-AD59-4F7C-A7F2-83FA93D8C4A3}"/>
              </a:ext>
            </a:extLst>
          </p:cNvPr>
          <p:cNvSpPr txBox="1"/>
          <p:nvPr/>
        </p:nvSpPr>
        <p:spPr>
          <a:xfrm>
            <a:off x="167137" y="217882"/>
            <a:ext cx="2357717" cy="307777"/>
          </a:xfrm>
          <a:prstGeom prst="rect">
            <a:avLst/>
          </a:prstGeom>
          <a:noFill/>
        </p:spPr>
        <p:txBody>
          <a:bodyPr wrap="square" rtlCol="0">
            <a:spAutoFit/>
          </a:bodyPr>
          <a:lstStyle/>
          <a:p>
            <a:r>
              <a:rPr kumimoji="1" lang="ja-JP" altLang="en-US" sz="1400" dirty="0"/>
              <a:t>イメージ</a:t>
            </a:r>
            <a:r>
              <a:rPr kumimoji="1" lang="en-US" altLang="ja-JP" sz="1400" dirty="0"/>
              <a:t>1</a:t>
            </a:r>
            <a:r>
              <a:rPr kumimoji="1" lang="ja-JP" altLang="en-US" sz="1400" dirty="0"/>
              <a:t>：かっこいい系</a:t>
            </a:r>
          </a:p>
        </p:txBody>
      </p:sp>
      <p:sp>
        <p:nvSpPr>
          <p:cNvPr id="8" name="テキスト ボックス 7">
            <a:extLst>
              <a:ext uri="{FF2B5EF4-FFF2-40B4-BE49-F238E27FC236}">
                <a16:creationId xmlns:a16="http://schemas.microsoft.com/office/drawing/2014/main" id="{116E9EA6-5F1D-4B9E-9C57-3AD1A999F1DB}"/>
              </a:ext>
            </a:extLst>
          </p:cNvPr>
          <p:cNvSpPr txBox="1"/>
          <p:nvPr/>
        </p:nvSpPr>
        <p:spPr>
          <a:xfrm>
            <a:off x="167137" y="633349"/>
            <a:ext cx="11827639" cy="307777"/>
          </a:xfrm>
          <a:prstGeom prst="rect">
            <a:avLst/>
          </a:prstGeom>
          <a:noFill/>
        </p:spPr>
        <p:txBody>
          <a:bodyPr wrap="square" rtlCol="0">
            <a:spAutoFit/>
          </a:bodyPr>
          <a:lstStyle/>
          <a:p>
            <a:r>
              <a:rPr kumimoji="1" lang="ja-JP" altLang="en-US" sz="1400" dirty="0"/>
              <a:t>見た目はほどほどに筋肉が付いていて、中身も見た目と比例して動けたり、スポーツもできたり使える体を表すような画像</a:t>
            </a:r>
            <a:r>
              <a:rPr kumimoji="1" lang="en-US" altLang="ja-JP" sz="1400" dirty="0"/>
              <a:t>1</a:t>
            </a:r>
            <a:r>
              <a:rPr kumimoji="1" lang="ja-JP" altLang="en-US" sz="1400" dirty="0"/>
              <a:t>のようなイメージ。</a:t>
            </a:r>
          </a:p>
        </p:txBody>
      </p:sp>
      <p:sp>
        <p:nvSpPr>
          <p:cNvPr id="11" name="テキスト ボックス 10">
            <a:extLst>
              <a:ext uri="{FF2B5EF4-FFF2-40B4-BE49-F238E27FC236}">
                <a16:creationId xmlns:a16="http://schemas.microsoft.com/office/drawing/2014/main" id="{3B4B9760-077C-4A24-AA36-59E6EDB254F6}"/>
              </a:ext>
            </a:extLst>
          </p:cNvPr>
          <p:cNvSpPr txBox="1"/>
          <p:nvPr/>
        </p:nvSpPr>
        <p:spPr>
          <a:xfrm>
            <a:off x="316855" y="4545441"/>
            <a:ext cx="2653552" cy="600164"/>
          </a:xfrm>
          <a:prstGeom prst="rect">
            <a:avLst/>
          </a:prstGeom>
          <a:noFill/>
        </p:spPr>
        <p:txBody>
          <a:bodyPr wrap="square" rtlCol="0">
            <a:spAutoFit/>
          </a:bodyPr>
          <a:lstStyle/>
          <a:p>
            <a:r>
              <a:rPr kumimoji="1" lang="ja-JP" altLang="en-US" sz="1100" dirty="0"/>
              <a:t>ムキムキまでは行かないけど、アスリート的な筋肉の付き方で、中が光っていていかに使えるという感じ。</a:t>
            </a:r>
          </a:p>
        </p:txBody>
      </p:sp>
      <p:sp>
        <p:nvSpPr>
          <p:cNvPr id="12" name="テキスト ボックス 11">
            <a:extLst>
              <a:ext uri="{FF2B5EF4-FFF2-40B4-BE49-F238E27FC236}">
                <a16:creationId xmlns:a16="http://schemas.microsoft.com/office/drawing/2014/main" id="{7AB3C7A2-40D2-4057-884F-E692197E0CBE}"/>
              </a:ext>
            </a:extLst>
          </p:cNvPr>
          <p:cNvSpPr txBox="1"/>
          <p:nvPr/>
        </p:nvSpPr>
        <p:spPr>
          <a:xfrm>
            <a:off x="450941" y="1389529"/>
            <a:ext cx="1969529" cy="276999"/>
          </a:xfrm>
          <a:prstGeom prst="rect">
            <a:avLst/>
          </a:prstGeom>
          <a:noFill/>
        </p:spPr>
        <p:txBody>
          <a:bodyPr wrap="square" rtlCol="0">
            <a:spAutoFit/>
          </a:bodyPr>
          <a:lstStyle/>
          <a:p>
            <a:r>
              <a:rPr kumimoji="1" lang="ja-JP" altLang="en-US" sz="1200" dirty="0"/>
              <a:t>画像</a:t>
            </a:r>
            <a:r>
              <a:rPr kumimoji="1" lang="en-US" altLang="ja-JP" sz="1200" dirty="0"/>
              <a:t>1</a:t>
            </a:r>
            <a:r>
              <a:rPr kumimoji="1" lang="ja-JP" altLang="en-US" sz="1200" dirty="0"/>
              <a:t>：使用画像イメージ</a:t>
            </a:r>
          </a:p>
        </p:txBody>
      </p:sp>
      <p:sp>
        <p:nvSpPr>
          <p:cNvPr id="14" name="テキスト ボックス 13">
            <a:extLst>
              <a:ext uri="{FF2B5EF4-FFF2-40B4-BE49-F238E27FC236}">
                <a16:creationId xmlns:a16="http://schemas.microsoft.com/office/drawing/2014/main" id="{FBC0A0CF-3072-42BF-8809-D4F550A234E6}"/>
              </a:ext>
            </a:extLst>
          </p:cNvPr>
          <p:cNvSpPr txBox="1"/>
          <p:nvPr/>
        </p:nvSpPr>
        <p:spPr>
          <a:xfrm>
            <a:off x="4721617" y="1446725"/>
            <a:ext cx="2145347" cy="276999"/>
          </a:xfrm>
          <a:prstGeom prst="rect">
            <a:avLst/>
          </a:prstGeom>
          <a:noFill/>
        </p:spPr>
        <p:txBody>
          <a:bodyPr wrap="square" rtlCol="0">
            <a:spAutoFit/>
          </a:bodyPr>
          <a:lstStyle/>
          <a:p>
            <a:r>
              <a:rPr kumimoji="1" lang="ja-JP" altLang="en-US" sz="1200" dirty="0"/>
              <a:t>画像</a:t>
            </a:r>
            <a:r>
              <a:rPr kumimoji="1" lang="en-US" altLang="ja-JP" sz="1200" dirty="0"/>
              <a:t>2-1</a:t>
            </a:r>
            <a:r>
              <a:rPr kumimoji="1" lang="ja-JP" altLang="en-US" sz="1200" dirty="0"/>
              <a:t>：完成イメージ</a:t>
            </a:r>
            <a:r>
              <a:rPr kumimoji="1" lang="en-US" altLang="ja-JP" sz="1200" dirty="0"/>
              <a:t>1</a:t>
            </a:r>
            <a:endParaRPr kumimoji="1" lang="ja-JP" altLang="en-US" sz="1200" dirty="0"/>
          </a:p>
        </p:txBody>
      </p:sp>
      <p:sp>
        <p:nvSpPr>
          <p:cNvPr id="17" name="テキスト ボックス 16">
            <a:extLst>
              <a:ext uri="{FF2B5EF4-FFF2-40B4-BE49-F238E27FC236}">
                <a16:creationId xmlns:a16="http://schemas.microsoft.com/office/drawing/2014/main" id="{3DEA5436-F5AD-42CC-80DB-35579EB49780}"/>
              </a:ext>
            </a:extLst>
          </p:cNvPr>
          <p:cNvSpPr txBox="1"/>
          <p:nvPr/>
        </p:nvSpPr>
        <p:spPr>
          <a:xfrm>
            <a:off x="4467514" y="4381030"/>
            <a:ext cx="2653552" cy="2292935"/>
          </a:xfrm>
          <a:prstGeom prst="rect">
            <a:avLst/>
          </a:prstGeom>
          <a:noFill/>
        </p:spPr>
        <p:txBody>
          <a:bodyPr wrap="square" rtlCol="0">
            <a:spAutoFit/>
          </a:bodyPr>
          <a:lstStyle/>
          <a:p>
            <a:r>
              <a:rPr kumimoji="1" lang="ja-JP" altLang="en-US" sz="1100" dirty="0"/>
              <a:t>画像</a:t>
            </a:r>
            <a:r>
              <a:rPr kumimoji="1" lang="en-US" altLang="ja-JP" sz="1100" dirty="0"/>
              <a:t>1</a:t>
            </a:r>
            <a:r>
              <a:rPr kumimoji="1" lang="ja-JP" altLang="en-US" sz="1100" dirty="0"/>
              <a:t>に注釈を加えてこのジムにくるとどんな体になるのかわかりやすくして欲しい。</a:t>
            </a:r>
            <a:endParaRPr kumimoji="1" lang="en-US" altLang="ja-JP" sz="1100" dirty="0"/>
          </a:p>
          <a:p>
            <a:endParaRPr lang="en-US" altLang="ja-JP" sz="1100" dirty="0"/>
          </a:p>
          <a:p>
            <a:r>
              <a:rPr kumimoji="1" lang="ja-JP" altLang="en-US" sz="1100" dirty="0"/>
              <a:t>画像上の文言でメッセージや提案のイメージ</a:t>
            </a:r>
            <a:endParaRPr kumimoji="1" lang="en-US" altLang="ja-JP" sz="1100" dirty="0"/>
          </a:p>
          <a:p>
            <a:endParaRPr lang="en-US" altLang="ja-JP" sz="1100" dirty="0"/>
          </a:p>
          <a:p>
            <a:r>
              <a:rPr kumimoji="1" lang="ja-JP" altLang="en-US" sz="1100" dirty="0"/>
              <a:t>画像下部はメソッド、メリット、効果、</a:t>
            </a:r>
            <a:endParaRPr kumimoji="1" lang="en-US" altLang="ja-JP" sz="1100" dirty="0"/>
          </a:p>
          <a:p>
            <a:r>
              <a:rPr lang="ja-JP" altLang="en-US" sz="1100" dirty="0"/>
              <a:t>を表すようなイメージ</a:t>
            </a:r>
            <a:endParaRPr lang="en-US" altLang="ja-JP" sz="1100" dirty="0"/>
          </a:p>
          <a:p>
            <a:endParaRPr lang="en-US" altLang="ja-JP" sz="1100" dirty="0"/>
          </a:p>
          <a:p>
            <a:r>
              <a:rPr lang="en-US" altLang="ja-JP" sz="1100" dirty="0"/>
              <a:t>※</a:t>
            </a:r>
            <a:r>
              <a:rPr lang="ja-JP" altLang="en-US" sz="1100" dirty="0"/>
              <a:t>要素しかのせていないので装飾はお願いします。文言はこのまま使ってください</a:t>
            </a:r>
            <a:endParaRPr lang="en-US" altLang="ja-JP" sz="1100" dirty="0"/>
          </a:p>
        </p:txBody>
      </p:sp>
      <p:sp>
        <p:nvSpPr>
          <p:cNvPr id="22" name="テキスト ボックス 21">
            <a:extLst>
              <a:ext uri="{FF2B5EF4-FFF2-40B4-BE49-F238E27FC236}">
                <a16:creationId xmlns:a16="http://schemas.microsoft.com/office/drawing/2014/main" id="{6F946DA0-2B67-4D4C-8086-FD9CFE9F95AF}"/>
              </a:ext>
            </a:extLst>
          </p:cNvPr>
          <p:cNvSpPr txBox="1"/>
          <p:nvPr/>
        </p:nvSpPr>
        <p:spPr>
          <a:xfrm>
            <a:off x="8562982" y="1380564"/>
            <a:ext cx="2145346" cy="276999"/>
          </a:xfrm>
          <a:prstGeom prst="rect">
            <a:avLst/>
          </a:prstGeom>
          <a:noFill/>
        </p:spPr>
        <p:txBody>
          <a:bodyPr wrap="square" rtlCol="0">
            <a:spAutoFit/>
          </a:bodyPr>
          <a:lstStyle/>
          <a:p>
            <a:r>
              <a:rPr kumimoji="1" lang="ja-JP" altLang="en-US" sz="1200" dirty="0"/>
              <a:t>画像</a:t>
            </a:r>
            <a:r>
              <a:rPr kumimoji="1" lang="en-US" altLang="ja-JP" sz="1200" dirty="0"/>
              <a:t>2-2</a:t>
            </a:r>
            <a:r>
              <a:rPr kumimoji="1" lang="ja-JP" altLang="en-US" sz="1200" dirty="0"/>
              <a:t>：完成イメージ</a:t>
            </a:r>
            <a:r>
              <a:rPr kumimoji="1" lang="en-US" altLang="ja-JP" sz="1200" dirty="0"/>
              <a:t>2</a:t>
            </a:r>
            <a:endParaRPr kumimoji="1" lang="ja-JP" altLang="en-US" sz="1200" dirty="0"/>
          </a:p>
        </p:txBody>
      </p:sp>
      <p:sp>
        <p:nvSpPr>
          <p:cNvPr id="25" name="テキスト ボックス 24">
            <a:extLst>
              <a:ext uri="{FF2B5EF4-FFF2-40B4-BE49-F238E27FC236}">
                <a16:creationId xmlns:a16="http://schemas.microsoft.com/office/drawing/2014/main" id="{A092DAE8-83BA-45F8-BB07-72CA13D11617}"/>
              </a:ext>
            </a:extLst>
          </p:cNvPr>
          <p:cNvSpPr txBox="1"/>
          <p:nvPr/>
        </p:nvSpPr>
        <p:spPr>
          <a:xfrm>
            <a:off x="8562982" y="4302046"/>
            <a:ext cx="2427486" cy="261610"/>
          </a:xfrm>
          <a:prstGeom prst="rect">
            <a:avLst/>
          </a:prstGeom>
          <a:noFill/>
        </p:spPr>
        <p:txBody>
          <a:bodyPr wrap="square" rtlCol="0">
            <a:spAutoFit/>
          </a:bodyPr>
          <a:lstStyle/>
          <a:p>
            <a:r>
              <a:rPr lang="ja-JP" altLang="en-US" sz="1100" dirty="0"/>
              <a:t>似たパターンでこんな感じでも</a:t>
            </a:r>
            <a:r>
              <a:rPr lang="en-US" altLang="ja-JP" sz="1100" dirty="0"/>
              <a:t>OK</a:t>
            </a:r>
          </a:p>
        </p:txBody>
      </p:sp>
    </p:spTree>
    <p:extLst>
      <p:ext uri="{BB962C8B-B14F-4D97-AF65-F5344CB8AC3E}">
        <p14:creationId xmlns:p14="http://schemas.microsoft.com/office/powerpoint/2010/main" val="32556782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44BFEA44-AD59-4F7C-A7F2-83FA93D8C4A3}"/>
              </a:ext>
            </a:extLst>
          </p:cNvPr>
          <p:cNvSpPr txBox="1"/>
          <p:nvPr/>
        </p:nvSpPr>
        <p:spPr>
          <a:xfrm>
            <a:off x="167137" y="217882"/>
            <a:ext cx="2803270" cy="307777"/>
          </a:xfrm>
          <a:prstGeom prst="rect">
            <a:avLst/>
          </a:prstGeom>
          <a:noFill/>
        </p:spPr>
        <p:txBody>
          <a:bodyPr wrap="square" rtlCol="0">
            <a:spAutoFit/>
          </a:bodyPr>
          <a:lstStyle/>
          <a:p>
            <a:r>
              <a:rPr kumimoji="1" lang="ja-JP" altLang="en-US" sz="1400" dirty="0"/>
              <a:t>イメージ</a:t>
            </a:r>
            <a:r>
              <a:rPr kumimoji="1" lang="en-US" altLang="ja-JP" sz="1400" dirty="0"/>
              <a:t>2</a:t>
            </a:r>
            <a:r>
              <a:rPr kumimoji="1" lang="ja-JP" altLang="en-US" sz="1400" dirty="0"/>
              <a:t>：映画ジャケット風</a:t>
            </a:r>
          </a:p>
        </p:txBody>
      </p:sp>
      <p:sp>
        <p:nvSpPr>
          <p:cNvPr id="8" name="テキスト ボックス 7">
            <a:extLst>
              <a:ext uri="{FF2B5EF4-FFF2-40B4-BE49-F238E27FC236}">
                <a16:creationId xmlns:a16="http://schemas.microsoft.com/office/drawing/2014/main" id="{116E9EA6-5F1D-4B9E-9C57-3AD1A999F1DB}"/>
              </a:ext>
            </a:extLst>
          </p:cNvPr>
          <p:cNvSpPr txBox="1"/>
          <p:nvPr/>
        </p:nvSpPr>
        <p:spPr>
          <a:xfrm>
            <a:off x="167137" y="633349"/>
            <a:ext cx="11827639" cy="954107"/>
          </a:xfrm>
          <a:prstGeom prst="rect">
            <a:avLst/>
          </a:prstGeom>
          <a:noFill/>
        </p:spPr>
        <p:txBody>
          <a:bodyPr wrap="square" rtlCol="0">
            <a:spAutoFit/>
          </a:bodyPr>
          <a:lstStyle/>
          <a:p>
            <a:r>
              <a:rPr kumimoji="1" lang="ja-JP" altLang="en-US" sz="1400" dirty="0"/>
              <a:t>構図イメージ</a:t>
            </a:r>
            <a:endParaRPr kumimoji="1" lang="en-US" altLang="ja-JP" sz="1400" dirty="0"/>
          </a:p>
          <a:p>
            <a:r>
              <a:rPr kumimoji="1" lang="ja-JP" altLang="en-US" sz="1400" dirty="0"/>
              <a:t>・画像</a:t>
            </a:r>
            <a:r>
              <a:rPr kumimoji="1" lang="en-US" altLang="ja-JP" sz="1400" dirty="0"/>
              <a:t>1</a:t>
            </a:r>
            <a:r>
              <a:rPr kumimoji="1" lang="ja-JP" altLang="en-US" sz="1400" dirty="0"/>
              <a:t>の様なかっこいい男女の画像に間に画像</a:t>
            </a:r>
            <a:r>
              <a:rPr kumimoji="1" lang="en-US" altLang="ja-JP" sz="1400" dirty="0"/>
              <a:t>2</a:t>
            </a:r>
            <a:r>
              <a:rPr kumimoji="1" lang="ja-JP" altLang="en-US" sz="1400" dirty="0"/>
              <a:t>のような洋服がかかったハンガーラックある。</a:t>
            </a:r>
            <a:endParaRPr kumimoji="1" lang="en-US" altLang="ja-JP" sz="1400" dirty="0"/>
          </a:p>
          <a:p>
            <a:r>
              <a:rPr kumimoji="1" lang="ja-JP" altLang="en-US" sz="1400" dirty="0"/>
              <a:t>・ハンガーラックから洋服を取っている感じ</a:t>
            </a:r>
            <a:endParaRPr kumimoji="1" lang="en-US" altLang="ja-JP" sz="1400" dirty="0"/>
          </a:p>
          <a:p>
            <a:r>
              <a:rPr kumimoji="1" lang="ja-JP" altLang="en-US" sz="1400" dirty="0"/>
              <a:t>・洋服を着替える様に体も着替える様なイメージ</a:t>
            </a:r>
          </a:p>
        </p:txBody>
      </p:sp>
      <p:sp>
        <p:nvSpPr>
          <p:cNvPr id="12" name="テキスト ボックス 11">
            <a:extLst>
              <a:ext uri="{FF2B5EF4-FFF2-40B4-BE49-F238E27FC236}">
                <a16:creationId xmlns:a16="http://schemas.microsoft.com/office/drawing/2014/main" id="{7AB3C7A2-40D2-4057-884F-E692197E0CBE}"/>
              </a:ext>
            </a:extLst>
          </p:cNvPr>
          <p:cNvSpPr txBox="1"/>
          <p:nvPr/>
        </p:nvSpPr>
        <p:spPr>
          <a:xfrm>
            <a:off x="5531223" y="2300831"/>
            <a:ext cx="2211577" cy="276999"/>
          </a:xfrm>
          <a:prstGeom prst="rect">
            <a:avLst/>
          </a:prstGeom>
          <a:noFill/>
        </p:spPr>
        <p:txBody>
          <a:bodyPr wrap="square" rtlCol="0">
            <a:spAutoFit/>
          </a:bodyPr>
          <a:lstStyle/>
          <a:p>
            <a:r>
              <a:rPr kumimoji="1" lang="ja-JP" altLang="en-US" sz="1200" dirty="0"/>
              <a:t>画像</a:t>
            </a:r>
            <a:r>
              <a:rPr kumimoji="1" lang="en-US" altLang="ja-JP" sz="1200" dirty="0"/>
              <a:t>2</a:t>
            </a:r>
            <a:r>
              <a:rPr kumimoji="1" lang="ja-JP" altLang="en-US" sz="1200" dirty="0"/>
              <a:t>：画像素材イメージ</a:t>
            </a:r>
          </a:p>
        </p:txBody>
      </p:sp>
      <p:pic>
        <p:nvPicPr>
          <p:cNvPr id="13" name="図 12" descr="歯ブラシと歯磨き粉&#10;&#10;自動的に生成された説明">
            <a:extLst>
              <a:ext uri="{FF2B5EF4-FFF2-40B4-BE49-F238E27FC236}">
                <a16:creationId xmlns:a16="http://schemas.microsoft.com/office/drawing/2014/main" id="{AB058D2A-9758-4D1B-98DE-F960ED67B583}"/>
              </a:ext>
            </a:extLst>
          </p:cNvPr>
          <p:cNvPicPr>
            <a:picLocks noChangeAspect="1"/>
          </p:cNvPicPr>
          <p:nvPr/>
        </p:nvPicPr>
        <p:blipFill rotWithShape="1">
          <a:blip r:embed="rId2">
            <a:extLst>
              <a:ext uri="{28A0092B-C50C-407E-A947-70E740481C1C}">
                <a14:useLocalDpi xmlns:a14="http://schemas.microsoft.com/office/drawing/2010/main" val="0"/>
              </a:ext>
            </a:extLst>
          </a:blip>
          <a:srcRect l="3668" t="7810" r="488" b="12996"/>
          <a:stretch/>
        </p:blipFill>
        <p:spPr>
          <a:xfrm>
            <a:off x="5403457" y="3056367"/>
            <a:ext cx="4678687" cy="1428944"/>
          </a:xfrm>
          <a:prstGeom prst="rect">
            <a:avLst/>
          </a:prstGeom>
        </p:spPr>
      </p:pic>
      <p:pic>
        <p:nvPicPr>
          <p:cNvPr id="4" name="図 3" descr="衣料, 女性 が含まれている画像&#10;&#10;自動的に生成された説明">
            <a:extLst>
              <a:ext uri="{FF2B5EF4-FFF2-40B4-BE49-F238E27FC236}">
                <a16:creationId xmlns:a16="http://schemas.microsoft.com/office/drawing/2014/main" id="{61A6B367-217B-498A-A027-40B312E22D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6666" y="2867675"/>
            <a:ext cx="1905000" cy="2400300"/>
          </a:xfrm>
          <a:prstGeom prst="rect">
            <a:avLst/>
          </a:prstGeom>
        </p:spPr>
      </p:pic>
      <p:sp>
        <p:nvSpPr>
          <p:cNvPr id="10" name="テキスト ボックス 9">
            <a:extLst>
              <a:ext uri="{FF2B5EF4-FFF2-40B4-BE49-F238E27FC236}">
                <a16:creationId xmlns:a16="http://schemas.microsoft.com/office/drawing/2014/main" id="{FB24287C-72D9-4A5B-BAFB-C05A2339C71E}"/>
              </a:ext>
            </a:extLst>
          </p:cNvPr>
          <p:cNvSpPr txBox="1"/>
          <p:nvPr/>
        </p:nvSpPr>
        <p:spPr>
          <a:xfrm>
            <a:off x="2396666" y="2304807"/>
            <a:ext cx="2211577" cy="276999"/>
          </a:xfrm>
          <a:prstGeom prst="rect">
            <a:avLst/>
          </a:prstGeom>
          <a:noFill/>
        </p:spPr>
        <p:txBody>
          <a:bodyPr wrap="square" rtlCol="0">
            <a:spAutoFit/>
          </a:bodyPr>
          <a:lstStyle/>
          <a:p>
            <a:r>
              <a:rPr kumimoji="1" lang="ja-JP" altLang="en-US" sz="1200" dirty="0"/>
              <a:t>画像</a:t>
            </a:r>
            <a:r>
              <a:rPr kumimoji="1" lang="en-US" altLang="ja-JP" sz="1200" dirty="0"/>
              <a:t>1</a:t>
            </a:r>
            <a:r>
              <a:rPr kumimoji="1" lang="ja-JP" altLang="en-US" sz="1200" dirty="0"/>
              <a:t>：画像イメージ</a:t>
            </a:r>
          </a:p>
        </p:txBody>
      </p:sp>
      <p:sp>
        <p:nvSpPr>
          <p:cNvPr id="15" name="テキスト ボックス 14">
            <a:extLst>
              <a:ext uri="{FF2B5EF4-FFF2-40B4-BE49-F238E27FC236}">
                <a16:creationId xmlns:a16="http://schemas.microsoft.com/office/drawing/2014/main" id="{43467EEB-7764-4992-B3A8-51A71EC223A8}"/>
              </a:ext>
            </a:extLst>
          </p:cNvPr>
          <p:cNvSpPr txBox="1"/>
          <p:nvPr/>
        </p:nvSpPr>
        <p:spPr>
          <a:xfrm>
            <a:off x="5593977" y="4891457"/>
            <a:ext cx="4984376" cy="830997"/>
          </a:xfrm>
          <a:prstGeom prst="rect">
            <a:avLst/>
          </a:prstGeom>
          <a:noFill/>
        </p:spPr>
        <p:txBody>
          <a:bodyPr wrap="square" rtlCol="0">
            <a:spAutoFit/>
          </a:bodyPr>
          <a:lstStyle/>
          <a:p>
            <a:r>
              <a:rPr kumimoji="1" lang="en-US" altLang="ja-JP" sz="1200" dirty="0"/>
              <a:t>※</a:t>
            </a:r>
            <a:r>
              <a:rPr kumimoji="1" lang="ja-JP" altLang="en-US" sz="1200" dirty="0"/>
              <a:t>現在</a:t>
            </a:r>
            <a:r>
              <a:rPr kumimoji="1" lang="en-US" altLang="ja-JP" sz="1200" dirty="0"/>
              <a:t>WP</a:t>
            </a:r>
            <a:r>
              <a:rPr kumimoji="1" lang="ja-JP" altLang="en-US" sz="1200" dirty="0"/>
              <a:t>で作成中のサイトでたまたまスクショした画像です。</a:t>
            </a:r>
            <a:endParaRPr kumimoji="1" lang="en-US" altLang="ja-JP" sz="1200" dirty="0"/>
          </a:p>
          <a:p>
            <a:r>
              <a:rPr kumimoji="1" lang="ja-JP" altLang="en-US" sz="1200" dirty="0"/>
              <a:t>実際は画像</a:t>
            </a:r>
            <a:r>
              <a:rPr kumimoji="1" lang="en-US" altLang="ja-JP" sz="1200" dirty="0"/>
              <a:t>1</a:t>
            </a:r>
            <a:r>
              <a:rPr kumimoji="1" lang="ja-JP" altLang="en-US" sz="1200" dirty="0"/>
              <a:t>に合う素材を使っていただければと思います。</a:t>
            </a:r>
            <a:endParaRPr kumimoji="1" lang="en-US" altLang="ja-JP" sz="1200" dirty="0"/>
          </a:p>
          <a:p>
            <a:endParaRPr lang="en-US" altLang="ja-JP" sz="1200" dirty="0"/>
          </a:p>
          <a:p>
            <a:r>
              <a:rPr kumimoji="1" lang="ja-JP" altLang="en-US" sz="1200" dirty="0"/>
              <a:t>キャッチフレーズは同じ文言を使ってください。</a:t>
            </a:r>
            <a:endParaRPr lang="en-US" altLang="ja-JP" sz="1200" dirty="0"/>
          </a:p>
        </p:txBody>
      </p:sp>
      <p:sp>
        <p:nvSpPr>
          <p:cNvPr id="16" name="テキスト ボックス 15">
            <a:extLst>
              <a:ext uri="{FF2B5EF4-FFF2-40B4-BE49-F238E27FC236}">
                <a16:creationId xmlns:a16="http://schemas.microsoft.com/office/drawing/2014/main" id="{87AD2F23-0761-4933-A649-C44A88F8EB1C}"/>
              </a:ext>
            </a:extLst>
          </p:cNvPr>
          <p:cNvSpPr txBox="1"/>
          <p:nvPr/>
        </p:nvSpPr>
        <p:spPr>
          <a:xfrm>
            <a:off x="545895" y="6203576"/>
            <a:ext cx="4857561" cy="307777"/>
          </a:xfrm>
          <a:prstGeom prst="rect">
            <a:avLst/>
          </a:prstGeom>
          <a:noFill/>
        </p:spPr>
        <p:txBody>
          <a:bodyPr wrap="square" rtlCol="0">
            <a:spAutoFit/>
          </a:bodyPr>
          <a:lstStyle/>
          <a:p>
            <a:r>
              <a:rPr kumimoji="1" lang="ja-JP" altLang="en-US" sz="1400" dirty="0"/>
              <a:t>その他のイメージは次スライドに貼り付けておきます</a:t>
            </a:r>
          </a:p>
        </p:txBody>
      </p:sp>
    </p:spTree>
    <p:extLst>
      <p:ext uri="{BB962C8B-B14F-4D97-AF65-F5344CB8AC3E}">
        <p14:creationId xmlns:p14="http://schemas.microsoft.com/office/powerpoint/2010/main" val="15422155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63E10B8-7A5C-4E1D-BE92-AAA068608C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2" y="485804"/>
            <a:ext cx="2686328" cy="3510776"/>
          </a:xfrm>
          <a:prstGeom prst="rect">
            <a:avLst/>
          </a:prstGeom>
          <a:solidFill>
            <a:srgbClr val="FFFFFF"/>
          </a:solidFill>
          <a:ln w="63500">
            <a:solidFill>
              <a:srgbClr val="706353"/>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図 10" descr="スーツ が含まれている画像&#10;&#10;自動的に生成された説明">
            <a:extLst>
              <a:ext uri="{FF2B5EF4-FFF2-40B4-BE49-F238E27FC236}">
                <a16:creationId xmlns:a16="http://schemas.microsoft.com/office/drawing/2014/main" id="{11DF0948-94B9-49F6-9F3A-5BB79258E7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810" y="632526"/>
            <a:ext cx="2255023" cy="3185668"/>
          </a:xfrm>
          <a:prstGeom prst="rect">
            <a:avLst/>
          </a:prstGeom>
        </p:spPr>
      </p:pic>
      <p:sp>
        <p:nvSpPr>
          <p:cNvPr id="20" name="Rectangle 19">
            <a:extLst>
              <a:ext uri="{FF2B5EF4-FFF2-40B4-BE49-F238E27FC236}">
                <a16:creationId xmlns:a16="http://schemas.microsoft.com/office/drawing/2014/main" id="{25C29AA3-A1AC-448F-A505-87CEAA1D90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7949" y="485804"/>
            <a:ext cx="2686328" cy="3510776"/>
          </a:xfrm>
          <a:prstGeom prst="rect">
            <a:avLst/>
          </a:prstGeom>
          <a:solidFill>
            <a:srgbClr val="FFFFFF"/>
          </a:solidFill>
          <a:ln w="63500">
            <a:solidFill>
              <a:srgbClr val="706353"/>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図 8">
            <a:extLst>
              <a:ext uri="{FF2B5EF4-FFF2-40B4-BE49-F238E27FC236}">
                <a16:creationId xmlns:a16="http://schemas.microsoft.com/office/drawing/2014/main" id="{B09AD428-4D2A-45B9-97B9-A7C4A2316DB4}"/>
              </a:ext>
            </a:extLst>
          </p:cNvPr>
          <p:cNvPicPr>
            <a:picLocks noChangeAspect="1"/>
          </p:cNvPicPr>
          <p:nvPr/>
        </p:nvPicPr>
        <p:blipFill>
          <a:blip r:embed="rId3">
            <a:extLst>
              <a:ext uri="{28A0092B-C50C-407E-A947-70E740481C1C}">
                <a14:useLocalDpi xmlns:a14="http://schemas.microsoft.com/office/drawing/2010/main" val="0"/>
              </a:ext>
            </a:extLst>
          </a:blip>
          <a:stretch/>
        </p:blipFill>
        <p:spPr>
          <a:xfrm>
            <a:off x="3548061" y="633849"/>
            <a:ext cx="2253859" cy="3185667"/>
          </a:xfrm>
          <a:prstGeom prst="rect">
            <a:avLst/>
          </a:prstGeom>
        </p:spPr>
      </p:pic>
      <p:sp>
        <p:nvSpPr>
          <p:cNvPr id="22" name="Rectangle 21">
            <a:extLst>
              <a:ext uri="{FF2B5EF4-FFF2-40B4-BE49-F238E27FC236}">
                <a16:creationId xmlns:a16="http://schemas.microsoft.com/office/drawing/2014/main" id="{E1C32068-6A8E-44A5-BE2D-65E7EC2DBF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3" y="4157449"/>
            <a:ext cx="2686328" cy="2216840"/>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図 6">
            <a:extLst>
              <a:ext uri="{FF2B5EF4-FFF2-40B4-BE49-F238E27FC236}">
                <a16:creationId xmlns:a16="http://schemas.microsoft.com/office/drawing/2014/main" id="{B50CF954-F94C-47B2-8CEF-5ACCDF1C60A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7705" y="4328887"/>
            <a:ext cx="1873965" cy="1873965"/>
          </a:xfrm>
          <a:prstGeom prst="rect">
            <a:avLst/>
          </a:prstGeom>
        </p:spPr>
      </p:pic>
      <p:sp>
        <p:nvSpPr>
          <p:cNvPr id="24" name="Rectangle 23">
            <a:extLst>
              <a:ext uri="{FF2B5EF4-FFF2-40B4-BE49-F238E27FC236}">
                <a16:creationId xmlns:a16="http://schemas.microsoft.com/office/drawing/2014/main" id="{83940A33-AE5F-4FC1-AFFF-1BC5DD32E1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31827" y="4157449"/>
            <a:ext cx="2686328" cy="2216840"/>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図 4" descr="歯ブラシと歯磨き粉&#10;&#10;自動的に生成された説明">
            <a:extLst>
              <a:ext uri="{FF2B5EF4-FFF2-40B4-BE49-F238E27FC236}">
                <a16:creationId xmlns:a16="http://schemas.microsoft.com/office/drawing/2014/main" id="{D29AD307-F8EA-4044-9D47-CCEBC6E0302E}"/>
              </a:ext>
            </a:extLst>
          </p:cNvPr>
          <p:cNvPicPr>
            <a:picLocks noChangeAspect="1"/>
          </p:cNvPicPr>
          <p:nvPr/>
        </p:nvPicPr>
        <p:blipFill rotWithShape="1">
          <a:blip r:embed="rId5">
            <a:extLst>
              <a:ext uri="{28A0092B-C50C-407E-A947-70E740481C1C}">
                <a14:useLocalDpi xmlns:a14="http://schemas.microsoft.com/office/drawing/2010/main" val="0"/>
              </a:ext>
            </a:extLst>
          </a:blip>
          <a:srcRect l="3668" t="7810" r="488" b="12996"/>
          <a:stretch/>
        </p:blipFill>
        <p:spPr>
          <a:xfrm>
            <a:off x="3508169" y="4930443"/>
            <a:ext cx="2333643" cy="713450"/>
          </a:xfrm>
          <a:prstGeom prst="rect">
            <a:avLst/>
          </a:prstGeom>
        </p:spPr>
      </p:pic>
      <p:sp>
        <p:nvSpPr>
          <p:cNvPr id="26" name="Rectangle 25">
            <a:extLst>
              <a:ext uri="{FF2B5EF4-FFF2-40B4-BE49-F238E27FC236}">
                <a16:creationId xmlns:a16="http://schemas.microsoft.com/office/drawing/2014/main" id="{9310DD53-17D0-4A12-A0E2-72F33348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6188" y="485805"/>
            <a:ext cx="5511179" cy="5888484"/>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図 12" descr="衣料, 女性 が含まれている画像&#10;&#10;自動的に生成された説明">
            <a:extLst>
              <a:ext uri="{FF2B5EF4-FFF2-40B4-BE49-F238E27FC236}">
                <a16:creationId xmlns:a16="http://schemas.microsoft.com/office/drawing/2014/main" id="{B33B0EF2-3E17-45D4-94EF-A04A728D6EF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34235" y="635943"/>
            <a:ext cx="4435085" cy="5588208"/>
          </a:xfrm>
          <a:prstGeom prst="rect">
            <a:avLst/>
          </a:prstGeom>
        </p:spPr>
      </p:pic>
    </p:spTree>
    <p:extLst>
      <p:ext uri="{BB962C8B-B14F-4D97-AF65-F5344CB8AC3E}">
        <p14:creationId xmlns:p14="http://schemas.microsoft.com/office/powerpoint/2010/main" val="304438698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TotalTime>
  <Words>264</Words>
  <Application>Microsoft Office PowerPoint</Application>
  <PresentationFormat>ワイド画面</PresentationFormat>
  <Paragraphs>29</Paragraphs>
  <Slides>3</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3</vt:i4>
      </vt:variant>
    </vt:vector>
  </HeadingPairs>
  <TitlesOfParts>
    <vt:vector size="7" baseType="lpstr">
      <vt:lpstr>游ゴシック</vt:lpstr>
      <vt:lpstr>游ゴシック Light</vt:lpstr>
      <vt:lpstr>Arial</vt:lpstr>
      <vt:lpstr>Office テーマ</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keisuke fujimoto</dc:creator>
  <cp:lastModifiedBy>keisuke fujimoto</cp:lastModifiedBy>
  <cp:revision>6</cp:revision>
  <dcterms:created xsi:type="dcterms:W3CDTF">2020-08-24T06:21:53Z</dcterms:created>
  <dcterms:modified xsi:type="dcterms:W3CDTF">2020-08-24T07:34:25Z</dcterms:modified>
</cp:coreProperties>
</file>