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92" autoAdjust="0"/>
    <p:restoredTop sz="94660"/>
  </p:normalViewPr>
  <p:slideViewPr>
    <p:cSldViewPr snapToGrid="0">
      <p:cViewPr varScale="1">
        <p:scale>
          <a:sx n="122" d="100"/>
          <a:sy n="122" d="100"/>
        </p:scale>
        <p:origin x="96" y="2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771A230-1EE5-7B2E-88D8-AF7B1EB2984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E8FD96C7-4783-E373-A2F7-2DD6EFAE9A6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1504FB6B-9513-3660-CF38-FDD19CF710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3597B-E410-43BF-9553-F40529BBBFAF}" type="datetimeFigureOut">
              <a:rPr kumimoji="1" lang="ja-JP" altLang="en-US" smtClean="0"/>
              <a:t>2024/5/13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454A2ED8-F755-95FD-1EA1-797D4E0856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78E5C5F1-2B2D-EE25-8465-5ABE0DB84E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FD4EA8-9DBB-43A7-98D0-A2460360201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286291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C2FDE36-F994-85FC-0A3D-10E8279CD1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14891337-3CF5-156F-4E5A-8BC84C5F796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22C41500-502B-1B2F-2544-2DB80503C9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3597B-E410-43BF-9553-F40529BBBFAF}" type="datetimeFigureOut">
              <a:rPr kumimoji="1" lang="ja-JP" altLang="en-US" smtClean="0"/>
              <a:t>2024/5/13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79D89792-481F-9A51-79FC-351B62BDD9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4C8AFDE2-B745-DEE7-A45E-FEFFA32630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FD4EA8-9DBB-43A7-98D0-A2460360201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316486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EF838A75-C341-B2E2-1122-AD1E7616F52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4CC4351E-3AD8-0013-C453-DE114AEA564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17D58A11-6A85-82E3-54EE-A5FBFD0852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3597B-E410-43BF-9553-F40529BBBFAF}" type="datetimeFigureOut">
              <a:rPr kumimoji="1" lang="ja-JP" altLang="en-US" smtClean="0"/>
              <a:t>2024/5/13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B5050C9F-C6BF-75C4-81F5-DBC610489C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93149DC7-2546-C5EF-E684-AD0E5E6950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FD4EA8-9DBB-43A7-98D0-A2460360201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198865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284B771-A567-7B87-A21E-C6C1B5F4C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C852F1BF-7EB0-589E-2FDE-71E9251040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F2097F90-572D-408B-11D4-0930BC6C44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3597B-E410-43BF-9553-F40529BBBFAF}" type="datetimeFigureOut">
              <a:rPr kumimoji="1" lang="ja-JP" altLang="en-US" smtClean="0"/>
              <a:t>2024/5/13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3F66E3CD-C078-862B-4FBB-DF67056C81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4E8F85D5-E0D1-C511-1E3D-BCF680516F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FD4EA8-9DBB-43A7-98D0-A2460360201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20555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1F06CAF-3E0E-D3FA-2545-CE7CCACA2D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030FE3AB-FEA6-8F3C-F397-0546B431C6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18B261C9-AE76-539F-E3F7-4E30A2F347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3597B-E410-43BF-9553-F40529BBBFAF}" type="datetimeFigureOut">
              <a:rPr kumimoji="1" lang="ja-JP" altLang="en-US" smtClean="0"/>
              <a:t>2024/5/13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1E4F69FA-65AE-E425-36DE-8CF5BB6790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6C199299-7807-C7B0-076D-2BC4EC94C1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FD4EA8-9DBB-43A7-98D0-A2460360201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616705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8C68D3F-D50D-8442-C5AE-A6BCAB78E8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727FBDC8-83C5-77DB-EB4D-6F2820D853A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CF33E377-822C-D869-0D6B-0D1167875EF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C1AE51AA-9A9D-42AA-8BC6-2495237023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3597B-E410-43BF-9553-F40529BBBFAF}" type="datetimeFigureOut">
              <a:rPr kumimoji="1" lang="ja-JP" altLang="en-US" smtClean="0"/>
              <a:t>2024/5/13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DABF6AE7-126A-F2C4-A747-62DE06C84E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77B01470-03A9-97D1-4520-40C2135463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FD4EA8-9DBB-43A7-98D0-A2460360201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563972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067B1D1-3B13-3CC8-B706-3AD4ECDA40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EED2927C-A662-8F46-15FB-A0007CFAB7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42367E83-8886-4EB7-BE2C-5111C1292BD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174DD374-29CD-696F-5082-9FF42330D60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CEAB8342-36A6-2F54-0080-541928FFBD3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2581341F-C6C2-E004-664E-4A0C4011EC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3597B-E410-43BF-9553-F40529BBBFAF}" type="datetimeFigureOut">
              <a:rPr kumimoji="1" lang="ja-JP" altLang="en-US" smtClean="0"/>
              <a:t>2024/5/13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6B1BB796-C1E0-C6E0-DEC4-92D78CB550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C357709C-4F4A-288B-97DE-6FA02A25F8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FD4EA8-9DBB-43A7-98D0-A2460360201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675302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F3E3552-C41C-1901-EEAA-8AF1A2206A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299774E5-376E-591C-A73E-D69A6FD8ED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3597B-E410-43BF-9553-F40529BBBFAF}" type="datetimeFigureOut">
              <a:rPr kumimoji="1" lang="ja-JP" altLang="en-US" smtClean="0"/>
              <a:t>2024/5/13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DA66EC0B-68A7-53DB-2A57-7CFE45EA0F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309FC318-97BD-F0BC-5BDA-043AB06CF7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FD4EA8-9DBB-43A7-98D0-A2460360201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207934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0E879539-8B3E-3A47-88A6-94CB53A1A7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3597B-E410-43BF-9553-F40529BBBFAF}" type="datetimeFigureOut">
              <a:rPr kumimoji="1" lang="ja-JP" altLang="en-US" smtClean="0"/>
              <a:t>2024/5/13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F79D9D65-8F7D-3D72-490E-1D69A2B5C3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B14E282E-1279-5B64-8798-C4324ED240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FD4EA8-9DBB-43A7-98D0-A2460360201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896149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E243CAB-FC97-693C-A06D-B1B7B0F130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D1EF6A4B-C06B-C847-939C-69C2944F25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7E439716-9283-3695-860D-48C54D31D5B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9BC6CFEC-A0B6-BF32-C879-091B93CE42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3597B-E410-43BF-9553-F40529BBBFAF}" type="datetimeFigureOut">
              <a:rPr kumimoji="1" lang="ja-JP" altLang="en-US" smtClean="0"/>
              <a:t>2024/5/13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8AB4AB9B-16D8-0D8A-DD1C-609C6A13AC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245FEE7C-C2C2-F024-3135-1F36BD8866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FD4EA8-9DBB-43A7-98D0-A2460360201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089320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585FA4C-8B16-4CDC-9011-9F8569D42C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7A455126-41DC-9631-58ED-068DD6906BC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BADCD9B3-2F91-C9F6-B3FD-DE66FF941D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3E21FEB8-BA8E-07C4-0274-CC7E694A8D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3597B-E410-43BF-9553-F40529BBBFAF}" type="datetimeFigureOut">
              <a:rPr kumimoji="1" lang="ja-JP" altLang="en-US" smtClean="0"/>
              <a:t>2024/5/13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6F987FC1-E81E-CBB9-8424-9CDE87605A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C178ED6B-F41F-0A61-AB83-F5529DB90D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FD4EA8-9DBB-43A7-98D0-A2460360201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218329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4FF4196A-9CC3-2065-04F1-00D537E26F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6575030B-6137-2B7B-7E54-345E9860D3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89992AA1-B482-EEA3-CE96-DFCF1DA2670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53597B-E410-43BF-9553-F40529BBBFAF}" type="datetimeFigureOut">
              <a:rPr kumimoji="1" lang="ja-JP" altLang="en-US" smtClean="0"/>
              <a:t>2024/5/13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25346A3E-5657-B01B-7C6E-389A7F237EB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DE9544D1-E850-407F-DA9C-88168EB59D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FD4EA8-9DBB-43A7-98D0-A2460360201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784744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9C59DBA-0DA4-0402-AC5F-8AD8142BEA7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C68BDF37-FA0F-7EB7-5435-B05F7850C42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C9EF85B0-3B65-70EF-2740-48C64FFC3AE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563" t="11950" r="19167" b="4517"/>
          <a:stretch/>
        </p:blipFill>
        <p:spPr>
          <a:xfrm>
            <a:off x="758092" y="328246"/>
            <a:ext cx="9542585" cy="5728677"/>
          </a:xfrm>
          <a:prstGeom prst="rect">
            <a:avLst/>
          </a:prstGeom>
        </p:spPr>
      </p:pic>
      <p:pic>
        <p:nvPicPr>
          <p:cNvPr id="9" name="図 8">
            <a:extLst>
              <a:ext uri="{FF2B5EF4-FFF2-40B4-BE49-F238E27FC236}">
                <a16:creationId xmlns:a16="http://schemas.microsoft.com/office/drawing/2014/main" id="{C341D74E-3AD8-2A84-D7E8-2A780BBE98E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2908" t="43537" r="49413" b="35102"/>
          <a:stretch/>
        </p:blipFill>
        <p:spPr>
          <a:xfrm>
            <a:off x="7940350" y="569191"/>
            <a:ext cx="1847462" cy="1255634"/>
          </a:xfrm>
          <a:prstGeom prst="rect">
            <a:avLst/>
          </a:prstGeom>
        </p:spPr>
      </p:pic>
      <p:pic>
        <p:nvPicPr>
          <p:cNvPr id="11" name="グラフィックス 10" descr="ハンドル 枠線">
            <a:extLst>
              <a:ext uri="{FF2B5EF4-FFF2-40B4-BE49-F238E27FC236}">
                <a16:creationId xmlns:a16="http://schemas.microsoft.com/office/drawing/2014/main" id="{31D57F56-F170-E49E-5E76-2EB11CDBCDC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211384" y="625791"/>
            <a:ext cx="625231" cy="625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952452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0</Words>
  <Application>Microsoft Office PowerPoint</Application>
  <PresentationFormat>ワイド画面</PresentationFormat>
  <Paragraphs>0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游ゴシック</vt:lpstr>
      <vt:lpstr>游ゴシック Light</vt:lpstr>
      <vt:lpstr>Arial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Okazaki, Ryuji@AIGICA</dc:creator>
  <cp:lastModifiedBy>Okazaki, Ryuji@AIGICA</cp:lastModifiedBy>
  <cp:revision>1</cp:revision>
  <dcterms:created xsi:type="dcterms:W3CDTF">2024-05-13T09:04:32Z</dcterms:created>
  <dcterms:modified xsi:type="dcterms:W3CDTF">2024-05-13T09:17:04Z</dcterms:modified>
</cp:coreProperties>
</file>