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380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517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169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2850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8484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5958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471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83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6211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5264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239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500E6-F387-405C-97F5-B2C0710B89EF}" type="datetimeFigureOut">
              <a:rPr kumimoji="1" lang="ja-JP" altLang="en-US" smtClean="0"/>
              <a:t>2020/4/5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526F1-3853-41C9-8CD9-432881B26B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353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q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991" y="459041"/>
            <a:ext cx="8805545" cy="606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/>
          <p:cNvSpPr txBox="1"/>
          <p:nvPr/>
        </p:nvSpPr>
        <p:spPr>
          <a:xfrm>
            <a:off x="2917624" y="3973072"/>
            <a:ext cx="386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FF0000"/>
                </a:solidFill>
              </a:rPr>
              <a:t>ガンガン</a:t>
            </a:r>
            <a:endParaRPr lang="en-US" altLang="ja-JP" sz="2400" dirty="0" smtClean="0">
              <a:solidFill>
                <a:srgbClr val="FF0000"/>
              </a:solidFill>
            </a:endParaRPr>
          </a:p>
          <a:p>
            <a:r>
              <a:rPr lang="ja-JP" altLang="en-US" sz="2400" dirty="0" smtClean="0">
                <a:solidFill>
                  <a:srgbClr val="FF0000"/>
                </a:solidFill>
              </a:rPr>
              <a:t>手洗いうがいしようぜ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384288" y="1418902"/>
            <a:ext cx="2793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コロナウィルス</a:t>
            </a:r>
            <a:endParaRPr kumimoji="1" lang="ja-JP" altLang="en-US" sz="3200" dirty="0">
              <a:solidFill>
                <a:schemeClr val="bg1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962136" y="4710986"/>
            <a:ext cx="386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solidFill>
                  <a:srgbClr val="FF0000"/>
                </a:solidFill>
              </a:rPr>
              <a:t>マスクしようぜ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825736" y="3458738"/>
            <a:ext cx="386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solidFill>
                  <a:srgbClr val="FF0000"/>
                </a:solidFill>
              </a:rPr>
              <a:t>外出を自粛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551416" y="4750210"/>
            <a:ext cx="292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solidFill>
                  <a:srgbClr val="FF0000"/>
                </a:solidFill>
              </a:rPr>
              <a:t>距離をとろうぜ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954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16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林 和範</dc:creator>
  <cp:lastModifiedBy>林 和範</cp:lastModifiedBy>
  <cp:revision>8</cp:revision>
  <dcterms:created xsi:type="dcterms:W3CDTF">2020-04-05T04:23:45Z</dcterms:created>
  <dcterms:modified xsi:type="dcterms:W3CDTF">2020-04-05T04:38:18Z</dcterms:modified>
</cp:coreProperties>
</file>