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79" d="100"/>
          <a:sy n="79" d="100"/>
        </p:scale>
        <p:origin x="7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267D5C-FEC4-7013-77E2-5E476528C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5725ECE-D5C5-4074-6DD1-036E6867F6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7130A3-EE57-45B5-983C-8659A1DF9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7662CB-CA4D-9F2C-72DD-A6B7AB49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C9C3E-A481-AD3A-42FC-5476BF70F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6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1C7E38-81B0-7E02-1288-4636E117C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953D9AC-2A9C-15D1-9020-B07306AA9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16268B-3E0E-FA41-E055-90183CA5B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4D15E8-0AC2-E398-575F-3AB31F31C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912DA9-4402-1337-F71A-B252F81C6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487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87AC38D-5B0B-2458-7996-8B5ABEF5EE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EFE2BA3-A3F6-FE94-0C54-C67EB96D0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42E61D-4B38-0652-61E0-C676631EF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74EA83-52B6-197F-A31C-156481F0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609360-9B48-AD0B-AA60-96849D6AF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963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01BCE6-FC91-5AEC-ACD5-0C0D18F79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63D230-57A5-0293-4688-167629486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C092B7-D5B4-1B86-71BA-E61A66013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1DDB74-97F6-AAC9-B338-0E2B83084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062D3E-9710-D7FD-815D-60B729FE3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33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F58EE5-AA15-1144-D4FB-D4AB81945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BC1123-BAEF-6ACA-B58E-81520D76D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C1EA23-D1CE-5EC4-2FDB-7BC09056C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208945-A69F-834E-7374-5F4AC869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5DB733-5A3F-2075-209C-B1385B92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68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9001B5-695D-214E-47B3-37E4D35FD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CCA8EA-4C28-4C7F-EFDF-83CA785FC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857027-0EF7-1EE8-1161-98890A320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CC41948-4B00-6AEE-2E2D-E8BC4FDAA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57A072-3263-C386-5BED-49E7D7EBB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218962-3179-B9BD-C064-6A8C30A5B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91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D0CA96-77D1-2C78-A22B-B95496ABE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04DD40E-2649-8462-B54B-C43E0D98E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56B03A5-DF6F-B7ED-33E0-C6888DF46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EE20416-3D0B-096A-AD40-CB28448575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6A1FADB-8433-67B1-6C1A-D29E067D19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497311A-0556-E597-360C-4DC0B0282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A71014-6799-66C9-1891-6154F3845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BD41C0D-05AB-2DA8-2FE3-BD066AA73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744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F8F7D9-CFF7-6761-EA55-C04B376DB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EF1AD69-ED47-46D7-44AE-F111B139E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997821-AB53-2D46-DECE-15902CD84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CF4A4DE-7231-9E38-ADCB-2B846C93F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828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49F254-68B7-B66B-1D53-533B8B510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DA26AF2-61F3-6C59-E8F9-A348336F0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C3011B-D756-DCE7-C878-AA758E731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39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10036-A131-3E7E-63CF-F36616CBA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6A1423-B55E-267A-8DBC-3B71D68C5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853849E-BF96-1B7D-4987-B950D6137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7E9E3-B97A-972F-5D18-7EFDF96F7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3269B5-A893-455A-017F-EF4FC3306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4B6F08C-7FB2-BB09-8796-B8D8DEB72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324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CC5FF6-09FD-6559-97B1-FB8D0AA73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610B094-4A2C-016F-DA17-0E32491F0A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2F4C2F-67A9-5BB7-62C4-C7F46EDE0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D336F5-5806-81AA-84B9-47D766FFC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55966E-451C-817D-344B-FFD24FF4C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4C8A6F6-3A2A-C380-5B2A-F0C17CB60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929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C4711AD-FB35-7894-8547-1CD7B5492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E6CD74-B6A7-2670-82C0-5B1CD8F58B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5BDA70-7633-C228-7000-B6190E16E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7A26A5-4247-42A9-9736-54657A828736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694F26-1A9D-1B60-3C86-48FDAD2146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6E6F49-7596-723E-262F-E188A7C0A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06617F-08FF-49F5-854B-1816336B63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771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図形 が含まれている画像&#10;&#10;自動的に生成された説明">
            <a:extLst>
              <a:ext uri="{FF2B5EF4-FFF2-40B4-BE49-F238E27FC236}">
                <a16:creationId xmlns:a16="http://schemas.microsoft.com/office/drawing/2014/main" id="{E4D6962E-B7BA-7996-13E1-E2DA77968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6271" y="2846571"/>
            <a:ext cx="1819275" cy="1543050"/>
          </a:xfrm>
          <a:prstGeom prst="rect">
            <a:avLst/>
          </a:prstGeom>
        </p:spPr>
      </p:pic>
      <p:pic>
        <p:nvPicPr>
          <p:cNvPr id="13" name="図 12" descr="図形&#10;&#10;中程度の精度で自動的に生成された説明">
            <a:extLst>
              <a:ext uri="{FF2B5EF4-FFF2-40B4-BE49-F238E27FC236}">
                <a16:creationId xmlns:a16="http://schemas.microsoft.com/office/drawing/2014/main" id="{7375EEC7-D591-8BC5-1F44-CA58A85F11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2776" y="791980"/>
            <a:ext cx="1885950" cy="1676400"/>
          </a:xfrm>
          <a:prstGeom prst="rect">
            <a:avLst/>
          </a:prstGeom>
        </p:spPr>
      </p:pic>
      <p:pic>
        <p:nvPicPr>
          <p:cNvPr id="15" name="図 14" descr="図形&#10;&#10;中程度の精度で自動的に生成された説明">
            <a:extLst>
              <a:ext uri="{FF2B5EF4-FFF2-40B4-BE49-F238E27FC236}">
                <a16:creationId xmlns:a16="http://schemas.microsoft.com/office/drawing/2014/main" id="{9B6B7BAE-201B-73DF-214C-27E50FC6C8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7625" y="2590799"/>
            <a:ext cx="1952625" cy="1219200"/>
          </a:xfrm>
          <a:prstGeom prst="rect">
            <a:avLst/>
          </a:prstGeom>
        </p:spPr>
      </p:pic>
      <p:pic>
        <p:nvPicPr>
          <p:cNvPr id="17" name="図 16" descr="図形&#10;&#10;低い精度で自動的に生成された説明">
            <a:extLst>
              <a:ext uri="{FF2B5EF4-FFF2-40B4-BE49-F238E27FC236}">
                <a16:creationId xmlns:a16="http://schemas.microsoft.com/office/drawing/2014/main" id="{F69955F7-62F3-5BF6-DA21-73C93998F8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382" y="2477903"/>
            <a:ext cx="1790700" cy="1666875"/>
          </a:xfrm>
          <a:prstGeom prst="rect">
            <a:avLst/>
          </a:prstGeom>
        </p:spPr>
      </p:pic>
      <p:pic>
        <p:nvPicPr>
          <p:cNvPr id="19" name="図 18" descr="図形&#10;&#10;低い精度で自動的に生成された説明">
            <a:extLst>
              <a:ext uri="{FF2B5EF4-FFF2-40B4-BE49-F238E27FC236}">
                <a16:creationId xmlns:a16="http://schemas.microsoft.com/office/drawing/2014/main" id="{3A51C048-1CE9-B808-F623-C5137B85FA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5735" y="4424362"/>
            <a:ext cx="2838450" cy="1543050"/>
          </a:xfrm>
          <a:prstGeom prst="rect">
            <a:avLst/>
          </a:prstGeom>
        </p:spPr>
      </p:pic>
      <p:pic>
        <p:nvPicPr>
          <p:cNvPr id="21" name="図 20" descr="図形&#10;&#10;中程度の精度で自動的に生成された説明">
            <a:extLst>
              <a:ext uri="{FF2B5EF4-FFF2-40B4-BE49-F238E27FC236}">
                <a16:creationId xmlns:a16="http://schemas.microsoft.com/office/drawing/2014/main" id="{453633E3-E3F2-AC2C-D96A-5F1BD47920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332" y="4424362"/>
            <a:ext cx="2057400" cy="1219200"/>
          </a:xfrm>
          <a:prstGeom prst="rect">
            <a:avLst/>
          </a:prstGeom>
        </p:spPr>
      </p:pic>
      <p:pic>
        <p:nvPicPr>
          <p:cNvPr id="23" name="図 22" descr="図形&#10;&#10;中程度の精度で自動的に生成された説明">
            <a:extLst>
              <a:ext uri="{FF2B5EF4-FFF2-40B4-BE49-F238E27FC236}">
                <a16:creationId xmlns:a16="http://schemas.microsoft.com/office/drawing/2014/main" id="{DCC9772E-BBF6-FC17-7368-0722872F91C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012" y="4424362"/>
            <a:ext cx="2371725" cy="1343025"/>
          </a:xfrm>
          <a:prstGeom prst="rect">
            <a:avLst/>
          </a:prstGeom>
        </p:spPr>
      </p:pic>
      <p:pic>
        <p:nvPicPr>
          <p:cNvPr id="25" name="図 24" descr="黒い背景と白い文字&#10;&#10;自動的に生成された説明">
            <a:extLst>
              <a:ext uri="{FF2B5EF4-FFF2-40B4-BE49-F238E27FC236}">
                <a16:creationId xmlns:a16="http://schemas.microsoft.com/office/drawing/2014/main" id="{E5AE2E54-EFC7-41D6-0300-C4862189E2A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866" y="3105149"/>
            <a:ext cx="1866900" cy="1990725"/>
          </a:xfrm>
          <a:prstGeom prst="rect">
            <a:avLst/>
          </a:prstGeom>
        </p:spPr>
      </p:pic>
      <p:pic>
        <p:nvPicPr>
          <p:cNvPr id="27" name="図 26" descr="黒い背景と白い文字&#10;&#10;自動的に生成された説明">
            <a:extLst>
              <a:ext uri="{FF2B5EF4-FFF2-40B4-BE49-F238E27FC236}">
                <a16:creationId xmlns:a16="http://schemas.microsoft.com/office/drawing/2014/main" id="{B426DD77-4783-53BA-6429-8305A07BD51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474" y="519213"/>
            <a:ext cx="1790700" cy="1847850"/>
          </a:xfrm>
          <a:prstGeom prst="rect">
            <a:avLst/>
          </a:prstGeom>
        </p:spPr>
      </p:pic>
      <p:pic>
        <p:nvPicPr>
          <p:cNvPr id="29" name="図 28" descr="図形&#10;&#10;低い精度で自動的に生成された説明">
            <a:extLst>
              <a:ext uri="{FF2B5EF4-FFF2-40B4-BE49-F238E27FC236}">
                <a16:creationId xmlns:a16="http://schemas.microsoft.com/office/drawing/2014/main" id="{019BD023-F23B-3B9C-2626-B41AE08ECAB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550" y="890587"/>
            <a:ext cx="184785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621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黒い背景と白い文字&#10;&#10;自動的に生成された説明">
            <a:extLst>
              <a:ext uri="{FF2B5EF4-FFF2-40B4-BE49-F238E27FC236}">
                <a16:creationId xmlns:a16="http://schemas.microsoft.com/office/drawing/2014/main" id="{A7A48B9C-BBB9-B3B0-21F7-B825ACC638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474" y="519213"/>
            <a:ext cx="5475626" cy="5650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205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97C541-05EF-F1D2-9947-238C65D42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図 1" descr="図形&#10;&#10;低い精度で自動的に生成された説明">
            <a:extLst>
              <a:ext uri="{FF2B5EF4-FFF2-40B4-BE49-F238E27FC236}">
                <a16:creationId xmlns:a16="http://schemas.microsoft.com/office/drawing/2014/main" id="{A2822B9B-3194-93AC-CA5C-9696BC506E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63" y="1302564"/>
            <a:ext cx="7746709" cy="4211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812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1C9A4-83B6-628C-296D-337A75E1B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図形&#10;&#10;低い精度で自動的に生成された説明">
            <a:extLst>
              <a:ext uri="{FF2B5EF4-FFF2-40B4-BE49-F238E27FC236}">
                <a16:creationId xmlns:a16="http://schemas.microsoft.com/office/drawing/2014/main" id="{63D5ABC2-05A3-0CEA-34A8-D46FFA2414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93" y="831273"/>
            <a:ext cx="6388598" cy="536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129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黒い背景と白い文字&#10;&#10;自動的に生成された説明">
            <a:extLst>
              <a:ext uri="{FF2B5EF4-FFF2-40B4-BE49-F238E27FC236}">
                <a16:creationId xmlns:a16="http://schemas.microsoft.com/office/drawing/2014/main" id="{403C7381-1B3F-C2CE-FF57-C73C083113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83" y="603679"/>
            <a:ext cx="5531926" cy="589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709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シック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ワイド画面</PresentationFormat>
  <Paragraphs>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裕介 須加田</dc:creator>
  <cp:lastModifiedBy>泰子 新町</cp:lastModifiedBy>
  <cp:revision>2</cp:revision>
  <dcterms:created xsi:type="dcterms:W3CDTF">2025-01-25T01:01:34Z</dcterms:created>
  <dcterms:modified xsi:type="dcterms:W3CDTF">2025-01-25T04:23:39Z</dcterms:modified>
</cp:coreProperties>
</file>