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96" d="100"/>
          <a:sy n="96" d="100"/>
        </p:scale>
        <p:origin x="14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DF8E1D2-1BF5-0637-FF51-227ECDE60809}"/>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CBD9A43D-9DAC-7C4E-DFD6-B29C96ECD0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E734579C-19C5-8718-31DF-EE3E1BE7D5CB}"/>
              </a:ext>
            </a:extLst>
          </p:cNvPr>
          <p:cNvSpPr>
            <a:spLocks noGrp="1"/>
          </p:cNvSpPr>
          <p:nvPr>
            <p:ph type="dt" sz="half" idx="10"/>
          </p:nvPr>
        </p:nvSpPr>
        <p:spPr/>
        <p:txBody>
          <a:bodyPr/>
          <a:lstStyle/>
          <a:p>
            <a:fld id="{CF571542-ADC2-49BA-8418-968020C1D226}" type="datetimeFigureOut">
              <a:rPr kumimoji="1" lang="ja-JP" altLang="en-US" smtClean="0"/>
              <a:t>2022/10/6</a:t>
            </a:fld>
            <a:endParaRPr kumimoji="1" lang="ja-JP" altLang="en-US"/>
          </a:p>
        </p:txBody>
      </p:sp>
      <p:sp>
        <p:nvSpPr>
          <p:cNvPr id="5" name="フッター プレースホルダー 4">
            <a:extLst>
              <a:ext uri="{FF2B5EF4-FFF2-40B4-BE49-F238E27FC236}">
                <a16:creationId xmlns:a16="http://schemas.microsoft.com/office/drawing/2014/main" id="{782A62CC-ADB0-A551-0AEA-1103F818533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0ED1761-9961-C32B-988B-74A4AF7E50A9}"/>
              </a:ext>
            </a:extLst>
          </p:cNvPr>
          <p:cNvSpPr>
            <a:spLocks noGrp="1"/>
          </p:cNvSpPr>
          <p:nvPr>
            <p:ph type="sldNum" sz="quarter" idx="12"/>
          </p:nvPr>
        </p:nvSpPr>
        <p:spPr/>
        <p:txBody>
          <a:bodyPr/>
          <a:lstStyle/>
          <a:p>
            <a:fld id="{D391C496-BA74-4201-AFB6-6A8F3C96582A}" type="slidenum">
              <a:rPr kumimoji="1" lang="ja-JP" altLang="en-US" smtClean="0"/>
              <a:t>‹#›</a:t>
            </a:fld>
            <a:endParaRPr kumimoji="1" lang="ja-JP" altLang="en-US"/>
          </a:p>
        </p:txBody>
      </p:sp>
    </p:spTree>
    <p:extLst>
      <p:ext uri="{BB962C8B-B14F-4D97-AF65-F5344CB8AC3E}">
        <p14:creationId xmlns:p14="http://schemas.microsoft.com/office/powerpoint/2010/main" val="700701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5AE3DC0-B3C8-54B4-8912-99870D5EFF4B}"/>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E2B72D3-6B77-5907-8302-90722A908DBD}"/>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B7FDD6F-3D33-743A-36FC-3AC71D8DC3E6}"/>
              </a:ext>
            </a:extLst>
          </p:cNvPr>
          <p:cNvSpPr>
            <a:spLocks noGrp="1"/>
          </p:cNvSpPr>
          <p:nvPr>
            <p:ph type="dt" sz="half" idx="10"/>
          </p:nvPr>
        </p:nvSpPr>
        <p:spPr/>
        <p:txBody>
          <a:bodyPr/>
          <a:lstStyle/>
          <a:p>
            <a:fld id="{CF571542-ADC2-49BA-8418-968020C1D226}" type="datetimeFigureOut">
              <a:rPr kumimoji="1" lang="ja-JP" altLang="en-US" smtClean="0"/>
              <a:t>2022/10/6</a:t>
            </a:fld>
            <a:endParaRPr kumimoji="1" lang="ja-JP" altLang="en-US"/>
          </a:p>
        </p:txBody>
      </p:sp>
      <p:sp>
        <p:nvSpPr>
          <p:cNvPr id="5" name="フッター プレースホルダー 4">
            <a:extLst>
              <a:ext uri="{FF2B5EF4-FFF2-40B4-BE49-F238E27FC236}">
                <a16:creationId xmlns:a16="http://schemas.microsoft.com/office/drawing/2014/main" id="{0A418FD8-67B8-DFD0-4ECB-57C6EE70A38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B76F29F-9B78-F36A-E145-172DB6536F90}"/>
              </a:ext>
            </a:extLst>
          </p:cNvPr>
          <p:cNvSpPr>
            <a:spLocks noGrp="1"/>
          </p:cNvSpPr>
          <p:nvPr>
            <p:ph type="sldNum" sz="quarter" idx="12"/>
          </p:nvPr>
        </p:nvSpPr>
        <p:spPr/>
        <p:txBody>
          <a:bodyPr/>
          <a:lstStyle/>
          <a:p>
            <a:fld id="{D391C496-BA74-4201-AFB6-6A8F3C96582A}" type="slidenum">
              <a:rPr kumimoji="1" lang="ja-JP" altLang="en-US" smtClean="0"/>
              <a:t>‹#›</a:t>
            </a:fld>
            <a:endParaRPr kumimoji="1" lang="ja-JP" altLang="en-US"/>
          </a:p>
        </p:txBody>
      </p:sp>
    </p:spTree>
    <p:extLst>
      <p:ext uri="{BB962C8B-B14F-4D97-AF65-F5344CB8AC3E}">
        <p14:creationId xmlns:p14="http://schemas.microsoft.com/office/powerpoint/2010/main" val="4890864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E39CB8F-6DA9-FF72-EE23-CC1717057C67}"/>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7782F96-20FD-D6BB-D2C9-C0254A23028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C4CA66ED-C243-9529-0E61-62856C17EA7E}"/>
              </a:ext>
            </a:extLst>
          </p:cNvPr>
          <p:cNvSpPr>
            <a:spLocks noGrp="1"/>
          </p:cNvSpPr>
          <p:nvPr>
            <p:ph type="dt" sz="half" idx="10"/>
          </p:nvPr>
        </p:nvSpPr>
        <p:spPr/>
        <p:txBody>
          <a:bodyPr/>
          <a:lstStyle/>
          <a:p>
            <a:fld id="{CF571542-ADC2-49BA-8418-968020C1D226}" type="datetimeFigureOut">
              <a:rPr kumimoji="1" lang="ja-JP" altLang="en-US" smtClean="0"/>
              <a:t>2022/10/6</a:t>
            </a:fld>
            <a:endParaRPr kumimoji="1" lang="ja-JP" altLang="en-US"/>
          </a:p>
        </p:txBody>
      </p:sp>
      <p:sp>
        <p:nvSpPr>
          <p:cNvPr id="5" name="フッター プレースホルダー 4">
            <a:extLst>
              <a:ext uri="{FF2B5EF4-FFF2-40B4-BE49-F238E27FC236}">
                <a16:creationId xmlns:a16="http://schemas.microsoft.com/office/drawing/2014/main" id="{F038C718-EC40-FFE2-8955-B8AB2A228B7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D9026C9-8ED1-EE6A-8713-B6E5FFD0BCAC}"/>
              </a:ext>
            </a:extLst>
          </p:cNvPr>
          <p:cNvSpPr>
            <a:spLocks noGrp="1"/>
          </p:cNvSpPr>
          <p:nvPr>
            <p:ph type="sldNum" sz="quarter" idx="12"/>
          </p:nvPr>
        </p:nvSpPr>
        <p:spPr/>
        <p:txBody>
          <a:bodyPr/>
          <a:lstStyle/>
          <a:p>
            <a:fld id="{D391C496-BA74-4201-AFB6-6A8F3C96582A}" type="slidenum">
              <a:rPr kumimoji="1" lang="ja-JP" altLang="en-US" smtClean="0"/>
              <a:t>‹#›</a:t>
            </a:fld>
            <a:endParaRPr kumimoji="1" lang="ja-JP" altLang="en-US"/>
          </a:p>
        </p:txBody>
      </p:sp>
    </p:spTree>
    <p:extLst>
      <p:ext uri="{BB962C8B-B14F-4D97-AF65-F5344CB8AC3E}">
        <p14:creationId xmlns:p14="http://schemas.microsoft.com/office/powerpoint/2010/main" val="2265991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1A7A5FD-A35C-5F77-86A4-847E2FC973FB}"/>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587A06CF-6A74-DB8E-9784-235282389605}"/>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6FEA0873-2C50-DD58-9852-CFEBA6EA0E9B}"/>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58E486E2-F51A-9F4D-BF4B-1EED0D20E1EF}"/>
              </a:ext>
            </a:extLst>
          </p:cNvPr>
          <p:cNvSpPr>
            <a:spLocks noGrp="1"/>
          </p:cNvSpPr>
          <p:nvPr>
            <p:ph type="dt" sz="half" idx="10"/>
          </p:nvPr>
        </p:nvSpPr>
        <p:spPr/>
        <p:txBody>
          <a:bodyPr/>
          <a:lstStyle/>
          <a:p>
            <a:fld id="{CF571542-ADC2-49BA-8418-968020C1D226}" type="datetimeFigureOut">
              <a:rPr kumimoji="1" lang="ja-JP" altLang="en-US" smtClean="0"/>
              <a:t>2022/10/6</a:t>
            </a:fld>
            <a:endParaRPr kumimoji="1" lang="ja-JP" altLang="en-US"/>
          </a:p>
        </p:txBody>
      </p:sp>
      <p:sp>
        <p:nvSpPr>
          <p:cNvPr id="6" name="フッター プレースホルダー 5">
            <a:extLst>
              <a:ext uri="{FF2B5EF4-FFF2-40B4-BE49-F238E27FC236}">
                <a16:creationId xmlns:a16="http://schemas.microsoft.com/office/drawing/2014/main" id="{2AD0FD90-08B5-3D16-B9FA-11ADDAE5BBA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096FD6F-CBC8-0B36-E863-D0B1FDA8410B}"/>
              </a:ext>
            </a:extLst>
          </p:cNvPr>
          <p:cNvSpPr>
            <a:spLocks noGrp="1"/>
          </p:cNvSpPr>
          <p:nvPr>
            <p:ph type="sldNum" sz="quarter" idx="12"/>
          </p:nvPr>
        </p:nvSpPr>
        <p:spPr/>
        <p:txBody>
          <a:bodyPr/>
          <a:lstStyle/>
          <a:p>
            <a:fld id="{D391C496-BA74-4201-AFB6-6A8F3C96582A}" type="slidenum">
              <a:rPr kumimoji="1" lang="ja-JP" altLang="en-US" smtClean="0"/>
              <a:t>‹#›</a:t>
            </a:fld>
            <a:endParaRPr kumimoji="1" lang="ja-JP" altLang="en-US"/>
          </a:p>
        </p:txBody>
      </p:sp>
    </p:spTree>
    <p:extLst>
      <p:ext uri="{BB962C8B-B14F-4D97-AF65-F5344CB8AC3E}">
        <p14:creationId xmlns:p14="http://schemas.microsoft.com/office/powerpoint/2010/main" val="2813130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1722645-6F4D-76C8-4370-E31C5C3F0017}"/>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58ACF35-546D-DF99-83CC-64DE6077A2A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A6E8E03E-C6B2-F00D-2787-1FAD8C8E2ED0}"/>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CDBDB670-4C0F-7C0B-3066-890290F980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A68C0DEE-2E0E-DB58-9626-F77859CC801E}"/>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81C71C4E-E4C1-7B58-556F-540CD619AE7B}"/>
              </a:ext>
            </a:extLst>
          </p:cNvPr>
          <p:cNvSpPr>
            <a:spLocks noGrp="1"/>
          </p:cNvSpPr>
          <p:nvPr>
            <p:ph type="dt" sz="half" idx="10"/>
          </p:nvPr>
        </p:nvSpPr>
        <p:spPr/>
        <p:txBody>
          <a:bodyPr/>
          <a:lstStyle/>
          <a:p>
            <a:fld id="{CF571542-ADC2-49BA-8418-968020C1D226}" type="datetimeFigureOut">
              <a:rPr kumimoji="1" lang="ja-JP" altLang="en-US" smtClean="0"/>
              <a:t>2022/10/6</a:t>
            </a:fld>
            <a:endParaRPr kumimoji="1" lang="ja-JP" altLang="en-US"/>
          </a:p>
        </p:txBody>
      </p:sp>
      <p:sp>
        <p:nvSpPr>
          <p:cNvPr id="8" name="フッター プレースホルダー 7">
            <a:extLst>
              <a:ext uri="{FF2B5EF4-FFF2-40B4-BE49-F238E27FC236}">
                <a16:creationId xmlns:a16="http://schemas.microsoft.com/office/drawing/2014/main" id="{475DA69B-6686-4F35-F42F-F612D1F7CC6C}"/>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4679059F-B4ED-66B8-3A03-BA97C4D8662B}"/>
              </a:ext>
            </a:extLst>
          </p:cNvPr>
          <p:cNvSpPr>
            <a:spLocks noGrp="1"/>
          </p:cNvSpPr>
          <p:nvPr>
            <p:ph type="sldNum" sz="quarter" idx="12"/>
          </p:nvPr>
        </p:nvSpPr>
        <p:spPr/>
        <p:txBody>
          <a:bodyPr/>
          <a:lstStyle/>
          <a:p>
            <a:fld id="{D391C496-BA74-4201-AFB6-6A8F3C96582A}" type="slidenum">
              <a:rPr kumimoji="1" lang="ja-JP" altLang="en-US" smtClean="0"/>
              <a:t>‹#›</a:t>
            </a:fld>
            <a:endParaRPr kumimoji="1" lang="ja-JP" altLang="en-US"/>
          </a:p>
        </p:txBody>
      </p:sp>
    </p:spTree>
    <p:extLst>
      <p:ext uri="{BB962C8B-B14F-4D97-AF65-F5344CB8AC3E}">
        <p14:creationId xmlns:p14="http://schemas.microsoft.com/office/powerpoint/2010/main" val="40918940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846A251-2CF4-321C-818F-53D296EB23AD}"/>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35B595DB-7FA0-71D5-12CE-BF9E5343B404}"/>
              </a:ext>
            </a:extLst>
          </p:cNvPr>
          <p:cNvSpPr>
            <a:spLocks noGrp="1"/>
          </p:cNvSpPr>
          <p:nvPr>
            <p:ph type="dt" sz="half" idx="10"/>
          </p:nvPr>
        </p:nvSpPr>
        <p:spPr/>
        <p:txBody>
          <a:bodyPr/>
          <a:lstStyle/>
          <a:p>
            <a:fld id="{CF571542-ADC2-49BA-8418-968020C1D226}" type="datetimeFigureOut">
              <a:rPr kumimoji="1" lang="ja-JP" altLang="en-US" smtClean="0"/>
              <a:t>2022/10/6</a:t>
            </a:fld>
            <a:endParaRPr kumimoji="1" lang="ja-JP" altLang="en-US"/>
          </a:p>
        </p:txBody>
      </p:sp>
      <p:sp>
        <p:nvSpPr>
          <p:cNvPr id="4" name="フッター プレースホルダー 3">
            <a:extLst>
              <a:ext uri="{FF2B5EF4-FFF2-40B4-BE49-F238E27FC236}">
                <a16:creationId xmlns:a16="http://schemas.microsoft.com/office/drawing/2014/main" id="{9DB60261-96D1-1657-72C9-C13E87AFC4B7}"/>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9642744C-63B7-F64A-F9A1-A048BD9554C6}"/>
              </a:ext>
            </a:extLst>
          </p:cNvPr>
          <p:cNvSpPr>
            <a:spLocks noGrp="1"/>
          </p:cNvSpPr>
          <p:nvPr>
            <p:ph type="sldNum" sz="quarter" idx="12"/>
          </p:nvPr>
        </p:nvSpPr>
        <p:spPr/>
        <p:txBody>
          <a:bodyPr/>
          <a:lstStyle/>
          <a:p>
            <a:fld id="{D391C496-BA74-4201-AFB6-6A8F3C96582A}" type="slidenum">
              <a:rPr kumimoji="1" lang="ja-JP" altLang="en-US" smtClean="0"/>
              <a:t>‹#›</a:t>
            </a:fld>
            <a:endParaRPr kumimoji="1" lang="ja-JP" altLang="en-US"/>
          </a:p>
        </p:txBody>
      </p:sp>
    </p:spTree>
    <p:extLst>
      <p:ext uri="{BB962C8B-B14F-4D97-AF65-F5344CB8AC3E}">
        <p14:creationId xmlns:p14="http://schemas.microsoft.com/office/powerpoint/2010/main" val="855675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D1042892-1D68-6B22-3BEA-76630CABFA7E}"/>
              </a:ext>
            </a:extLst>
          </p:cNvPr>
          <p:cNvSpPr>
            <a:spLocks noGrp="1"/>
          </p:cNvSpPr>
          <p:nvPr>
            <p:ph type="dt" sz="half" idx="10"/>
          </p:nvPr>
        </p:nvSpPr>
        <p:spPr/>
        <p:txBody>
          <a:bodyPr/>
          <a:lstStyle/>
          <a:p>
            <a:fld id="{CF571542-ADC2-49BA-8418-968020C1D226}" type="datetimeFigureOut">
              <a:rPr kumimoji="1" lang="ja-JP" altLang="en-US" smtClean="0"/>
              <a:t>2022/10/6</a:t>
            </a:fld>
            <a:endParaRPr kumimoji="1" lang="ja-JP" altLang="en-US"/>
          </a:p>
        </p:txBody>
      </p:sp>
      <p:sp>
        <p:nvSpPr>
          <p:cNvPr id="3" name="フッター プレースホルダー 2">
            <a:extLst>
              <a:ext uri="{FF2B5EF4-FFF2-40B4-BE49-F238E27FC236}">
                <a16:creationId xmlns:a16="http://schemas.microsoft.com/office/drawing/2014/main" id="{3B9DE0C9-7659-44E7-D764-47CD2800CCE0}"/>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59882323-8BE3-F3EA-7A67-B4E7122CBBFC}"/>
              </a:ext>
            </a:extLst>
          </p:cNvPr>
          <p:cNvSpPr>
            <a:spLocks noGrp="1"/>
          </p:cNvSpPr>
          <p:nvPr>
            <p:ph type="sldNum" sz="quarter" idx="12"/>
          </p:nvPr>
        </p:nvSpPr>
        <p:spPr/>
        <p:txBody>
          <a:bodyPr/>
          <a:lstStyle/>
          <a:p>
            <a:fld id="{D391C496-BA74-4201-AFB6-6A8F3C96582A}" type="slidenum">
              <a:rPr kumimoji="1" lang="ja-JP" altLang="en-US" smtClean="0"/>
              <a:t>‹#›</a:t>
            </a:fld>
            <a:endParaRPr kumimoji="1" lang="ja-JP" altLang="en-US"/>
          </a:p>
        </p:txBody>
      </p:sp>
    </p:spTree>
    <p:extLst>
      <p:ext uri="{BB962C8B-B14F-4D97-AF65-F5344CB8AC3E}">
        <p14:creationId xmlns:p14="http://schemas.microsoft.com/office/powerpoint/2010/main" val="6469606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AF12BD-4436-F5D7-46E2-E78350022FE8}"/>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04B2834-1481-1317-5CCD-B6D67928297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55405B56-BB70-C5C9-8CFB-41D3B86EFB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2E98D4B-1353-088C-5840-6421F107AEAE}"/>
              </a:ext>
            </a:extLst>
          </p:cNvPr>
          <p:cNvSpPr>
            <a:spLocks noGrp="1"/>
          </p:cNvSpPr>
          <p:nvPr>
            <p:ph type="dt" sz="half" idx="10"/>
          </p:nvPr>
        </p:nvSpPr>
        <p:spPr/>
        <p:txBody>
          <a:bodyPr/>
          <a:lstStyle/>
          <a:p>
            <a:fld id="{CF571542-ADC2-49BA-8418-968020C1D226}" type="datetimeFigureOut">
              <a:rPr kumimoji="1" lang="ja-JP" altLang="en-US" smtClean="0"/>
              <a:t>2022/10/6</a:t>
            </a:fld>
            <a:endParaRPr kumimoji="1" lang="ja-JP" altLang="en-US"/>
          </a:p>
        </p:txBody>
      </p:sp>
      <p:sp>
        <p:nvSpPr>
          <p:cNvPr id="6" name="フッター プレースホルダー 5">
            <a:extLst>
              <a:ext uri="{FF2B5EF4-FFF2-40B4-BE49-F238E27FC236}">
                <a16:creationId xmlns:a16="http://schemas.microsoft.com/office/drawing/2014/main" id="{353479FE-C226-3C85-FA09-0B1DD05EB6C4}"/>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476D587-6F10-4504-29F1-36C36B6F3B8F}"/>
              </a:ext>
            </a:extLst>
          </p:cNvPr>
          <p:cNvSpPr>
            <a:spLocks noGrp="1"/>
          </p:cNvSpPr>
          <p:nvPr>
            <p:ph type="sldNum" sz="quarter" idx="12"/>
          </p:nvPr>
        </p:nvSpPr>
        <p:spPr/>
        <p:txBody>
          <a:bodyPr/>
          <a:lstStyle/>
          <a:p>
            <a:fld id="{D391C496-BA74-4201-AFB6-6A8F3C96582A}" type="slidenum">
              <a:rPr kumimoji="1" lang="ja-JP" altLang="en-US" smtClean="0"/>
              <a:t>‹#›</a:t>
            </a:fld>
            <a:endParaRPr kumimoji="1" lang="ja-JP" altLang="en-US"/>
          </a:p>
        </p:txBody>
      </p:sp>
    </p:spTree>
    <p:extLst>
      <p:ext uri="{BB962C8B-B14F-4D97-AF65-F5344CB8AC3E}">
        <p14:creationId xmlns:p14="http://schemas.microsoft.com/office/powerpoint/2010/main" val="10803735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635DAEB-C0F7-065C-97AD-383DE5EA138D}"/>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45166D7C-5CD6-FBF1-083F-3D99AA91E9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C2E1FDFF-3850-73B1-8500-30BD88E344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5FA8DC02-C0A4-16E8-3D63-0CC19BDF4894}"/>
              </a:ext>
            </a:extLst>
          </p:cNvPr>
          <p:cNvSpPr>
            <a:spLocks noGrp="1"/>
          </p:cNvSpPr>
          <p:nvPr>
            <p:ph type="dt" sz="half" idx="10"/>
          </p:nvPr>
        </p:nvSpPr>
        <p:spPr/>
        <p:txBody>
          <a:bodyPr/>
          <a:lstStyle/>
          <a:p>
            <a:fld id="{CF571542-ADC2-49BA-8418-968020C1D226}" type="datetimeFigureOut">
              <a:rPr kumimoji="1" lang="ja-JP" altLang="en-US" smtClean="0"/>
              <a:t>2022/10/6</a:t>
            </a:fld>
            <a:endParaRPr kumimoji="1" lang="ja-JP" altLang="en-US"/>
          </a:p>
        </p:txBody>
      </p:sp>
      <p:sp>
        <p:nvSpPr>
          <p:cNvPr id="6" name="フッター プレースホルダー 5">
            <a:extLst>
              <a:ext uri="{FF2B5EF4-FFF2-40B4-BE49-F238E27FC236}">
                <a16:creationId xmlns:a16="http://schemas.microsoft.com/office/drawing/2014/main" id="{3506F942-095E-5B0A-7613-637B8D259C03}"/>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04B3D531-9814-BBF7-558D-DE2693254940}"/>
              </a:ext>
            </a:extLst>
          </p:cNvPr>
          <p:cNvSpPr>
            <a:spLocks noGrp="1"/>
          </p:cNvSpPr>
          <p:nvPr>
            <p:ph type="sldNum" sz="quarter" idx="12"/>
          </p:nvPr>
        </p:nvSpPr>
        <p:spPr/>
        <p:txBody>
          <a:bodyPr/>
          <a:lstStyle/>
          <a:p>
            <a:fld id="{D391C496-BA74-4201-AFB6-6A8F3C96582A}" type="slidenum">
              <a:rPr kumimoji="1" lang="ja-JP" altLang="en-US" smtClean="0"/>
              <a:t>‹#›</a:t>
            </a:fld>
            <a:endParaRPr kumimoji="1" lang="ja-JP" altLang="en-US"/>
          </a:p>
        </p:txBody>
      </p:sp>
    </p:spTree>
    <p:extLst>
      <p:ext uri="{BB962C8B-B14F-4D97-AF65-F5344CB8AC3E}">
        <p14:creationId xmlns:p14="http://schemas.microsoft.com/office/powerpoint/2010/main" val="37997584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C1F7F26-1B8F-B8F9-92CE-3065CEF373D1}"/>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0C53A809-A7C2-CE91-30FA-ED7E7523A843}"/>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57830AB-4BF3-A146-5B6B-6D3498E2F875}"/>
              </a:ext>
            </a:extLst>
          </p:cNvPr>
          <p:cNvSpPr>
            <a:spLocks noGrp="1"/>
          </p:cNvSpPr>
          <p:nvPr>
            <p:ph type="dt" sz="half" idx="10"/>
          </p:nvPr>
        </p:nvSpPr>
        <p:spPr/>
        <p:txBody>
          <a:bodyPr/>
          <a:lstStyle/>
          <a:p>
            <a:fld id="{CF571542-ADC2-49BA-8418-968020C1D226}" type="datetimeFigureOut">
              <a:rPr kumimoji="1" lang="ja-JP" altLang="en-US" smtClean="0"/>
              <a:t>2022/10/6</a:t>
            </a:fld>
            <a:endParaRPr kumimoji="1" lang="ja-JP" altLang="en-US"/>
          </a:p>
        </p:txBody>
      </p:sp>
      <p:sp>
        <p:nvSpPr>
          <p:cNvPr id="5" name="フッター プレースホルダー 4">
            <a:extLst>
              <a:ext uri="{FF2B5EF4-FFF2-40B4-BE49-F238E27FC236}">
                <a16:creationId xmlns:a16="http://schemas.microsoft.com/office/drawing/2014/main" id="{8C133A26-AB60-EA1C-5A1D-BAB1A828BD7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252FCBD-D092-0154-77F8-93791E3CE5A0}"/>
              </a:ext>
            </a:extLst>
          </p:cNvPr>
          <p:cNvSpPr>
            <a:spLocks noGrp="1"/>
          </p:cNvSpPr>
          <p:nvPr>
            <p:ph type="sldNum" sz="quarter" idx="12"/>
          </p:nvPr>
        </p:nvSpPr>
        <p:spPr/>
        <p:txBody>
          <a:bodyPr/>
          <a:lstStyle/>
          <a:p>
            <a:fld id="{D391C496-BA74-4201-AFB6-6A8F3C96582A}" type="slidenum">
              <a:rPr kumimoji="1" lang="ja-JP" altLang="en-US" smtClean="0"/>
              <a:t>‹#›</a:t>
            </a:fld>
            <a:endParaRPr kumimoji="1" lang="ja-JP" altLang="en-US"/>
          </a:p>
        </p:txBody>
      </p:sp>
    </p:spTree>
    <p:extLst>
      <p:ext uri="{BB962C8B-B14F-4D97-AF65-F5344CB8AC3E}">
        <p14:creationId xmlns:p14="http://schemas.microsoft.com/office/powerpoint/2010/main" val="2901271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DE5485E5-B860-BDBB-9F60-6BF511C34822}"/>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6DCD9ED9-AFBB-6F5B-24C8-1F324E4CFB7C}"/>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F5D8EDE-2FDC-5305-C1D9-1B1E4BEE5D65}"/>
              </a:ext>
            </a:extLst>
          </p:cNvPr>
          <p:cNvSpPr>
            <a:spLocks noGrp="1"/>
          </p:cNvSpPr>
          <p:nvPr>
            <p:ph type="dt" sz="half" idx="10"/>
          </p:nvPr>
        </p:nvSpPr>
        <p:spPr/>
        <p:txBody>
          <a:bodyPr/>
          <a:lstStyle/>
          <a:p>
            <a:fld id="{CF571542-ADC2-49BA-8418-968020C1D226}" type="datetimeFigureOut">
              <a:rPr kumimoji="1" lang="ja-JP" altLang="en-US" smtClean="0"/>
              <a:t>2022/10/6</a:t>
            </a:fld>
            <a:endParaRPr kumimoji="1" lang="ja-JP" altLang="en-US"/>
          </a:p>
        </p:txBody>
      </p:sp>
      <p:sp>
        <p:nvSpPr>
          <p:cNvPr id="5" name="フッター プレースホルダー 4">
            <a:extLst>
              <a:ext uri="{FF2B5EF4-FFF2-40B4-BE49-F238E27FC236}">
                <a16:creationId xmlns:a16="http://schemas.microsoft.com/office/drawing/2014/main" id="{AABB4808-94F0-F131-D8A2-47EBC2E9674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5345230-AB90-323A-C410-51EBCBECC5E0}"/>
              </a:ext>
            </a:extLst>
          </p:cNvPr>
          <p:cNvSpPr>
            <a:spLocks noGrp="1"/>
          </p:cNvSpPr>
          <p:nvPr>
            <p:ph type="sldNum" sz="quarter" idx="12"/>
          </p:nvPr>
        </p:nvSpPr>
        <p:spPr/>
        <p:txBody>
          <a:bodyPr/>
          <a:lstStyle/>
          <a:p>
            <a:fld id="{D391C496-BA74-4201-AFB6-6A8F3C96582A}" type="slidenum">
              <a:rPr kumimoji="1" lang="ja-JP" altLang="en-US" smtClean="0"/>
              <a:t>‹#›</a:t>
            </a:fld>
            <a:endParaRPr kumimoji="1" lang="ja-JP" altLang="en-US"/>
          </a:p>
        </p:txBody>
      </p:sp>
    </p:spTree>
    <p:extLst>
      <p:ext uri="{BB962C8B-B14F-4D97-AF65-F5344CB8AC3E}">
        <p14:creationId xmlns:p14="http://schemas.microsoft.com/office/powerpoint/2010/main" val="2692004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2C5C7B8-F0C8-B41E-1E2A-14CD42D68F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E68808C9-D123-7D84-BB89-1BEECEE952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E50C79C-C097-4636-96AB-C2C5432F35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571542-ADC2-49BA-8418-968020C1D226}" type="datetimeFigureOut">
              <a:rPr kumimoji="1" lang="ja-JP" altLang="en-US" smtClean="0"/>
              <a:t>2022/10/6</a:t>
            </a:fld>
            <a:endParaRPr kumimoji="1" lang="ja-JP" altLang="en-US"/>
          </a:p>
        </p:txBody>
      </p:sp>
      <p:sp>
        <p:nvSpPr>
          <p:cNvPr id="5" name="フッター プレースホルダー 4">
            <a:extLst>
              <a:ext uri="{FF2B5EF4-FFF2-40B4-BE49-F238E27FC236}">
                <a16:creationId xmlns:a16="http://schemas.microsoft.com/office/drawing/2014/main" id="{E21AF4B6-7776-693D-8D4A-E55A9B109DC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40565426-EB34-D8C2-9A9F-0FFDD62D30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91C496-BA74-4201-AFB6-6A8F3C96582A}" type="slidenum">
              <a:rPr kumimoji="1" lang="ja-JP" altLang="en-US" smtClean="0"/>
              <a:t>‹#›</a:t>
            </a:fld>
            <a:endParaRPr kumimoji="1" lang="ja-JP" altLang="en-US"/>
          </a:p>
        </p:txBody>
      </p:sp>
    </p:spTree>
    <p:extLst>
      <p:ext uri="{BB962C8B-B14F-4D97-AF65-F5344CB8AC3E}">
        <p14:creationId xmlns:p14="http://schemas.microsoft.com/office/powerpoint/2010/main" val="41456348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C6D4FF24-7053-6EAA-BABB-F5706A2D3D0A}"/>
              </a:ext>
            </a:extLst>
          </p:cNvPr>
          <p:cNvSpPr txBox="1"/>
          <p:nvPr/>
        </p:nvSpPr>
        <p:spPr>
          <a:xfrm>
            <a:off x="190500" y="2305882"/>
            <a:ext cx="11820525" cy="369332"/>
          </a:xfrm>
          <a:prstGeom prst="rect">
            <a:avLst/>
          </a:prstGeom>
          <a:noFill/>
        </p:spPr>
        <p:txBody>
          <a:bodyPr wrap="square" rtlCol="0">
            <a:spAutoFit/>
          </a:bodyPr>
          <a:lstStyle/>
          <a:p>
            <a:pPr algn="ctr"/>
            <a:r>
              <a:rPr kumimoji="1" lang="ja-JP" altLang="en-US" dirty="0"/>
              <a:t>ビボミックス　紹介・レビュー投稿のお願い</a:t>
            </a:r>
          </a:p>
        </p:txBody>
      </p:sp>
      <p:sp>
        <p:nvSpPr>
          <p:cNvPr id="5" name="テキスト ボックス 4">
            <a:extLst>
              <a:ext uri="{FF2B5EF4-FFF2-40B4-BE49-F238E27FC236}">
                <a16:creationId xmlns:a16="http://schemas.microsoft.com/office/drawing/2014/main" id="{1B02B277-1DAD-E27D-1F14-81336DE3AA08}"/>
              </a:ext>
            </a:extLst>
          </p:cNvPr>
          <p:cNvSpPr txBox="1"/>
          <p:nvPr/>
        </p:nvSpPr>
        <p:spPr>
          <a:xfrm>
            <a:off x="190500" y="2802732"/>
            <a:ext cx="11820525" cy="3539430"/>
          </a:xfrm>
          <a:prstGeom prst="rect">
            <a:avLst/>
          </a:prstGeom>
          <a:noFill/>
        </p:spPr>
        <p:txBody>
          <a:bodyPr wrap="square" rtlCol="0">
            <a:spAutoFit/>
          </a:bodyPr>
          <a:lstStyle/>
          <a:p>
            <a:r>
              <a:rPr kumimoji="1" lang="ja-JP" altLang="en-US" sz="1600" dirty="0"/>
              <a:t>以下いずれかを行っていただけましたら、</a:t>
            </a:r>
            <a:r>
              <a:rPr lang="ja-JP" altLang="en-US" sz="1600" dirty="0"/>
              <a:t>ビボミックス一箱（</a:t>
            </a:r>
            <a:r>
              <a:rPr lang="en-US" altLang="ja-JP" sz="1600" dirty="0"/>
              <a:t>10</a:t>
            </a:r>
            <a:r>
              <a:rPr lang="ja-JP" altLang="en-US" sz="1600" dirty="0"/>
              <a:t>包入り）を無料でプレゼント！</a:t>
            </a:r>
            <a:endParaRPr lang="en-US" altLang="ja-JP" sz="1600" dirty="0"/>
          </a:p>
          <a:p>
            <a:endParaRPr kumimoji="1" lang="en-US" altLang="ja-JP" sz="1600" dirty="0"/>
          </a:p>
          <a:p>
            <a:pPr marL="342900" indent="-342900">
              <a:buAutoNum type="alphaUcPeriod"/>
            </a:pPr>
            <a:r>
              <a:rPr lang="ja-JP" altLang="en-US" sz="1600" dirty="0"/>
              <a:t>フォロワーが</a:t>
            </a:r>
            <a:r>
              <a:rPr lang="en-US" altLang="ja-JP" sz="1600" dirty="0"/>
              <a:t>100</a:t>
            </a:r>
            <a:r>
              <a:rPr lang="ja-JP" altLang="en-US" sz="1600" dirty="0"/>
              <a:t>名以上いる</a:t>
            </a:r>
            <a:r>
              <a:rPr lang="en-US" altLang="ja-JP" sz="1600" dirty="0"/>
              <a:t>SNS</a:t>
            </a:r>
            <a:r>
              <a:rPr lang="ja-JP" altLang="en-US" sz="1600" dirty="0"/>
              <a:t>アカウント（</a:t>
            </a:r>
            <a:r>
              <a:rPr lang="en-US" altLang="ja-JP" sz="1600" dirty="0"/>
              <a:t>twitter, Instagram, </a:t>
            </a:r>
            <a:r>
              <a:rPr lang="ja-JP" altLang="en-US" sz="1600" dirty="0"/>
              <a:t>など）でビボミックスを紹介</a:t>
            </a:r>
            <a:endParaRPr lang="en-US" altLang="ja-JP" sz="1600" dirty="0"/>
          </a:p>
          <a:p>
            <a:pPr marL="800100" lvl="1" indent="-342900">
              <a:buFont typeface="Arial" panose="020B0604020202020204" pitchFamily="34" charset="0"/>
              <a:buChar char="•"/>
            </a:pPr>
            <a:r>
              <a:rPr lang="ja-JP" altLang="en-US" sz="1600" dirty="0"/>
              <a:t>ハッシュタグ「</a:t>
            </a:r>
            <a:r>
              <a:rPr lang="en-US" altLang="ja-JP" sz="1600" dirty="0"/>
              <a:t>#</a:t>
            </a:r>
            <a:r>
              <a:rPr lang="ja-JP" altLang="en-US" sz="1600" dirty="0"/>
              <a:t>ビボミックス　</a:t>
            </a:r>
            <a:r>
              <a:rPr lang="en-US" altLang="ja-JP" sz="1600" dirty="0"/>
              <a:t>#</a:t>
            </a:r>
            <a:r>
              <a:rPr lang="ja-JP" altLang="en-US" sz="1600" dirty="0"/>
              <a:t>腸内環境」をつけてください</a:t>
            </a:r>
            <a:endParaRPr lang="en-US" altLang="ja-JP" sz="1600" dirty="0"/>
          </a:p>
          <a:p>
            <a:pPr marL="800100" lvl="1" indent="-342900">
              <a:buFont typeface="Arial" panose="020B0604020202020204" pitchFamily="34" charset="0"/>
              <a:buChar char="•"/>
            </a:pPr>
            <a:r>
              <a:rPr lang="ja-JP" altLang="en-US" sz="1600" dirty="0"/>
              <a:t>できればインスタグラムでお願いします</a:t>
            </a:r>
            <a:endParaRPr lang="en-US" altLang="ja-JP" sz="1600" dirty="0"/>
          </a:p>
          <a:p>
            <a:pPr marL="800100" lvl="1" indent="-342900">
              <a:buFont typeface="Arial" panose="020B0604020202020204" pitchFamily="34" charset="0"/>
              <a:buChar char="•"/>
            </a:pPr>
            <a:r>
              <a:rPr lang="ja-JP" altLang="en-US" sz="1600" dirty="0"/>
              <a:t>ビボミックスの商品写真と共に、使用した感想の投稿をお願いします</a:t>
            </a:r>
            <a:endParaRPr lang="en-US" altLang="ja-JP" sz="1600" dirty="0"/>
          </a:p>
          <a:p>
            <a:pPr marL="800100" lvl="1" indent="-342900">
              <a:buFont typeface="Arial" panose="020B0604020202020204" pitchFamily="34" charset="0"/>
              <a:buChar char="•"/>
            </a:pPr>
            <a:r>
              <a:rPr lang="ja-JP" altLang="en-US" sz="1600" dirty="0"/>
              <a:t>キャンペーン応募時に、投稿画面のスクリーンショットをお送りください</a:t>
            </a:r>
            <a:endParaRPr lang="en-US" altLang="ja-JP" sz="1600" dirty="0"/>
          </a:p>
          <a:p>
            <a:pPr lvl="1"/>
            <a:endParaRPr lang="en-US" altLang="ja-JP" sz="1600" dirty="0"/>
          </a:p>
          <a:p>
            <a:pPr marL="342900" indent="-342900">
              <a:buAutoNum type="alphaUcPeriod"/>
            </a:pPr>
            <a:r>
              <a:rPr kumimoji="1" lang="en-US" altLang="ja-JP" sz="1600" dirty="0"/>
              <a:t>Amazon.co.jp </a:t>
            </a:r>
            <a:r>
              <a:rPr lang="ja-JP" altLang="en-US" sz="1600" dirty="0"/>
              <a:t>でビボミックスについてレビューを投稿</a:t>
            </a:r>
            <a:endParaRPr lang="en-US" altLang="ja-JP" sz="1600" dirty="0"/>
          </a:p>
          <a:p>
            <a:pPr marL="800100" lvl="1" indent="-342900">
              <a:buFont typeface="Arial" panose="020B0604020202020204" pitchFamily="34" charset="0"/>
              <a:buChar char="•"/>
            </a:pPr>
            <a:r>
              <a:rPr kumimoji="1" lang="en-US" altLang="ja-JP" sz="1600" dirty="0"/>
              <a:t>Amazon </a:t>
            </a:r>
            <a:r>
              <a:rPr kumimoji="1" lang="ja-JP" altLang="en-US" sz="1600" dirty="0"/>
              <a:t>で「ビボミックス」を検索、レビューを投稿してください</a:t>
            </a:r>
            <a:endParaRPr kumimoji="1" lang="en-US" altLang="ja-JP" sz="1600" dirty="0"/>
          </a:p>
          <a:p>
            <a:pPr marL="800100" lvl="1" indent="-342900">
              <a:buFont typeface="Arial" panose="020B0604020202020204" pitchFamily="34" charset="0"/>
              <a:buChar char="•"/>
            </a:pPr>
            <a:r>
              <a:rPr lang="ja-JP" altLang="en-US" sz="1600" dirty="0"/>
              <a:t>キャンペーン応募時に、レビュー編集画面のスクリーンショットをお送りください</a:t>
            </a:r>
            <a:endParaRPr lang="en-US" altLang="ja-JP" sz="1600" dirty="0"/>
          </a:p>
          <a:p>
            <a:pPr marL="800100" lvl="1" indent="-342900">
              <a:buFont typeface="Arial" panose="020B0604020202020204" pitchFamily="34" charset="0"/>
              <a:buChar char="•"/>
            </a:pPr>
            <a:endParaRPr lang="en-US" altLang="ja-JP" sz="1200" dirty="0"/>
          </a:p>
          <a:p>
            <a:r>
              <a:rPr lang="en-US" altLang="ja-JP" sz="1200" dirty="0"/>
              <a:t>【</a:t>
            </a:r>
            <a:r>
              <a:rPr lang="ja-JP" altLang="en-US" sz="1200" dirty="0"/>
              <a:t>注意事項</a:t>
            </a:r>
            <a:r>
              <a:rPr lang="en-US" altLang="ja-JP" sz="1200" dirty="0"/>
              <a:t>】</a:t>
            </a:r>
          </a:p>
          <a:p>
            <a:r>
              <a:rPr lang="ja-JP" altLang="en-US" sz="1200" dirty="0"/>
              <a:t>・</a:t>
            </a:r>
            <a:r>
              <a:rPr lang="en-US" altLang="ja-JP" sz="1200" dirty="0"/>
              <a:t>A,B</a:t>
            </a:r>
            <a:r>
              <a:rPr lang="ja-JP" altLang="en-US" sz="1200" dirty="0"/>
              <a:t>それぞれお一人様一箱（</a:t>
            </a:r>
            <a:r>
              <a:rPr lang="en-US" altLang="ja-JP" sz="1200" dirty="0"/>
              <a:t>A,B</a:t>
            </a:r>
            <a:r>
              <a:rPr lang="ja-JP" altLang="en-US" sz="1200" dirty="0"/>
              <a:t>合わせて二箱）まで</a:t>
            </a:r>
            <a:endParaRPr lang="en-US" altLang="ja-JP" sz="1200" dirty="0"/>
          </a:p>
          <a:p>
            <a:r>
              <a:rPr lang="ja-JP" altLang="en-US" sz="1200" dirty="0"/>
              <a:t>・不正が判明した場合やご投稿内容によっては、商品の発送をお断りさせていただく場合がございます</a:t>
            </a:r>
            <a:endParaRPr lang="en-US" altLang="ja-JP" sz="1200" dirty="0"/>
          </a:p>
        </p:txBody>
      </p:sp>
      <p:sp>
        <p:nvSpPr>
          <p:cNvPr id="6" name="テキスト ボックス 5">
            <a:extLst>
              <a:ext uri="{FF2B5EF4-FFF2-40B4-BE49-F238E27FC236}">
                <a16:creationId xmlns:a16="http://schemas.microsoft.com/office/drawing/2014/main" id="{F152D658-6DC3-2E19-87B9-60CAE1539604}"/>
              </a:ext>
            </a:extLst>
          </p:cNvPr>
          <p:cNvSpPr txBox="1"/>
          <p:nvPr/>
        </p:nvSpPr>
        <p:spPr>
          <a:xfrm>
            <a:off x="9759820" y="4672498"/>
            <a:ext cx="2677886" cy="369332"/>
          </a:xfrm>
          <a:prstGeom prst="rect">
            <a:avLst/>
          </a:prstGeom>
          <a:noFill/>
        </p:spPr>
        <p:txBody>
          <a:bodyPr wrap="square" rtlCol="0">
            <a:spAutoFit/>
          </a:bodyPr>
          <a:lstStyle/>
          <a:p>
            <a:r>
              <a:rPr kumimoji="1" lang="ja-JP" altLang="en-US" dirty="0"/>
              <a:t>ご応募はこちらから</a:t>
            </a:r>
          </a:p>
        </p:txBody>
      </p:sp>
      <p:sp>
        <p:nvSpPr>
          <p:cNvPr id="2" name="テキスト ボックス 1">
            <a:extLst>
              <a:ext uri="{FF2B5EF4-FFF2-40B4-BE49-F238E27FC236}">
                <a16:creationId xmlns:a16="http://schemas.microsoft.com/office/drawing/2014/main" id="{229A79A5-E7A9-C78F-309D-64C61F852A63}"/>
              </a:ext>
            </a:extLst>
          </p:cNvPr>
          <p:cNvSpPr txBox="1"/>
          <p:nvPr/>
        </p:nvSpPr>
        <p:spPr>
          <a:xfrm>
            <a:off x="190500" y="269616"/>
            <a:ext cx="11820525" cy="1477328"/>
          </a:xfrm>
          <a:prstGeom prst="rect">
            <a:avLst/>
          </a:prstGeom>
          <a:noFill/>
        </p:spPr>
        <p:txBody>
          <a:bodyPr wrap="square" rtlCol="0">
            <a:spAutoFit/>
          </a:bodyPr>
          <a:lstStyle/>
          <a:p>
            <a:r>
              <a:rPr kumimoji="1" lang="ja-JP" altLang="en-US" dirty="0"/>
              <a:t>この度は、ビボミックスをご購入いただき有難うございます。ビボミックスは、欧米で多くの臨床試験に用いられてきたプロバイオティクス配合物「デシモーネ配合」を含有しています。</a:t>
            </a:r>
            <a:endParaRPr kumimoji="1" lang="en-US" altLang="ja-JP" dirty="0"/>
          </a:p>
          <a:p>
            <a:r>
              <a:rPr lang="ja-JP" altLang="en-US" dirty="0"/>
              <a:t>是非、「デシモーネ配合」で検索してご確認ください。</a:t>
            </a:r>
            <a:endParaRPr lang="en-US" altLang="ja-JP" dirty="0"/>
          </a:p>
          <a:p>
            <a:endParaRPr lang="en-US" altLang="ja-JP" dirty="0"/>
          </a:p>
          <a:p>
            <a:r>
              <a:rPr kumimoji="1" lang="ja-JP" altLang="en-US" dirty="0"/>
              <a:t>　　　　　　　　　　　　　　　　　　　　　　　デシモーネ配合で検索　→　</a:t>
            </a:r>
          </a:p>
        </p:txBody>
      </p:sp>
      <p:cxnSp>
        <p:nvCxnSpPr>
          <p:cNvPr id="8" name="直線コネクタ 7">
            <a:extLst>
              <a:ext uri="{FF2B5EF4-FFF2-40B4-BE49-F238E27FC236}">
                <a16:creationId xmlns:a16="http://schemas.microsoft.com/office/drawing/2014/main" id="{FB13040C-ACA1-0728-4E0F-D7096A90B2E4}"/>
              </a:ext>
            </a:extLst>
          </p:cNvPr>
          <p:cNvCxnSpPr/>
          <p:nvPr/>
        </p:nvCxnSpPr>
        <p:spPr>
          <a:xfrm>
            <a:off x="0" y="2174471"/>
            <a:ext cx="12192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26" name="Picture 2">
            <a:extLst>
              <a:ext uri="{FF2B5EF4-FFF2-40B4-BE49-F238E27FC236}">
                <a16:creationId xmlns:a16="http://schemas.microsoft.com/office/drawing/2014/main" id="{245D3AE6-F5C8-6FC2-9C24-951CD2A66E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98767" y="730560"/>
            <a:ext cx="1443911" cy="144391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E939E46F-265C-9F81-D7C9-11F72B75C0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84836" y="4984683"/>
            <a:ext cx="1660849" cy="16608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47936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TotalTime>
  <Words>224</Words>
  <Application>Microsoft Office PowerPoint</Application>
  <PresentationFormat>ワイド画面</PresentationFormat>
  <Paragraphs>21</Paragraphs>
  <Slides>1</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vt:i4>
      </vt:variant>
    </vt:vector>
  </HeadingPairs>
  <TitlesOfParts>
    <vt:vector size="5" baseType="lpstr">
      <vt:lpstr>游ゴシック</vt:lpstr>
      <vt:lpstr>游ゴシック Light</vt:lpstr>
      <vt:lpstr>Arial</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藤本裕</dc:creator>
  <cp:lastModifiedBy>藤本裕</cp:lastModifiedBy>
  <cp:revision>16</cp:revision>
  <dcterms:created xsi:type="dcterms:W3CDTF">2022-10-01T09:25:24Z</dcterms:created>
  <dcterms:modified xsi:type="dcterms:W3CDTF">2022-10-06T13:28:48Z</dcterms:modified>
</cp:coreProperties>
</file>