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6" r:id="rId1"/>
  </p:sldMasterIdLst>
  <p:notesMasterIdLst>
    <p:notesMasterId r:id="rId5"/>
  </p:notesMasterIdLst>
  <p:sldIdLst>
    <p:sldId id="261" r:id="rId2"/>
    <p:sldId id="262" r:id="rId3"/>
    <p:sldId id="263" r:id="rId4"/>
  </p:sldIdLst>
  <p:sldSz cx="10907713" cy="7775575"/>
  <p:notesSz cx="9925050" cy="6794500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9" userDrawn="1">
          <p15:clr>
            <a:srgbClr val="A4A3A4"/>
          </p15:clr>
        </p15:guide>
        <p15:guide id="2" pos="34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2400"/>
    <a:srgbClr val="663300"/>
    <a:srgbClr val="01B391"/>
    <a:srgbClr val="FFFFCC"/>
    <a:srgbClr val="7B9D97"/>
    <a:srgbClr val="89A7A1"/>
    <a:srgbClr val="896545"/>
    <a:srgbClr val="DD7669"/>
    <a:srgbClr val="274B29"/>
    <a:srgbClr val="3948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296" y="72"/>
      </p:cViewPr>
      <p:guideLst>
        <p:guide orient="horz" pos="2449"/>
        <p:guide pos="34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0855" cy="34090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1901" y="0"/>
            <a:ext cx="4300855" cy="34090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t>2020/8/26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52800" y="849313"/>
            <a:ext cx="321945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505" y="3269854"/>
            <a:ext cx="7940040" cy="267533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453598"/>
            <a:ext cx="4300855" cy="34090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1901" y="6453598"/>
            <a:ext cx="4300855" cy="34090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079" y="1272531"/>
            <a:ext cx="9271556" cy="2707052"/>
          </a:xfrm>
        </p:spPr>
        <p:txBody>
          <a:bodyPr anchor="b"/>
          <a:lstStyle>
            <a:lvl1pPr algn="ctr">
              <a:defRPr sz="36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3465" y="4083978"/>
            <a:ext cx="8180784" cy="1877297"/>
          </a:xfrm>
        </p:spPr>
        <p:txBody>
          <a:bodyPr/>
          <a:lstStyle>
            <a:lvl1pPr marL="0" indent="0" algn="ctr">
              <a:buNone/>
              <a:defRPr sz="1455"/>
            </a:lvl1pPr>
            <a:lvl2pPr marL="277145" indent="0" algn="ctr">
              <a:buNone/>
              <a:defRPr sz="1213"/>
            </a:lvl2pPr>
            <a:lvl3pPr marL="554290" indent="0" algn="ctr">
              <a:buNone/>
              <a:defRPr sz="1091"/>
            </a:lvl3pPr>
            <a:lvl4pPr marL="831435" indent="0" algn="ctr">
              <a:buNone/>
              <a:defRPr sz="970"/>
            </a:lvl4pPr>
            <a:lvl5pPr marL="1108580" indent="0" algn="ctr">
              <a:buNone/>
              <a:defRPr sz="970"/>
            </a:lvl5pPr>
            <a:lvl6pPr marL="1385725" indent="0" algn="ctr">
              <a:buNone/>
              <a:defRPr sz="970"/>
            </a:lvl6pPr>
            <a:lvl7pPr marL="1662870" indent="0" algn="ctr">
              <a:buNone/>
              <a:defRPr sz="970"/>
            </a:lvl7pPr>
            <a:lvl8pPr marL="1940015" indent="0" algn="ctr">
              <a:buNone/>
              <a:defRPr sz="970"/>
            </a:lvl8pPr>
            <a:lvl9pPr marL="2217160" indent="0" algn="ctr">
              <a:buNone/>
              <a:defRPr sz="97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A3B7E-DD21-4048-88F3-59665D8E8C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03F17-9641-4B84-A974-7D55D06F18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768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94DBB-917B-4186-A703-7409F7CF8E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B72EE-4B45-425F-B500-026DA88CB7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309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5832" y="413978"/>
            <a:ext cx="2351975" cy="658944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906" y="413978"/>
            <a:ext cx="6919580" cy="658944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D20DD-EE55-4DDE-BB8B-8D151B9371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0586A-009D-4946-86B1-6BEB0D580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65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755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7DE13-46BE-4B37-9FBB-8FA2A87D7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FC707-0A99-4B85-9C38-B64E72987C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32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26" y="1938497"/>
            <a:ext cx="9407902" cy="3234423"/>
          </a:xfrm>
        </p:spPr>
        <p:txBody>
          <a:bodyPr anchor="b"/>
          <a:lstStyle>
            <a:lvl1pPr>
              <a:defRPr sz="36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226" y="5203518"/>
            <a:ext cx="9407902" cy="1700906"/>
          </a:xfrm>
        </p:spPr>
        <p:txBody>
          <a:bodyPr/>
          <a:lstStyle>
            <a:lvl1pPr marL="0" indent="0">
              <a:buNone/>
              <a:defRPr sz="1455">
                <a:solidFill>
                  <a:schemeClr val="tx1"/>
                </a:solidFill>
              </a:defRPr>
            </a:lvl1pPr>
            <a:lvl2pPr marL="277145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2pPr>
            <a:lvl3pPr marL="554290" indent="0">
              <a:buNone/>
              <a:defRPr sz="1091">
                <a:solidFill>
                  <a:schemeClr val="tx1">
                    <a:tint val="75000"/>
                  </a:schemeClr>
                </a:solidFill>
              </a:defRPr>
            </a:lvl3pPr>
            <a:lvl4pPr marL="831435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4pPr>
            <a:lvl5pPr marL="1108580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5pPr>
            <a:lvl6pPr marL="1385725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6pPr>
            <a:lvl7pPr marL="1662870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7pPr>
            <a:lvl8pPr marL="1940015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8pPr>
            <a:lvl9pPr marL="2217160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4D596-71CB-401C-BE2A-FF96587D8E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CCBC2-8C21-4C9A-A2A0-C4F7CFD13B6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8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907" y="2069886"/>
            <a:ext cx="4635777" cy="493353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2031" y="2069886"/>
            <a:ext cx="4635777" cy="493353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FDC24-657B-46BD-9F76-F6EB56EE60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B99DA-1B7B-4D03-B44C-EA0B6BFD2A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361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7" y="413979"/>
            <a:ext cx="9407902" cy="150291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1327" y="1906096"/>
            <a:ext cx="4614473" cy="934149"/>
          </a:xfrm>
        </p:spPr>
        <p:txBody>
          <a:bodyPr anchor="b"/>
          <a:lstStyle>
            <a:lvl1pPr marL="0" indent="0">
              <a:buNone/>
              <a:defRPr sz="1455" b="1"/>
            </a:lvl1pPr>
            <a:lvl2pPr marL="277145" indent="0">
              <a:buNone/>
              <a:defRPr sz="1213" b="1"/>
            </a:lvl2pPr>
            <a:lvl3pPr marL="554290" indent="0">
              <a:buNone/>
              <a:defRPr sz="1091" b="1"/>
            </a:lvl3pPr>
            <a:lvl4pPr marL="831435" indent="0">
              <a:buNone/>
              <a:defRPr sz="970" b="1"/>
            </a:lvl4pPr>
            <a:lvl5pPr marL="1108580" indent="0">
              <a:buNone/>
              <a:defRPr sz="970" b="1"/>
            </a:lvl5pPr>
            <a:lvl6pPr marL="1385725" indent="0">
              <a:buNone/>
              <a:defRPr sz="970" b="1"/>
            </a:lvl6pPr>
            <a:lvl7pPr marL="1662870" indent="0">
              <a:buNone/>
              <a:defRPr sz="970" b="1"/>
            </a:lvl7pPr>
            <a:lvl8pPr marL="1940015" indent="0">
              <a:buNone/>
              <a:defRPr sz="970" b="1"/>
            </a:lvl8pPr>
            <a:lvl9pPr marL="2217160" indent="0">
              <a:buNone/>
              <a:defRPr sz="97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1327" y="2840244"/>
            <a:ext cx="4614473" cy="41775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2030" y="1906096"/>
            <a:ext cx="4637199" cy="934149"/>
          </a:xfrm>
        </p:spPr>
        <p:txBody>
          <a:bodyPr anchor="b"/>
          <a:lstStyle>
            <a:lvl1pPr marL="0" indent="0">
              <a:buNone/>
              <a:defRPr sz="1455" b="1"/>
            </a:lvl1pPr>
            <a:lvl2pPr marL="277145" indent="0">
              <a:buNone/>
              <a:defRPr sz="1213" b="1"/>
            </a:lvl2pPr>
            <a:lvl3pPr marL="554290" indent="0">
              <a:buNone/>
              <a:defRPr sz="1091" b="1"/>
            </a:lvl3pPr>
            <a:lvl4pPr marL="831435" indent="0">
              <a:buNone/>
              <a:defRPr sz="970" b="1"/>
            </a:lvl4pPr>
            <a:lvl5pPr marL="1108580" indent="0">
              <a:buNone/>
              <a:defRPr sz="970" b="1"/>
            </a:lvl5pPr>
            <a:lvl6pPr marL="1385725" indent="0">
              <a:buNone/>
              <a:defRPr sz="970" b="1"/>
            </a:lvl6pPr>
            <a:lvl7pPr marL="1662870" indent="0">
              <a:buNone/>
              <a:defRPr sz="970" b="1"/>
            </a:lvl7pPr>
            <a:lvl8pPr marL="1940015" indent="0">
              <a:buNone/>
              <a:defRPr sz="970" b="1"/>
            </a:lvl8pPr>
            <a:lvl9pPr marL="2217160" indent="0">
              <a:buNone/>
              <a:defRPr sz="97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22030" y="2840244"/>
            <a:ext cx="4637199" cy="41775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44564-11C5-49CA-A6C6-0EFA5B9EEF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B411-F8C4-4E71-AA2F-EFB8BA585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79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C5F0A-E814-4F5B-8509-4826EF6EA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3135D-753B-4641-9B40-F5C756AB03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76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9F838-D727-4C3D-981F-C91357BA97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7CFDE-7B0F-4037-894D-A6CABA635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294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7" y="518372"/>
            <a:ext cx="3518021" cy="1814301"/>
          </a:xfrm>
        </p:spPr>
        <p:txBody>
          <a:bodyPr anchor="b"/>
          <a:lstStyle>
            <a:lvl1pPr>
              <a:defRPr sz="194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99" y="1119540"/>
            <a:ext cx="5522030" cy="5525698"/>
          </a:xfrm>
        </p:spPr>
        <p:txBody>
          <a:bodyPr/>
          <a:lstStyle>
            <a:lvl1pPr>
              <a:defRPr sz="1940"/>
            </a:lvl1pPr>
            <a:lvl2pPr>
              <a:defRPr sz="1697"/>
            </a:lvl2pPr>
            <a:lvl3pPr>
              <a:defRPr sz="1455"/>
            </a:lvl3pPr>
            <a:lvl4pPr>
              <a:defRPr sz="1213"/>
            </a:lvl4pPr>
            <a:lvl5pPr>
              <a:defRPr sz="1213"/>
            </a:lvl5pPr>
            <a:lvl6pPr>
              <a:defRPr sz="1213"/>
            </a:lvl6pPr>
            <a:lvl7pPr>
              <a:defRPr sz="1213"/>
            </a:lvl7pPr>
            <a:lvl8pPr>
              <a:defRPr sz="1213"/>
            </a:lvl8pPr>
            <a:lvl9pPr>
              <a:defRPr sz="121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7" y="2332673"/>
            <a:ext cx="3518021" cy="4321564"/>
          </a:xfrm>
        </p:spPr>
        <p:txBody>
          <a:bodyPr/>
          <a:lstStyle>
            <a:lvl1pPr marL="0" indent="0">
              <a:buNone/>
              <a:defRPr sz="970"/>
            </a:lvl1pPr>
            <a:lvl2pPr marL="277145" indent="0">
              <a:buNone/>
              <a:defRPr sz="848"/>
            </a:lvl2pPr>
            <a:lvl3pPr marL="554290" indent="0">
              <a:buNone/>
              <a:defRPr sz="727"/>
            </a:lvl3pPr>
            <a:lvl4pPr marL="831435" indent="0">
              <a:buNone/>
              <a:defRPr sz="606"/>
            </a:lvl4pPr>
            <a:lvl5pPr marL="1108580" indent="0">
              <a:buNone/>
              <a:defRPr sz="606"/>
            </a:lvl5pPr>
            <a:lvl6pPr marL="1385725" indent="0">
              <a:buNone/>
              <a:defRPr sz="606"/>
            </a:lvl6pPr>
            <a:lvl7pPr marL="1662870" indent="0">
              <a:buNone/>
              <a:defRPr sz="606"/>
            </a:lvl7pPr>
            <a:lvl8pPr marL="1940015" indent="0">
              <a:buNone/>
              <a:defRPr sz="606"/>
            </a:lvl8pPr>
            <a:lvl9pPr marL="2217160" indent="0">
              <a:buNone/>
              <a:defRPr sz="60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78700-CC02-43A7-8D67-617F0C9B34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CBD56-090A-4AA6-BB18-0A87B6BE4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50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7" y="518372"/>
            <a:ext cx="3518021" cy="1814301"/>
          </a:xfrm>
        </p:spPr>
        <p:txBody>
          <a:bodyPr anchor="b"/>
          <a:lstStyle>
            <a:lvl1pPr>
              <a:defRPr sz="194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37199" y="1119540"/>
            <a:ext cx="5522030" cy="5525698"/>
          </a:xfrm>
        </p:spPr>
        <p:txBody>
          <a:bodyPr anchor="t"/>
          <a:lstStyle>
            <a:lvl1pPr marL="0" indent="0">
              <a:buNone/>
              <a:defRPr sz="1940"/>
            </a:lvl1pPr>
            <a:lvl2pPr marL="277145" indent="0">
              <a:buNone/>
              <a:defRPr sz="1697"/>
            </a:lvl2pPr>
            <a:lvl3pPr marL="554290" indent="0">
              <a:buNone/>
              <a:defRPr sz="1455"/>
            </a:lvl3pPr>
            <a:lvl4pPr marL="831435" indent="0">
              <a:buNone/>
              <a:defRPr sz="1213"/>
            </a:lvl4pPr>
            <a:lvl5pPr marL="1108580" indent="0">
              <a:buNone/>
              <a:defRPr sz="1213"/>
            </a:lvl5pPr>
            <a:lvl6pPr marL="1385725" indent="0">
              <a:buNone/>
              <a:defRPr sz="1213"/>
            </a:lvl6pPr>
            <a:lvl7pPr marL="1662870" indent="0">
              <a:buNone/>
              <a:defRPr sz="1213"/>
            </a:lvl7pPr>
            <a:lvl8pPr marL="1940015" indent="0">
              <a:buNone/>
              <a:defRPr sz="1213"/>
            </a:lvl8pPr>
            <a:lvl9pPr marL="2217160" indent="0">
              <a:buNone/>
              <a:defRPr sz="1213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7" y="2332673"/>
            <a:ext cx="3518021" cy="4321564"/>
          </a:xfrm>
        </p:spPr>
        <p:txBody>
          <a:bodyPr/>
          <a:lstStyle>
            <a:lvl1pPr marL="0" indent="0">
              <a:buNone/>
              <a:defRPr sz="970"/>
            </a:lvl1pPr>
            <a:lvl2pPr marL="277145" indent="0">
              <a:buNone/>
              <a:defRPr sz="848"/>
            </a:lvl2pPr>
            <a:lvl3pPr marL="554290" indent="0">
              <a:buNone/>
              <a:defRPr sz="727"/>
            </a:lvl3pPr>
            <a:lvl4pPr marL="831435" indent="0">
              <a:buNone/>
              <a:defRPr sz="606"/>
            </a:lvl4pPr>
            <a:lvl5pPr marL="1108580" indent="0">
              <a:buNone/>
              <a:defRPr sz="606"/>
            </a:lvl5pPr>
            <a:lvl6pPr marL="1385725" indent="0">
              <a:buNone/>
              <a:defRPr sz="606"/>
            </a:lvl6pPr>
            <a:lvl7pPr marL="1662870" indent="0">
              <a:buNone/>
              <a:defRPr sz="606"/>
            </a:lvl7pPr>
            <a:lvl8pPr marL="1940015" indent="0">
              <a:buNone/>
              <a:defRPr sz="606"/>
            </a:lvl8pPr>
            <a:lvl9pPr marL="2217160" indent="0">
              <a:buNone/>
              <a:defRPr sz="60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F08AA-2110-42CD-8773-E3A4EF59A3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9A334-02AD-4810-8742-6DB93C5EA2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649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0491" y="414184"/>
            <a:ext cx="9406733" cy="1502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0491" y="2069790"/>
            <a:ext cx="9406733" cy="4933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726450" fontAlgn="auto">
              <a:spcBef>
                <a:spcPts val="0"/>
              </a:spcBef>
              <a:spcAft>
                <a:spcPts val="0"/>
              </a:spcAft>
              <a:defRPr sz="727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884F0B2-B493-4BF7-8ECE-6909FFB28D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2151" y="7206355"/>
            <a:ext cx="3683413" cy="414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726450" fontAlgn="auto">
              <a:spcBef>
                <a:spcPts val="0"/>
              </a:spcBef>
              <a:spcAft>
                <a:spcPts val="0"/>
              </a:spcAft>
              <a:defRPr sz="727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3101" y="7206355"/>
            <a:ext cx="2454124" cy="414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726450" fontAlgn="auto">
              <a:spcBef>
                <a:spcPts val="0"/>
              </a:spcBef>
              <a:spcAft>
                <a:spcPts val="0"/>
              </a:spcAft>
              <a:defRPr sz="727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74A00B5-3BCE-4728-91D6-CDCA4B0AE92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553416" rtl="0" fontAlgn="base">
        <a:lnSpc>
          <a:spcPct val="90000"/>
        </a:lnSpc>
        <a:spcBef>
          <a:spcPct val="0"/>
        </a:spcBef>
        <a:spcAft>
          <a:spcPct val="0"/>
        </a:spcAft>
        <a:defRPr kumimoji="1" sz="2638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53416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553416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553416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553416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325938" algn="l" defTabSz="553416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651876" algn="l" defTabSz="553416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977814" algn="l" defTabSz="553416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303752" algn="l" defTabSz="553416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38071" indent="-138071" algn="l" defTabSz="553416" rtl="0" fontAlgn="base">
        <a:lnSpc>
          <a:spcPct val="90000"/>
        </a:lnSpc>
        <a:spcBef>
          <a:spcPts val="606"/>
        </a:spcBef>
        <a:spcAft>
          <a:spcPct val="0"/>
        </a:spcAft>
        <a:buFont typeface="Arial" pitchFamily="34" charset="0"/>
        <a:buChar char="•"/>
        <a:defRPr kumimoji="1" sz="1640" kern="1200">
          <a:solidFill>
            <a:schemeClr val="tx1"/>
          </a:solidFill>
          <a:latin typeface="+mn-lt"/>
          <a:ea typeface="+mn-ea"/>
          <a:cs typeface="+mn-cs"/>
        </a:defRPr>
      </a:lvl1pPr>
      <a:lvl2pPr marL="415345" indent="-138071" algn="l" defTabSz="553416" rtl="0" fontAlgn="base">
        <a:lnSpc>
          <a:spcPct val="90000"/>
        </a:lnSpc>
        <a:spcBef>
          <a:spcPts val="303"/>
        </a:spcBef>
        <a:spcAft>
          <a:spcPct val="0"/>
        </a:spcAft>
        <a:buFont typeface="Arial" pitchFamily="34" charset="0"/>
        <a:buChar char="•"/>
        <a:defRPr kumimoji="1" sz="1426" kern="1200">
          <a:solidFill>
            <a:schemeClr val="tx1"/>
          </a:solidFill>
          <a:latin typeface="+mn-lt"/>
          <a:ea typeface="+mn-ea"/>
          <a:cs typeface="+mn-cs"/>
        </a:defRPr>
      </a:lvl2pPr>
      <a:lvl3pPr marL="692618" indent="-138071" algn="l" defTabSz="553416" rtl="0" fontAlgn="base">
        <a:lnSpc>
          <a:spcPct val="90000"/>
        </a:lnSpc>
        <a:spcBef>
          <a:spcPts val="303"/>
        </a:spcBef>
        <a:spcAft>
          <a:spcPct val="0"/>
        </a:spcAft>
        <a:buFont typeface="Arial" pitchFamily="34" charset="0"/>
        <a:buChar char="•"/>
        <a:defRPr kumimoji="1" sz="1212" kern="1200">
          <a:solidFill>
            <a:schemeClr val="tx1"/>
          </a:solidFill>
          <a:latin typeface="+mn-lt"/>
          <a:ea typeface="+mn-ea"/>
          <a:cs typeface="+mn-cs"/>
        </a:defRPr>
      </a:lvl3pPr>
      <a:lvl4pPr marL="969892" indent="-138071" algn="l" defTabSz="553416" rtl="0" fontAlgn="base">
        <a:lnSpc>
          <a:spcPct val="90000"/>
        </a:lnSpc>
        <a:spcBef>
          <a:spcPts val="303"/>
        </a:spcBef>
        <a:spcAft>
          <a:spcPct val="0"/>
        </a:spcAft>
        <a:buFont typeface="Arial" pitchFamily="34" charset="0"/>
        <a:buChar char="•"/>
        <a:defRPr kumimoji="1" sz="1069" kern="1200">
          <a:solidFill>
            <a:schemeClr val="tx1"/>
          </a:solidFill>
          <a:latin typeface="+mn-lt"/>
          <a:ea typeface="+mn-ea"/>
          <a:cs typeface="+mn-cs"/>
        </a:defRPr>
      </a:lvl4pPr>
      <a:lvl5pPr marL="1246034" indent="-138071" algn="l" defTabSz="553416" rtl="0" fontAlgn="base">
        <a:lnSpc>
          <a:spcPct val="90000"/>
        </a:lnSpc>
        <a:spcBef>
          <a:spcPts val="303"/>
        </a:spcBef>
        <a:spcAft>
          <a:spcPct val="0"/>
        </a:spcAft>
        <a:buFont typeface="Arial" pitchFamily="34" charset="0"/>
        <a:buChar char="•"/>
        <a:defRPr kumimoji="1" sz="1069" kern="1200">
          <a:solidFill>
            <a:schemeClr val="tx1"/>
          </a:solidFill>
          <a:latin typeface="+mn-lt"/>
          <a:ea typeface="+mn-ea"/>
          <a:cs typeface="+mn-cs"/>
        </a:defRPr>
      </a:lvl5pPr>
      <a:lvl6pPr marL="1524297" indent="-138573" algn="l" defTabSz="554290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6pPr>
      <a:lvl7pPr marL="1801443" indent="-138573" algn="l" defTabSz="554290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7pPr>
      <a:lvl8pPr marL="2078588" indent="-138573" algn="l" defTabSz="554290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8pPr>
      <a:lvl9pPr marL="2355732" indent="-138573" algn="l" defTabSz="554290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290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1pPr>
      <a:lvl2pPr marL="277145" algn="l" defTabSz="554290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2pPr>
      <a:lvl3pPr marL="554290" algn="l" defTabSz="554290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3pPr>
      <a:lvl4pPr marL="831435" algn="l" defTabSz="554290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4pPr>
      <a:lvl5pPr marL="1108580" algn="l" defTabSz="554290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5pPr>
      <a:lvl6pPr marL="1385725" algn="l" defTabSz="554290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6pPr>
      <a:lvl7pPr marL="1662870" algn="l" defTabSz="554290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7pPr>
      <a:lvl8pPr marL="1940015" algn="l" defTabSz="554290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8pPr>
      <a:lvl9pPr marL="2217160" algn="l" defTabSz="554290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07713" cy="7771269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1240972" y="557906"/>
            <a:ext cx="1004229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お持ち帰りできます！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240972" y="1805915"/>
            <a:ext cx="9102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営業時間　</a:t>
            </a:r>
            <a:r>
              <a:rPr lang="en-US" altLang="ja-JP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11</a:t>
            </a:r>
            <a:r>
              <a:rPr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</a:t>
            </a:r>
            <a:r>
              <a:rPr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lang="en-US" altLang="ja-JP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14</a:t>
            </a:r>
            <a:r>
              <a:rPr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00</a:t>
            </a:r>
            <a:r>
              <a:rPr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　</a:t>
            </a:r>
            <a:r>
              <a:rPr lang="en-US" altLang="ja-JP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16</a:t>
            </a:r>
            <a:r>
              <a:rPr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00</a:t>
            </a:r>
            <a:r>
              <a:rPr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lang="en-US" altLang="ja-JP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22</a:t>
            </a:r>
            <a:r>
              <a:rPr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00</a:t>
            </a:r>
            <a:r>
              <a:rPr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947944" y="4410809"/>
            <a:ext cx="27508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からあげ</a:t>
            </a:r>
            <a:endParaRPr lang="en-US" altLang="ja-JP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２８０円</a:t>
            </a:r>
            <a:r>
              <a:rPr lang="en-US" altLang="ja-JP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/100g (</a:t>
            </a:r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税込</a:t>
            </a:r>
            <a:r>
              <a:rPr lang="en-US" altLang="ja-JP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)</a:t>
            </a:r>
            <a:endParaRPr lang="ja-JP" altLang="en-US" sz="2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115952" y="4343572"/>
            <a:ext cx="29029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からあげ弁当</a:t>
            </a:r>
            <a:endParaRPr lang="en-US" altLang="ja-JP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４個入り　５００円</a:t>
            </a:r>
            <a:r>
              <a:rPr lang="en-US" altLang="ja-JP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税込</a:t>
            </a:r>
            <a:r>
              <a:rPr lang="en-US" altLang="ja-JP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)</a:t>
            </a:r>
          </a:p>
          <a:p>
            <a:pPr algn="ctr"/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５個入り　５７０円</a:t>
            </a:r>
            <a:r>
              <a:rPr lang="en-US" altLang="ja-JP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税込</a:t>
            </a:r>
            <a:r>
              <a:rPr lang="en-US" altLang="ja-JP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)</a:t>
            </a:r>
            <a:endParaRPr lang="ja-JP" altLang="en-US" sz="2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401142" y="4431243"/>
            <a:ext cx="2558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橋丼</a:t>
            </a:r>
            <a:endParaRPr lang="en-US" altLang="ja-JP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７５０円</a:t>
            </a:r>
            <a:r>
              <a:rPr lang="en-US" altLang="ja-JP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税込</a:t>
            </a:r>
            <a:r>
              <a:rPr lang="en-US" altLang="ja-JP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)</a:t>
            </a:r>
            <a:endParaRPr lang="ja-JP" altLang="en-US" sz="2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33087" y="6997181"/>
            <a:ext cx="984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こちらのチラシ持参でからあげ</a:t>
            </a:r>
            <a:r>
              <a:rPr lang="en-US" altLang="ja-JP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つサービス！　</a:t>
            </a:r>
            <a:r>
              <a:rPr lang="en-US" altLang="ja-JP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TEL.</a:t>
            </a:r>
            <a:r>
              <a:rPr lang="en-US" altLang="ja-JP" sz="2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042-849-7805</a:t>
            </a:r>
            <a:r>
              <a:rPr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D04DEE69-2259-4345-B7CD-F4C50C27F7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170" y="2557533"/>
            <a:ext cx="2815557" cy="187464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B989FD8-2906-452F-AFBE-DDC61F95E1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115" y="2557533"/>
            <a:ext cx="2826182" cy="1882116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A7A8A471-95CD-440D-B5A0-D4E28F9791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86" y="2560068"/>
            <a:ext cx="2815076" cy="1874323"/>
          </a:xfrm>
          <a:prstGeom prst="rect">
            <a:avLst/>
          </a:prstGeom>
        </p:spPr>
      </p:pic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45F79E8A-FAB4-45A0-A089-A4707AF2F3F2}"/>
              </a:ext>
            </a:extLst>
          </p:cNvPr>
          <p:cNvCxnSpPr>
            <a:cxnSpLocks/>
          </p:cNvCxnSpPr>
          <p:nvPr/>
        </p:nvCxnSpPr>
        <p:spPr>
          <a:xfrm>
            <a:off x="883698" y="5367726"/>
            <a:ext cx="88599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901EA94-DF7D-471B-B17A-62A314B3CF27}"/>
              </a:ext>
            </a:extLst>
          </p:cNvPr>
          <p:cNvSpPr txBox="1"/>
          <p:nvPr/>
        </p:nvSpPr>
        <p:spPr>
          <a:xfrm>
            <a:off x="1905093" y="5429933"/>
            <a:ext cx="3109171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からあげ　</a:t>
            </a:r>
            <a:r>
              <a:rPr kumimoji="1" lang="en-US" altLang="ja-JP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IBUKI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3D64705-2986-4E7E-8343-404BC826B186}"/>
              </a:ext>
            </a:extLst>
          </p:cNvPr>
          <p:cNvSpPr txBox="1"/>
          <p:nvPr/>
        </p:nvSpPr>
        <p:spPr>
          <a:xfrm>
            <a:off x="1905093" y="5806021"/>
            <a:ext cx="5696262" cy="709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0" i="0" dirty="0"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〒</a:t>
            </a:r>
            <a:r>
              <a:rPr lang="en-US" altLang="ja-JP" b="0" i="0" dirty="0"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186-0004 </a:t>
            </a:r>
          </a:p>
          <a:p>
            <a:r>
              <a:rPr lang="ja-JP" altLang="en-US" b="0" i="0" dirty="0"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東京都国立市中１丁目１０−２</a:t>
            </a:r>
            <a:endParaRPr lang="ja-JP" altLang="en-US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BB4E3CA7-E8B1-49D3-87CE-7836D4FE49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353" y="5456331"/>
            <a:ext cx="1947002" cy="1077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5CA17916-4C98-47B0-A89A-31A8E458A3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86" y="5630436"/>
            <a:ext cx="879438" cy="70936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F10078E-8898-477C-AE31-7C7301A460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044" y="5497781"/>
            <a:ext cx="1102467" cy="110246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C41764C-8D5A-4AC4-893D-A63C74F9D6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6193" y="5543531"/>
            <a:ext cx="508525" cy="5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37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3"/>
            <a:ext cx="10907713" cy="7771269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C39DE9E-22D4-4D9B-A0F4-94BDAD16AB48}"/>
              </a:ext>
            </a:extLst>
          </p:cNvPr>
          <p:cNvSpPr txBox="1"/>
          <p:nvPr/>
        </p:nvSpPr>
        <p:spPr>
          <a:xfrm>
            <a:off x="1157124" y="712704"/>
            <a:ext cx="10042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dirty="0">
                <a:solidFill>
                  <a:srgbClr val="FFFF99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事前注文で待たずに受取可能</a:t>
            </a:r>
            <a:endParaRPr lang="ja-JP" altLang="en-US" sz="5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9763F17-9806-4754-A41F-3398EA4BF01C}"/>
              </a:ext>
            </a:extLst>
          </p:cNvPr>
          <p:cNvSpPr txBox="1"/>
          <p:nvPr/>
        </p:nvSpPr>
        <p:spPr>
          <a:xfrm>
            <a:off x="1157124" y="1636034"/>
            <a:ext cx="9841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800" b="1" spc="-55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Microsoft JhengHei"/>
              </a:rPr>
              <a:t>お客様自身のスマートフォンで注文が可能なセルフオーダーシステム</a:t>
            </a:r>
            <a:endParaRPr lang="en-US" altLang="ja-JP" sz="1800" b="1" spc="-55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Microsoft JhengHei"/>
            </a:endParaRPr>
          </a:p>
          <a:p>
            <a:pPr algn="ctr"/>
            <a:r>
              <a:rPr lang="en-US" altLang="ja-JP" sz="1800" b="1" spc="-55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Microsoft JhengHei"/>
              </a:rPr>
              <a:t>TALABO</a:t>
            </a:r>
            <a:r>
              <a:rPr lang="ja-JP" altLang="en-US" sz="1800" b="1" spc="-55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Microsoft JhengHei"/>
              </a:rPr>
              <a:t>を導入してます</a:t>
            </a:r>
            <a:endParaRPr lang="ja-JP" altLang="en-US" sz="18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11" name="図 10" descr="挿絵, プレート が含まれている画像&#10;&#10;自動的に生成された説明">
            <a:extLst>
              <a:ext uri="{FF2B5EF4-FFF2-40B4-BE49-F238E27FC236}">
                <a16:creationId xmlns:a16="http://schemas.microsoft.com/office/drawing/2014/main" id="{FB896A5C-FC00-4BB8-B315-1929B8CAE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580" y="5444278"/>
            <a:ext cx="2604981" cy="861030"/>
          </a:xfrm>
          <a:prstGeom prst="rect">
            <a:avLst/>
          </a:prstGeom>
        </p:spPr>
      </p:pic>
      <p:sp>
        <p:nvSpPr>
          <p:cNvPr id="26" name="object 55">
            <a:extLst>
              <a:ext uri="{FF2B5EF4-FFF2-40B4-BE49-F238E27FC236}">
                <a16:creationId xmlns:a16="http://schemas.microsoft.com/office/drawing/2014/main" id="{C8E73354-B72F-48FC-B6FA-86EC0BFCCBAC}"/>
              </a:ext>
            </a:extLst>
          </p:cNvPr>
          <p:cNvSpPr/>
          <p:nvPr/>
        </p:nvSpPr>
        <p:spPr>
          <a:xfrm>
            <a:off x="795919" y="2462644"/>
            <a:ext cx="4258682" cy="28502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DF292804-1EFA-4389-A743-A95D9659600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1828" y="3915933"/>
            <a:ext cx="1684416" cy="2519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object 149">
            <a:extLst>
              <a:ext uri="{FF2B5EF4-FFF2-40B4-BE49-F238E27FC236}">
                <a16:creationId xmlns:a16="http://schemas.microsoft.com/office/drawing/2014/main" id="{DDEE44A3-A6AA-4AC9-BCBB-115633934586}"/>
              </a:ext>
            </a:extLst>
          </p:cNvPr>
          <p:cNvSpPr txBox="1"/>
          <p:nvPr/>
        </p:nvSpPr>
        <p:spPr>
          <a:xfrm>
            <a:off x="5369511" y="3205695"/>
            <a:ext cx="4692581" cy="2934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4375">
              <a:lnSpc>
                <a:spcPct val="100000"/>
              </a:lnSpc>
              <a:spcBef>
                <a:spcPts val="100"/>
              </a:spcBef>
            </a:pPr>
            <a:r>
              <a:rPr lang="ja-JP" altLang="en-US" sz="2400" b="1" spc="-85" dirty="0">
                <a:solidFill>
                  <a:srgbClr val="231F20"/>
                </a:solidFill>
                <a:latin typeface="+mj-ea"/>
                <a:ea typeface="+mj-ea"/>
                <a:cs typeface="Microsoft JhengHei"/>
              </a:rPr>
              <a:t>　　　　</a:t>
            </a:r>
            <a:r>
              <a:rPr sz="2400" b="1" spc="-85" dirty="0" err="1">
                <a:solidFill>
                  <a:srgbClr val="231F20"/>
                </a:solidFill>
                <a:latin typeface="+mj-ea"/>
                <a:ea typeface="+mj-ea"/>
                <a:cs typeface="Microsoft JhengHei"/>
              </a:rPr>
              <a:t>QR</a:t>
            </a:r>
            <a:r>
              <a:rPr sz="2400" b="1" spc="-114" dirty="0" err="1">
                <a:solidFill>
                  <a:srgbClr val="231F20"/>
                </a:solidFill>
                <a:latin typeface="+mj-ea"/>
                <a:ea typeface="+mj-ea"/>
                <a:cs typeface="Microsoft JhengHei"/>
              </a:rPr>
              <a:t>コードで</a:t>
            </a:r>
            <a:endParaRPr sz="2400" dirty="0">
              <a:latin typeface="+mj-ea"/>
              <a:ea typeface="+mj-ea"/>
              <a:cs typeface="Microsoft JhengHei"/>
            </a:endParaRPr>
          </a:p>
          <a:p>
            <a:pPr marL="714375">
              <a:lnSpc>
                <a:spcPct val="100000"/>
              </a:lnSpc>
            </a:pPr>
            <a:r>
              <a:rPr lang="ja-JP" altLang="en-US" sz="2400" b="1" spc="-45" dirty="0">
                <a:solidFill>
                  <a:srgbClr val="231F20"/>
                </a:solidFill>
                <a:latin typeface="+mj-ea"/>
                <a:ea typeface="+mj-ea"/>
                <a:cs typeface="Microsoft JhengHei"/>
              </a:rPr>
              <a:t>　　　　</a:t>
            </a:r>
            <a:r>
              <a:rPr sz="2400" b="1" spc="-45" dirty="0" err="1">
                <a:solidFill>
                  <a:srgbClr val="231F20"/>
                </a:solidFill>
                <a:latin typeface="+mj-ea"/>
                <a:ea typeface="+mj-ea"/>
                <a:cs typeface="Microsoft JhengHei"/>
              </a:rPr>
              <a:t>簡単モバイルオーダ</a:t>
            </a:r>
            <a:r>
              <a:rPr sz="2400" b="1" spc="-45" dirty="0">
                <a:solidFill>
                  <a:srgbClr val="231F20"/>
                </a:solidFill>
                <a:latin typeface="+mj-ea"/>
                <a:ea typeface="+mj-ea"/>
                <a:cs typeface="Microsoft JhengHei"/>
              </a:rPr>
              <a:t>ー</a:t>
            </a:r>
            <a:endParaRPr lang="en-US" altLang="ja-JP" sz="2400" b="1" spc="-45" dirty="0">
              <a:solidFill>
                <a:srgbClr val="231F20"/>
              </a:solidFill>
              <a:latin typeface="+mj-ea"/>
              <a:ea typeface="+mj-ea"/>
              <a:cs typeface="Microsoft JhengHei"/>
            </a:endParaRPr>
          </a:p>
          <a:p>
            <a:pPr marL="714375">
              <a:lnSpc>
                <a:spcPct val="100000"/>
              </a:lnSpc>
            </a:pPr>
            <a:endParaRPr sz="2400" dirty="0">
              <a:latin typeface="+mj-ea"/>
              <a:ea typeface="+mj-ea"/>
              <a:cs typeface="Microsoft JhengHei"/>
            </a:endParaRPr>
          </a:p>
          <a:p>
            <a:pPr marL="12700" marR="5080">
              <a:lnSpc>
                <a:spcPct val="150000"/>
              </a:lnSpc>
              <a:spcBef>
                <a:spcPts val="1635"/>
              </a:spcBef>
            </a:pPr>
            <a:r>
              <a:rPr lang="ja-JP" altLang="en-US" sz="1800" b="1" spc="-80" dirty="0">
                <a:latin typeface="+mj-ea"/>
                <a:ea typeface="+mj-ea"/>
                <a:cs typeface="Microsoft JhengHei"/>
              </a:rPr>
              <a:t>スマートフォンでこちらの二次元バーコードを</a:t>
            </a:r>
            <a:r>
              <a:rPr lang="ja-JP" altLang="en-US" sz="1800" b="1" u="dbl" spc="-80" dirty="0">
                <a:latin typeface="+mj-ea"/>
                <a:ea typeface="+mj-ea"/>
                <a:cs typeface="Microsoft JhengHei"/>
              </a:rPr>
              <a:t>読み取って注文ページにアクセスしてください。</a:t>
            </a:r>
            <a:endParaRPr sz="1800" b="1" u="dbl" dirty="0">
              <a:latin typeface="+mj-ea"/>
              <a:ea typeface="+mj-ea"/>
              <a:cs typeface="Microsoft JhengHei"/>
            </a:endParaRPr>
          </a:p>
          <a:p>
            <a:pPr marL="12700" marR="64135">
              <a:lnSpc>
                <a:spcPct val="150000"/>
              </a:lnSpc>
            </a:pPr>
            <a:r>
              <a:rPr lang="ja-JP" altLang="en-US" sz="1800" b="1" u="dbl" spc="-75" dirty="0">
                <a:solidFill>
                  <a:srgbClr val="E50112"/>
                </a:solidFill>
                <a:latin typeface="+mj-ea"/>
                <a:ea typeface="+mj-ea"/>
                <a:cs typeface="Microsoft JhengHei"/>
              </a:rPr>
              <a:t>会員登録やアプリのインストールは不要。</a:t>
            </a:r>
            <a:r>
              <a:rPr lang="ja-JP" altLang="en-US" sz="1800" b="1" spc="-50" dirty="0">
                <a:latin typeface="+mj-ea"/>
                <a:ea typeface="+mj-ea"/>
                <a:cs typeface="Microsoft JhengHei"/>
              </a:rPr>
              <a:t>すぐに注文を始めることができます。</a:t>
            </a:r>
            <a:endParaRPr sz="1800" b="1" dirty="0">
              <a:latin typeface="+mj-ea"/>
              <a:ea typeface="+mj-ea"/>
              <a:cs typeface="Microsoft JhengHei"/>
            </a:endParaRPr>
          </a:p>
        </p:txBody>
      </p:sp>
      <p:sp>
        <p:nvSpPr>
          <p:cNvPr id="29" name="object 58">
            <a:extLst>
              <a:ext uri="{FF2B5EF4-FFF2-40B4-BE49-F238E27FC236}">
                <a16:creationId xmlns:a16="http://schemas.microsoft.com/office/drawing/2014/main" id="{CDFB08AE-6A8A-4125-9880-CBC0BE9D2FFD}"/>
              </a:ext>
            </a:extLst>
          </p:cNvPr>
          <p:cNvSpPr/>
          <p:nvPr/>
        </p:nvSpPr>
        <p:spPr>
          <a:xfrm>
            <a:off x="5369511" y="3014506"/>
            <a:ext cx="1276141" cy="12140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6222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0BBFBC3-4623-4D6E-99A4-BD80DD474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039" y="3149496"/>
            <a:ext cx="1495634" cy="14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13053"/>
      </p:ext>
    </p:extLst>
  </p:cSld>
  <p:clrMapOvr>
    <a:masterClrMapping/>
  </p:clrMapOvr>
</p:sld>
</file>

<file path=ppt/theme/theme1.xml><?xml version="1.0" encoding="utf-8"?>
<a:theme xmlns:a="http://schemas.openxmlformats.org/drawingml/2006/main" name="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074_クリスマス</Template>
  <TotalTime>0</TotalTime>
  <Words>140</Words>
  <Application>Microsoft Office PowerPoint</Application>
  <PresentationFormat>ユーザー設定</PresentationFormat>
  <Paragraphs>21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2" baseType="lpstr">
      <vt:lpstr>HGP創英角ｺﾞｼｯｸUB</vt:lpstr>
      <vt:lpstr>HG創英角ｺﾞｼｯｸUB</vt:lpstr>
      <vt:lpstr>HG創英角ﾎﾟｯﾌﾟ体</vt:lpstr>
      <vt:lpstr>ＭＳ Ｐゴシック</vt:lpstr>
      <vt:lpstr>游ゴシック</vt:lpstr>
      <vt:lpstr>Arial</vt:lpstr>
      <vt:lpstr>Calibri</vt:lpstr>
      <vt:lpstr>Calibri Light</vt:lpstr>
      <vt:lpstr>ガイド入りテンプレートサンプル20130531三木さん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2014-07-29T11:35:20Z</dcterms:created>
  <dcterms:modified xsi:type="dcterms:W3CDTF">2020-08-26T08:24:11Z</dcterms:modified>
</cp:coreProperties>
</file>