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7" r:id="rId2"/>
    <p:sldId id="265" r:id="rId3"/>
    <p:sldId id="261" r:id="rId4"/>
    <p:sldId id="267" r:id="rId5"/>
    <p:sldId id="266" r:id="rId6"/>
    <p:sldId id="270" r:id="rId7"/>
    <p:sldId id="271" r:id="rId8"/>
    <p:sldId id="273" r:id="rId9"/>
  </p:sldIdLst>
  <p:sldSz cx="12192000" cy="6858000"/>
  <p:notesSz cx="6797675" cy="99266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536CA39-D1B4-4A38-BF5D-D491EC3B6CD7}">
          <p14:sldIdLst>
            <p14:sldId id="257"/>
            <p14:sldId id="265"/>
            <p14:sldId id="261"/>
            <p14:sldId id="267"/>
          </p14:sldIdLst>
        </p14:section>
        <p14:section name="タイトルなしのセクション" id="{5191911D-6503-4588-AA5E-BABF38DF0412}">
          <p14:sldIdLst>
            <p14:sldId id="266"/>
            <p14:sldId id="270"/>
            <p14:sldId id="271"/>
            <p14:sldId id="2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9B887"/>
    <a:srgbClr val="FFCCCC"/>
    <a:srgbClr val="FF99FF"/>
    <a:srgbClr val="FFFFFF"/>
    <a:srgbClr val="F4F9FD"/>
    <a:srgbClr val="F9D7BE"/>
    <a:srgbClr val="FAC9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5011" autoAdjust="0"/>
  </p:normalViewPr>
  <p:slideViewPr>
    <p:cSldViewPr snapToGrid="0">
      <p:cViewPr varScale="1">
        <p:scale>
          <a:sx n="96" d="100"/>
          <a:sy n="96" d="100"/>
        </p:scale>
        <p:origin x="90" y="402"/>
      </p:cViewPr>
      <p:guideLst/>
    </p:cSldViewPr>
  </p:slideViewPr>
  <p:notesTextViewPr>
    <p:cViewPr>
      <p:scale>
        <a:sx n="1" d="1"/>
        <a:sy n="1" d="1"/>
      </p:scale>
      <p:origin x="0" y="0"/>
    </p:cViewPr>
  </p:notesTextViewPr>
  <p:notesViewPr>
    <p:cSldViewPr snapToGrid="0">
      <p:cViewPr varScale="1">
        <p:scale>
          <a:sx n="83" d="100"/>
          <a:sy n="83" d="100"/>
        </p:scale>
        <p:origin x="267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2BC11-90CF-49FF-8D61-E8A8AAFE1BB6}" type="doc">
      <dgm:prSet loTypeId="urn:microsoft.com/office/officeart/2005/8/layout/hierarchy4" loCatId="list" qsTypeId="urn:microsoft.com/office/officeart/2005/8/quickstyle/simple1" qsCatId="simple" csTypeId="urn:microsoft.com/office/officeart/2005/8/colors/colorful1" csCatId="colorful" phldr="1"/>
      <dgm:spPr/>
      <dgm:t>
        <a:bodyPr rtlCol="0"/>
        <a:lstStyle/>
        <a:p>
          <a:pPr rtl="0"/>
          <a:endParaRPr lang="en-US"/>
        </a:p>
      </dgm:t>
    </dgm:pt>
    <dgm:pt modelId="{0EFAF7DB-220E-474B-A306-B18848A2E64E}">
      <dgm:prSet phldrT="[Text]" custT="1"/>
      <dgm:spPr>
        <a:solidFill>
          <a:schemeClr val="accent5">
            <a:lumMod val="50000"/>
          </a:schemeClr>
        </a:solidFill>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残業なし</a:t>
          </a:r>
          <a:endParaRPr lang="en-US" altLang="ja-JP" sz="1600" b="1" noProof="0" dirty="0">
            <a:latin typeface="ＭＳ Ｐゴシック" panose="020B0600070205080204" pitchFamily="50" charset="-128"/>
            <a:ea typeface="ＭＳ Ｐゴシック" panose="020B0600070205080204" pitchFamily="50" charset="-128"/>
          </a:endParaRPr>
        </a:p>
      </dgm:t>
    </dgm:pt>
    <dgm:pt modelId="{ADEA5C60-BA03-45CE-8AE4-87E8350E817F}" type="parTrans" cxnId="{E88E6FD0-5EE8-42CE-8AC4-D71962510EE7}">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8655DB40-16AB-41AF-B7B9-C009642A6E8E}" type="sibTrans" cxnId="{E88E6FD0-5EE8-42CE-8AC4-D71962510EE7}">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9CA7C66F-6CF9-4093-95BD-C861D9811AA0}">
      <dgm:prSet phldrT="[Text]" custT="1"/>
      <dgm:spPr>
        <a:solidFill>
          <a:schemeClr val="accent3">
            <a:lumMod val="50000"/>
          </a:schemeClr>
        </a:solidFill>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持ち帰り仕事なし</a:t>
          </a:r>
          <a:endParaRPr lang="en-US" altLang="ja-JP" sz="1600" b="1" noProof="0" dirty="0">
            <a:latin typeface="ＭＳ Ｐゴシック" panose="020B0600070205080204" pitchFamily="50" charset="-128"/>
            <a:ea typeface="ＭＳ Ｐゴシック" panose="020B0600070205080204" pitchFamily="50" charset="-128"/>
          </a:endParaRPr>
        </a:p>
      </dgm:t>
      <dgm:extLst>
        <a:ext uri="{E40237B7-FDA0-4F09-8148-C483321AD2D9}">
          <dgm14:cNvPr xmlns:dgm14="http://schemas.microsoft.com/office/drawing/2010/diagram" id="0" name="" descr="Basic Block List" title="SmartArt"/>
        </a:ext>
      </dgm:extLst>
    </dgm:pt>
    <dgm:pt modelId="{5C383048-3A83-419C-82E9-AA46D2B4FFD3}" type="parTrans" cxnId="{1A254136-9EEE-43D0-BC71-1289B085104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9AC506A7-F034-46F5-B26F-46FD22856FB4}" type="sibTrans" cxnId="{1A254136-9EEE-43D0-BC71-1289B085104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8AEC6483-23EF-4414-8E2A-6A005181899E}">
      <dgm:prSet phldrT="[Text]" custT="1"/>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有給休暇</a:t>
          </a:r>
          <a:endParaRPr lang="en-US" altLang="ja-JP" sz="1600" b="1" noProof="0" dirty="0">
            <a:latin typeface="ＭＳ Ｐゴシック" panose="020B0600070205080204" pitchFamily="50" charset="-128"/>
            <a:ea typeface="ＭＳ Ｐゴシック" panose="020B0600070205080204" pitchFamily="50" charset="-128"/>
          </a:endParaRPr>
        </a:p>
      </dgm:t>
    </dgm:pt>
    <dgm:pt modelId="{526DBE94-00A7-461E-AF61-51DFFA468BD0}" type="parTrans" cxnId="{976405B9-79B8-494E-A105-801AB128A327}">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C81D2561-AE20-4589-919A-5479573342B0}" type="sibTrans" cxnId="{976405B9-79B8-494E-A105-801AB128A327}">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056BF56F-CC43-4DDD-9D89-CA94DE101ECC}">
      <dgm:prSet phldrT="[Text]" custT="1"/>
      <dgm:spPr>
        <a:solidFill>
          <a:schemeClr val="accent5">
            <a:lumMod val="75000"/>
          </a:schemeClr>
        </a:solidFill>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雇用保険</a:t>
          </a:r>
          <a:endParaRPr lang="en-US" altLang="ja-JP" sz="1600" b="1" noProof="0" dirty="0">
            <a:latin typeface="ＭＳ Ｐゴシック" panose="020B0600070205080204" pitchFamily="50" charset="-128"/>
            <a:ea typeface="ＭＳ Ｐゴシック" panose="020B0600070205080204" pitchFamily="50" charset="-128"/>
          </a:endParaRPr>
        </a:p>
      </dgm:t>
    </dgm:pt>
    <dgm:pt modelId="{001921C4-E4A3-488C-B466-13D798BB2038}" type="parTrans" cxnId="{778F2B2A-B50E-4B4B-8031-BBB0BAF3076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B28DA56B-359A-427D-B40B-7C9A5E29DAD4}" type="sibTrans" cxnId="{778F2B2A-B50E-4B4B-8031-BBB0BAF3076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204779DA-9EFD-416C-AA17-3047285492E6}">
      <dgm:prSet phldrT="[Text]" custT="1"/>
      <dgm:spPr>
        <a:solidFill>
          <a:schemeClr val="accent6">
            <a:lumMod val="50000"/>
          </a:schemeClr>
        </a:solidFill>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社会保険</a:t>
          </a:r>
          <a:endParaRPr lang="en-US" altLang="ja-JP" sz="1600" b="1" noProof="0" dirty="0">
            <a:latin typeface="ＭＳ Ｐゴシック" panose="020B0600070205080204" pitchFamily="50" charset="-128"/>
            <a:ea typeface="ＭＳ Ｐゴシック" panose="020B0600070205080204" pitchFamily="50" charset="-128"/>
          </a:endParaRPr>
        </a:p>
      </dgm:t>
    </dgm:pt>
    <dgm:pt modelId="{10182E5A-267A-4FF5-8BE4-365E5F0F59FD}" type="parTrans" cxnId="{4B45AE37-5E95-4459-A22C-A76A562E440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89F8EF12-ABE9-4852-AA60-32F3BE4FD92C}" type="sibTrans" cxnId="{4B45AE37-5E95-4459-A22C-A76A562E440A}">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FBE57202-63C6-4AC6-8A48-2F7EEDE18422}">
      <dgm:prSet phldrT="[Text]" custT="1"/>
      <dgm:spPr>
        <a:solidFill>
          <a:schemeClr val="accent2">
            <a:lumMod val="50000"/>
          </a:schemeClr>
        </a:solidFill>
      </dgm:spPr>
      <dgm:t>
        <a:bodyPr vert="eaVert" rtlCol="0"/>
        <a:lstStyle/>
        <a:p>
          <a:pPr rtl="0"/>
          <a:r>
            <a:rPr lang="ja-JP" altLang="en-US" sz="1600" b="1" noProof="0" dirty="0">
              <a:latin typeface="ＭＳ Ｐゴシック" panose="020B0600070205080204" pitchFamily="50" charset="-128"/>
              <a:ea typeface="ＭＳ Ｐゴシック" panose="020B0600070205080204" pitchFamily="50" charset="-128"/>
            </a:rPr>
            <a:t>産休・育休</a:t>
          </a:r>
          <a:endParaRPr lang="en-US" altLang="ja-JP" sz="1600" b="1" noProof="0" dirty="0">
            <a:latin typeface="ＭＳ Ｐゴシック" panose="020B0600070205080204" pitchFamily="50" charset="-128"/>
            <a:ea typeface="ＭＳ Ｐゴシック" panose="020B0600070205080204" pitchFamily="50" charset="-128"/>
          </a:endParaRPr>
        </a:p>
      </dgm:t>
    </dgm:pt>
    <dgm:pt modelId="{22E9EA7B-06A1-4DB0-8C13-4FDDC38F5300}" type="parTrans" cxnId="{89F86E09-7B46-4DCB-A438-8B1FC1DB0A71}">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29B1D402-63E0-4277-B9B1-DE1AE207061C}" type="sibTrans" cxnId="{89F86E09-7B46-4DCB-A438-8B1FC1DB0A71}">
      <dgm:prSet/>
      <dgm:spPr/>
      <dgm:t>
        <a:bodyPr rtlCol="0"/>
        <a:lstStyle/>
        <a:p>
          <a:pPr rtl="0"/>
          <a:endParaRPr lang="ja-JP" altLang="en-US" sz="1600" b="1" noProof="0" dirty="0">
            <a:latin typeface="ＭＳ Ｐゴシック" panose="020B0600070205080204" pitchFamily="50" charset="-128"/>
            <a:ea typeface="ＭＳ Ｐゴシック" panose="020B0600070205080204" pitchFamily="50" charset="-128"/>
          </a:endParaRPr>
        </a:p>
      </dgm:t>
    </dgm:pt>
    <dgm:pt modelId="{3CA86343-9562-48C8-859C-DED0785DAC6D}" type="pres">
      <dgm:prSet presAssocID="{B842BC11-90CF-49FF-8D61-E8A8AAFE1BB6}" presName="Name0" presStyleCnt="0">
        <dgm:presLayoutVars>
          <dgm:chPref val="1"/>
          <dgm:dir/>
          <dgm:animOne val="branch"/>
          <dgm:animLvl val="lvl"/>
          <dgm:resizeHandles/>
        </dgm:presLayoutVars>
      </dgm:prSet>
      <dgm:spPr/>
    </dgm:pt>
    <dgm:pt modelId="{CBDB8F56-1574-4E70-A87F-D8807A31B42E}" type="pres">
      <dgm:prSet presAssocID="{056BF56F-CC43-4DDD-9D89-CA94DE101ECC}" presName="vertOne" presStyleCnt="0"/>
      <dgm:spPr/>
    </dgm:pt>
    <dgm:pt modelId="{16A70717-EC0A-4542-B0F6-46A56225B3F8}" type="pres">
      <dgm:prSet presAssocID="{056BF56F-CC43-4DDD-9D89-CA94DE101ECC}" presName="txOne" presStyleLbl="node0" presStyleIdx="0" presStyleCnt="6">
        <dgm:presLayoutVars>
          <dgm:chPref val="3"/>
        </dgm:presLayoutVars>
      </dgm:prSet>
      <dgm:spPr/>
    </dgm:pt>
    <dgm:pt modelId="{1E4CA530-0DE7-4432-9316-C214CF6A156E}" type="pres">
      <dgm:prSet presAssocID="{056BF56F-CC43-4DDD-9D89-CA94DE101ECC}" presName="horzOne" presStyleCnt="0"/>
      <dgm:spPr/>
    </dgm:pt>
    <dgm:pt modelId="{A8B47614-5699-4DFD-9353-3F5C2FE21026}" type="pres">
      <dgm:prSet presAssocID="{B28DA56B-359A-427D-B40B-7C9A5E29DAD4}" presName="sibSpaceOne" presStyleCnt="0"/>
      <dgm:spPr/>
    </dgm:pt>
    <dgm:pt modelId="{E0CAEF11-6998-46D0-8D00-B019944BFF1E}" type="pres">
      <dgm:prSet presAssocID="{204779DA-9EFD-416C-AA17-3047285492E6}" presName="vertOne" presStyleCnt="0"/>
      <dgm:spPr/>
    </dgm:pt>
    <dgm:pt modelId="{03FA4F5B-197F-401A-918B-2DDD0257A61D}" type="pres">
      <dgm:prSet presAssocID="{204779DA-9EFD-416C-AA17-3047285492E6}" presName="txOne" presStyleLbl="node0" presStyleIdx="1" presStyleCnt="6">
        <dgm:presLayoutVars>
          <dgm:chPref val="3"/>
        </dgm:presLayoutVars>
      </dgm:prSet>
      <dgm:spPr/>
    </dgm:pt>
    <dgm:pt modelId="{BE4CB29C-C11D-4B6F-8CD6-B3D51013734A}" type="pres">
      <dgm:prSet presAssocID="{204779DA-9EFD-416C-AA17-3047285492E6}" presName="horzOne" presStyleCnt="0"/>
      <dgm:spPr/>
    </dgm:pt>
    <dgm:pt modelId="{CAD7CF71-D3EE-470D-ADB4-D4D3773C74DA}" type="pres">
      <dgm:prSet presAssocID="{89F8EF12-ABE9-4852-AA60-32F3BE4FD92C}" presName="sibSpaceOne" presStyleCnt="0"/>
      <dgm:spPr/>
    </dgm:pt>
    <dgm:pt modelId="{5FD09C47-8F83-4C64-A60F-1129A1E2476F}" type="pres">
      <dgm:prSet presAssocID="{0EFAF7DB-220E-474B-A306-B18848A2E64E}" presName="vertOne" presStyleCnt="0"/>
      <dgm:spPr/>
    </dgm:pt>
    <dgm:pt modelId="{CC3BC846-1075-4492-905A-197EEE305A67}" type="pres">
      <dgm:prSet presAssocID="{0EFAF7DB-220E-474B-A306-B18848A2E64E}" presName="txOne" presStyleLbl="node0" presStyleIdx="2" presStyleCnt="6">
        <dgm:presLayoutVars>
          <dgm:chPref val="3"/>
        </dgm:presLayoutVars>
      </dgm:prSet>
      <dgm:spPr/>
    </dgm:pt>
    <dgm:pt modelId="{2C11DC21-B65A-4C0C-BA86-C4765BEE5261}" type="pres">
      <dgm:prSet presAssocID="{0EFAF7DB-220E-474B-A306-B18848A2E64E}" presName="horzOne" presStyleCnt="0"/>
      <dgm:spPr/>
    </dgm:pt>
    <dgm:pt modelId="{92C8843D-0816-4451-A456-FF2D23FC8D1E}" type="pres">
      <dgm:prSet presAssocID="{8655DB40-16AB-41AF-B7B9-C009642A6E8E}" presName="sibSpaceOne" presStyleCnt="0"/>
      <dgm:spPr/>
    </dgm:pt>
    <dgm:pt modelId="{6845F0EF-6552-42D5-86E5-62944895873F}" type="pres">
      <dgm:prSet presAssocID="{9CA7C66F-6CF9-4093-95BD-C861D9811AA0}" presName="vertOne" presStyleCnt="0"/>
      <dgm:spPr/>
    </dgm:pt>
    <dgm:pt modelId="{7674F526-2B5C-4C24-9D2D-F691E91F940A}" type="pres">
      <dgm:prSet presAssocID="{9CA7C66F-6CF9-4093-95BD-C861D9811AA0}" presName="txOne" presStyleLbl="node0" presStyleIdx="3" presStyleCnt="6">
        <dgm:presLayoutVars>
          <dgm:chPref val="3"/>
        </dgm:presLayoutVars>
      </dgm:prSet>
      <dgm:spPr/>
    </dgm:pt>
    <dgm:pt modelId="{CAD6A6A1-89E9-4AC9-93DB-19A534FA3647}" type="pres">
      <dgm:prSet presAssocID="{9CA7C66F-6CF9-4093-95BD-C861D9811AA0}" presName="horzOne" presStyleCnt="0"/>
      <dgm:spPr/>
    </dgm:pt>
    <dgm:pt modelId="{F4930896-0126-4815-B256-1535104AC4C5}" type="pres">
      <dgm:prSet presAssocID="{9AC506A7-F034-46F5-B26F-46FD22856FB4}" presName="sibSpaceOne" presStyleCnt="0"/>
      <dgm:spPr/>
    </dgm:pt>
    <dgm:pt modelId="{7E30BE1A-77CF-498E-B411-8C23946287DA}" type="pres">
      <dgm:prSet presAssocID="{8AEC6483-23EF-4414-8E2A-6A005181899E}" presName="vertOne" presStyleCnt="0"/>
      <dgm:spPr/>
    </dgm:pt>
    <dgm:pt modelId="{C1CDDE8C-890D-4C1D-844B-833FFFEDDC44}" type="pres">
      <dgm:prSet presAssocID="{8AEC6483-23EF-4414-8E2A-6A005181899E}" presName="txOne" presStyleLbl="node0" presStyleIdx="4" presStyleCnt="6">
        <dgm:presLayoutVars>
          <dgm:chPref val="3"/>
        </dgm:presLayoutVars>
      </dgm:prSet>
      <dgm:spPr/>
    </dgm:pt>
    <dgm:pt modelId="{B3302AE7-F2EB-4659-B6BD-6A5BBB9A5E34}" type="pres">
      <dgm:prSet presAssocID="{8AEC6483-23EF-4414-8E2A-6A005181899E}" presName="horzOne" presStyleCnt="0"/>
      <dgm:spPr/>
    </dgm:pt>
    <dgm:pt modelId="{B911C43C-64A5-480E-87B0-B5EEBD536A5A}" type="pres">
      <dgm:prSet presAssocID="{C81D2561-AE20-4589-919A-5479573342B0}" presName="sibSpaceOne" presStyleCnt="0"/>
      <dgm:spPr/>
    </dgm:pt>
    <dgm:pt modelId="{A029A08C-02E9-460B-A670-F2D086E9B2E0}" type="pres">
      <dgm:prSet presAssocID="{FBE57202-63C6-4AC6-8A48-2F7EEDE18422}" presName="vertOne" presStyleCnt="0"/>
      <dgm:spPr/>
    </dgm:pt>
    <dgm:pt modelId="{2B4BDABC-9037-4466-BBD2-4A23B2A441E1}" type="pres">
      <dgm:prSet presAssocID="{FBE57202-63C6-4AC6-8A48-2F7EEDE18422}" presName="txOne" presStyleLbl="node0" presStyleIdx="5" presStyleCnt="6">
        <dgm:presLayoutVars>
          <dgm:chPref val="3"/>
        </dgm:presLayoutVars>
      </dgm:prSet>
      <dgm:spPr/>
    </dgm:pt>
    <dgm:pt modelId="{7C548D39-0F60-4651-8542-BF2D074C7BFD}" type="pres">
      <dgm:prSet presAssocID="{FBE57202-63C6-4AC6-8A48-2F7EEDE18422}" presName="horzOne" presStyleCnt="0"/>
      <dgm:spPr/>
    </dgm:pt>
  </dgm:ptLst>
  <dgm:cxnLst>
    <dgm:cxn modelId="{89F86E09-7B46-4DCB-A438-8B1FC1DB0A71}" srcId="{B842BC11-90CF-49FF-8D61-E8A8AAFE1BB6}" destId="{FBE57202-63C6-4AC6-8A48-2F7EEDE18422}" srcOrd="5" destOrd="0" parTransId="{22E9EA7B-06A1-4DB0-8C13-4FDDC38F5300}" sibTransId="{29B1D402-63E0-4277-B9B1-DE1AE207061C}"/>
    <dgm:cxn modelId="{69A54215-4946-47B6-B72A-FB7AD947D140}" type="presOf" srcId="{9CA7C66F-6CF9-4093-95BD-C861D9811AA0}" destId="{7674F526-2B5C-4C24-9D2D-F691E91F940A}" srcOrd="0" destOrd="0" presId="urn:microsoft.com/office/officeart/2005/8/layout/hierarchy4"/>
    <dgm:cxn modelId="{778F2B2A-B50E-4B4B-8031-BBB0BAF3076A}" srcId="{B842BC11-90CF-49FF-8D61-E8A8AAFE1BB6}" destId="{056BF56F-CC43-4DDD-9D89-CA94DE101ECC}" srcOrd="0" destOrd="0" parTransId="{001921C4-E4A3-488C-B466-13D798BB2038}" sibTransId="{B28DA56B-359A-427D-B40B-7C9A5E29DAD4}"/>
    <dgm:cxn modelId="{1A254136-9EEE-43D0-BC71-1289B085104A}" srcId="{B842BC11-90CF-49FF-8D61-E8A8AAFE1BB6}" destId="{9CA7C66F-6CF9-4093-95BD-C861D9811AA0}" srcOrd="3" destOrd="0" parTransId="{5C383048-3A83-419C-82E9-AA46D2B4FFD3}" sibTransId="{9AC506A7-F034-46F5-B26F-46FD22856FB4}"/>
    <dgm:cxn modelId="{4B45AE37-5E95-4459-A22C-A76A562E440A}" srcId="{B842BC11-90CF-49FF-8D61-E8A8AAFE1BB6}" destId="{204779DA-9EFD-416C-AA17-3047285492E6}" srcOrd="1" destOrd="0" parTransId="{10182E5A-267A-4FF5-8BE4-365E5F0F59FD}" sibTransId="{89F8EF12-ABE9-4852-AA60-32F3BE4FD92C}"/>
    <dgm:cxn modelId="{B88C6C41-3619-45C9-862D-AF12B58BCEA1}" type="presOf" srcId="{0EFAF7DB-220E-474B-A306-B18848A2E64E}" destId="{CC3BC846-1075-4492-905A-197EEE305A67}" srcOrd="0" destOrd="0" presId="urn:microsoft.com/office/officeart/2005/8/layout/hierarchy4"/>
    <dgm:cxn modelId="{E67B8767-360E-4636-AB48-9639075C056B}" type="presOf" srcId="{FBE57202-63C6-4AC6-8A48-2F7EEDE18422}" destId="{2B4BDABC-9037-4466-BBD2-4A23B2A441E1}" srcOrd="0" destOrd="0" presId="urn:microsoft.com/office/officeart/2005/8/layout/hierarchy4"/>
    <dgm:cxn modelId="{E1650C6D-5C5A-4D0F-82A8-93F17F138559}" type="presOf" srcId="{B842BC11-90CF-49FF-8D61-E8A8AAFE1BB6}" destId="{3CA86343-9562-48C8-859C-DED0785DAC6D}" srcOrd="0" destOrd="0" presId="urn:microsoft.com/office/officeart/2005/8/layout/hierarchy4"/>
    <dgm:cxn modelId="{BAFA0895-0ADB-4D10-964F-3D31DED53013}" type="presOf" srcId="{204779DA-9EFD-416C-AA17-3047285492E6}" destId="{03FA4F5B-197F-401A-918B-2DDD0257A61D}" srcOrd="0" destOrd="0" presId="urn:microsoft.com/office/officeart/2005/8/layout/hierarchy4"/>
    <dgm:cxn modelId="{FDC63799-ED04-460A-9CD8-B4CC0F04AB5F}" type="presOf" srcId="{8AEC6483-23EF-4414-8E2A-6A005181899E}" destId="{C1CDDE8C-890D-4C1D-844B-833FFFEDDC44}" srcOrd="0" destOrd="0" presId="urn:microsoft.com/office/officeart/2005/8/layout/hierarchy4"/>
    <dgm:cxn modelId="{976405B9-79B8-494E-A105-801AB128A327}" srcId="{B842BC11-90CF-49FF-8D61-E8A8AAFE1BB6}" destId="{8AEC6483-23EF-4414-8E2A-6A005181899E}" srcOrd="4" destOrd="0" parTransId="{526DBE94-00A7-461E-AF61-51DFFA468BD0}" sibTransId="{C81D2561-AE20-4589-919A-5479573342B0}"/>
    <dgm:cxn modelId="{1E2327CD-0E01-4243-B84E-4AC67C7F2987}" type="presOf" srcId="{056BF56F-CC43-4DDD-9D89-CA94DE101ECC}" destId="{16A70717-EC0A-4542-B0F6-46A56225B3F8}" srcOrd="0" destOrd="0" presId="urn:microsoft.com/office/officeart/2005/8/layout/hierarchy4"/>
    <dgm:cxn modelId="{E88E6FD0-5EE8-42CE-8AC4-D71962510EE7}" srcId="{B842BC11-90CF-49FF-8D61-E8A8AAFE1BB6}" destId="{0EFAF7DB-220E-474B-A306-B18848A2E64E}" srcOrd="2" destOrd="0" parTransId="{ADEA5C60-BA03-45CE-8AE4-87E8350E817F}" sibTransId="{8655DB40-16AB-41AF-B7B9-C009642A6E8E}"/>
    <dgm:cxn modelId="{83C26365-00FD-4911-B82A-5E8744EEDD2A}" type="presParOf" srcId="{3CA86343-9562-48C8-859C-DED0785DAC6D}" destId="{CBDB8F56-1574-4E70-A87F-D8807A31B42E}" srcOrd="0" destOrd="0" presId="urn:microsoft.com/office/officeart/2005/8/layout/hierarchy4"/>
    <dgm:cxn modelId="{CC67935A-6CAA-480B-8D13-CE750DE8110A}" type="presParOf" srcId="{CBDB8F56-1574-4E70-A87F-D8807A31B42E}" destId="{16A70717-EC0A-4542-B0F6-46A56225B3F8}" srcOrd="0" destOrd="0" presId="urn:microsoft.com/office/officeart/2005/8/layout/hierarchy4"/>
    <dgm:cxn modelId="{43BA7FEA-CE17-44B6-B212-70F8D83F948F}" type="presParOf" srcId="{CBDB8F56-1574-4E70-A87F-D8807A31B42E}" destId="{1E4CA530-0DE7-4432-9316-C214CF6A156E}" srcOrd="1" destOrd="0" presId="urn:microsoft.com/office/officeart/2005/8/layout/hierarchy4"/>
    <dgm:cxn modelId="{B2170538-5B8E-4C62-8DCB-4160DB8695E4}" type="presParOf" srcId="{3CA86343-9562-48C8-859C-DED0785DAC6D}" destId="{A8B47614-5699-4DFD-9353-3F5C2FE21026}" srcOrd="1" destOrd="0" presId="urn:microsoft.com/office/officeart/2005/8/layout/hierarchy4"/>
    <dgm:cxn modelId="{36ABA227-4DAF-483D-BAF0-F4B4EFC5ECBC}" type="presParOf" srcId="{3CA86343-9562-48C8-859C-DED0785DAC6D}" destId="{E0CAEF11-6998-46D0-8D00-B019944BFF1E}" srcOrd="2" destOrd="0" presId="urn:microsoft.com/office/officeart/2005/8/layout/hierarchy4"/>
    <dgm:cxn modelId="{28AA7942-D803-4CC5-A66B-697EFD36EA24}" type="presParOf" srcId="{E0CAEF11-6998-46D0-8D00-B019944BFF1E}" destId="{03FA4F5B-197F-401A-918B-2DDD0257A61D}" srcOrd="0" destOrd="0" presId="urn:microsoft.com/office/officeart/2005/8/layout/hierarchy4"/>
    <dgm:cxn modelId="{33066985-4C55-45B7-8204-70C42ED3D19E}" type="presParOf" srcId="{E0CAEF11-6998-46D0-8D00-B019944BFF1E}" destId="{BE4CB29C-C11D-4B6F-8CD6-B3D51013734A}" srcOrd="1" destOrd="0" presId="urn:microsoft.com/office/officeart/2005/8/layout/hierarchy4"/>
    <dgm:cxn modelId="{CA25AD87-7F92-4E34-A413-E1C971226313}" type="presParOf" srcId="{3CA86343-9562-48C8-859C-DED0785DAC6D}" destId="{CAD7CF71-D3EE-470D-ADB4-D4D3773C74DA}" srcOrd="3" destOrd="0" presId="urn:microsoft.com/office/officeart/2005/8/layout/hierarchy4"/>
    <dgm:cxn modelId="{CFAF848C-AC0B-41D9-A921-2A3BF7D686FC}" type="presParOf" srcId="{3CA86343-9562-48C8-859C-DED0785DAC6D}" destId="{5FD09C47-8F83-4C64-A60F-1129A1E2476F}" srcOrd="4" destOrd="0" presId="urn:microsoft.com/office/officeart/2005/8/layout/hierarchy4"/>
    <dgm:cxn modelId="{8691AC76-9B6F-4AA0-9576-B15751764F26}" type="presParOf" srcId="{5FD09C47-8F83-4C64-A60F-1129A1E2476F}" destId="{CC3BC846-1075-4492-905A-197EEE305A67}" srcOrd="0" destOrd="0" presId="urn:microsoft.com/office/officeart/2005/8/layout/hierarchy4"/>
    <dgm:cxn modelId="{5994E40B-1CBF-4741-8578-35C72023E041}" type="presParOf" srcId="{5FD09C47-8F83-4C64-A60F-1129A1E2476F}" destId="{2C11DC21-B65A-4C0C-BA86-C4765BEE5261}" srcOrd="1" destOrd="0" presId="urn:microsoft.com/office/officeart/2005/8/layout/hierarchy4"/>
    <dgm:cxn modelId="{F6AF93B5-9BF7-48FF-B06F-4404975108CB}" type="presParOf" srcId="{3CA86343-9562-48C8-859C-DED0785DAC6D}" destId="{92C8843D-0816-4451-A456-FF2D23FC8D1E}" srcOrd="5" destOrd="0" presId="urn:microsoft.com/office/officeart/2005/8/layout/hierarchy4"/>
    <dgm:cxn modelId="{4EADF2C8-6536-4F0B-BC6D-65CCD6F2E6DF}" type="presParOf" srcId="{3CA86343-9562-48C8-859C-DED0785DAC6D}" destId="{6845F0EF-6552-42D5-86E5-62944895873F}" srcOrd="6" destOrd="0" presId="urn:microsoft.com/office/officeart/2005/8/layout/hierarchy4"/>
    <dgm:cxn modelId="{B8959334-E04A-42FD-BD33-7D9E627A1002}" type="presParOf" srcId="{6845F0EF-6552-42D5-86E5-62944895873F}" destId="{7674F526-2B5C-4C24-9D2D-F691E91F940A}" srcOrd="0" destOrd="0" presId="urn:microsoft.com/office/officeart/2005/8/layout/hierarchy4"/>
    <dgm:cxn modelId="{2B420F56-AE15-4FD4-87CB-6D00D32F4735}" type="presParOf" srcId="{6845F0EF-6552-42D5-86E5-62944895873F}" destId="{CAD6A6A1-89E9-4AC9-93DB-19A534FA3647}" srcOrd="1" destOrd="0" presId="urn:microsoft.com/office/officeart/2005/8/layout/hierarchy4"/>
    <dgm:cxn modelId="{18AD4FC6-A026-4C62-AE8A-CEC25FF6F0A0}" type="presParOf" srcId="{3CA86343-9562-48C8-859C-DED0785DAC6D}" destId="{F4930896-0126-4815-B256-1535104AC4C5}" srcOrd="7" destOrd="0" presId="urn:microsoft.com/office/officeart/2005/8/layout/hierarchy4"/>
    <dgm:cxn modelId="{741FE52A-0BAF-4C28-BA65-FD934D50B258}" type="presParOf" srcId="{3CA86343-9562-48C8-859C-DED0785DAC6D}" destId="{7E30BE1A-77CF-498E-B411-8C23946287DA}" srcOrd="8" destOrd="0" presId="urn:microsoft.com/office/officeart/2005/8/layout/hierarchy4"/>
    <dgm:cxn modelId="{45524E5F-114C-4B22-B133-8DB27CC04EDC}" type="presParOf" srcId="{7E30BE1A-77CF-498E-B411-8C23946287DA}" destId="{C1CDDE8C-890D-4C1D-844B-833FFFEDDC44}" srcOrd="0" destOrd="0" presId="urn:microsoft.com/office/officeart/2005/8/layout/hierarchy4"/>
    <dgm:cxn modelId="{1A31FB1A-05F4-4790-AB2F-434756D8206A}" type="presParOf" srcId="{7E30BE1A-77CF-498E-B411-8C23946287DA}" destId="{B3302AE7-F2EB-4659-B6BD-6A5BBB9A5E34}" srcOrd="1" destOrd="0" presId="urn:microsoft.com/office/officeart/2005/8/layout/hierarchy4"/>
    <dgm:cxn modelId="{07A54B0B-BF7D-45B9-8553-BBA79BC7FF75}" type="presParOf" srcId="{3CA86343-9562-48C8-859C-DED0785DAC6D}" destId="{B911C43C-64A5-480E-87B0-B5EEBD536A5A}" srcOrd="9" destOrd="0" presId="urn:microsoft.com/office/officeart/2005/8/layout/hierarchy4"/>
    <dgm:cxn modelId="{7AB7974F-809F-4AD4-AD11-DF798F23776F}" type="presParOf" srcId="{3CA86343-9562-48C8-859C-DED0785DAC6D}" destId="{A029A08C-02E9-460B-A670-F2D086E9B2E0}" srcOrd="10" destOrd="0" presId="urn:microsoft.com/office/officeart/2005/8/layout/hierarchy4"/>
    <dgm:cxn modelId="{72EAA38C-ADDA-48E4-9C7E-F75B2820A749}" type="presParOf" srcId="{A029A08C-02E9-460B-A670-F2D086E9B2E0}" destId="{2B4BDABC-9037-4466-BBD2-4A23B2A441E1}" srcOrd="0" destOrd="0" presId="urn:microsoft.com/office/officeart/2005/8/layout/hierarchy4"/>
    <dgm:cxn modelId="{3FAB0EC3-3B23-4488-8621-51C49F01E76E}" type="presParOf" srcId="{A029A08C-02E9-460B-A670-F2D086E9B2E0}" destId="{7C548D39-0F60-4651-8542-BF2D074C7BF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70717-EC0A-4542-B0F6-46A56225B3F8}">
      <dsp:nvSpPr>
        <dsp:cNvPr id="0" name=""/>
        <dsp:cNvSpPr/>
      </dsp:nvSpPr>
      <dsp:spPr>
        <a:xfrm>
          <a:off x="3034" y="0"/>
          <a:ext cx="638983" cy="1755534"/>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雇用保険</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21749" y="18715"/>
        <a:ext cx="601553" cy="1718104"/>
      </dsp:txXfrm>
    </dsp:sp>
    <dsp:sp modelId="{03FA4F5B-197F-401A-918B-2DDD0257A61D}">
      <dsp:nvSpPr>
        <dsp:cNvPr id="0" name=""/>
        <dsp:cNvSpPr/>
      </dsp:nvSpPr>
      <dsp:spPr>
        <a:xfrm>
          <a:off x="749367" y="0"/>
          <a:ext cx="638983" cy="1755534"/>
        </a:xfrm>
        <a:prstGeom prst="roundRect">
          <a:avLst>
            <a:gd name="adj" fmla="val 1000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社会保険</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768082" y="18715"/>
        <a:ext cx="601553" cy="1718104"/>
      </dsp:txXfrm>
    </dsp:sp>
    <dsp:sp modelId="{CC3BC846-1075-4492-905A-197EEE305A67}">
      <dsp:nvSpPr>
        <dsp:cNvPr id="0" name=""/>
        <dsp:cNvSpPr/>
      </dsp:nvSpPr>
      <dsp:spPr>
        <a:xfrm>
          <a:off x="1495700" y="0"/>
          <a:ext cx="638983" cy="1755534"/>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残業なし</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1514415" y="18715"/>
        <a:ext cx="601553" cy="1718104"/>
      </dsp:txXfrm>
    </dsp:sp>
    <dsp:sp modelId="{7674F526-2B5C-4C24-9D2D-F691E91F940A}">
      <dsp:nvSpPr>
        <dsp:cNvPr id="0" name=""/>
        <dsp:cNvSpPr/>
      </dsp:nvSpPr>
      <dsp:spPr>
        <a:xfrm>
          <a:off x="2242033" y="0"/>
          <a:ext cx="638983" cy="1755534"/>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持ち帰り仕事なし</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2260748" y="18715"/>
        <a:ext cx="601553" cy="1718104"/>
      </dsp:txXfrm>
    </dsp:sp>
    <dsp:sp modelId="{C1CDDE8C-890D-4C1D-844B-833FFFEDDC44}">
      <dsp:nvSpPr>
        <dsp:cNvPr id="0" name=""/>
        <dsp:cNvSpPr/>
      </dsp:nvSpPr>
      <dsp:spPr>
        <a:xfrm>
          <a:off x="2988366" y="0"/>
          <a:ext cx="638983" cy="17555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有給休暇</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3007081" y="18715"/>
        <a:ext cx="601553" cy="1718104"/>
      </dsp:txXfrm>
    </dsp:sp>
    <dsp:sp modelId="{2B4BDABC-9037-4466-BBD2-4A23B2A441E1}">
      <dsp:nvSpPr>
        <dsp:cNvPr id="0" name=""/>
        <dsp:cNvSpPr/>
      </dsp:nvSpPr>
      <dsp:spPr>
        <a:xfrm>
          <a:off x="3734699" y="0"/>
          <a:ext cx="638983" cy="1755534"/>
        </a:xfrm>
        <a:prstGeom prst="roundRect">
          <a:avLst>
            <a:gd name="adj" fmla="val 10000"/>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60960" tIns="60960" rIns="60960" bIns="60960" numCol="1" spcCol="1270" rtlCol="0" anchor="ctr" anchorCtr="0">
          <a:noAutofit/>
        </a:bodyPr>
        <a:lstStyle/>
        <a:p>
          <a:pPr marL="0" lvl="0" indent="0" algn="ctr" defTabSz="711200" rtl="0">
            <a:lnSpc>
              <a:spcPct val="90000"/>
            </a:lnSpc>
            <a:spcBef>
              <a:spcPct val="0"/>
            </a:spcBef>
            <a:spcAft>
              <a:spcPct val="35000"/>
            </a:spcAft>
            <a:buNone/>
          </a:pPr>
          <a:r>
            <a:rPr lang="ja-JP" altLang="en-US" sz="1600" b="1" kern="1200" noProof="0" dirty="0">
              <a:latin typeface="ＭＳ Ｐゴシック" panose="020B0600070205080204" pitchFamily="50" charset="-128"/>
              <a:ea typeface="ＭＳ Ｐゴシック" panose="020B0600070205080204" pitchFamily="50" charset="-128"/>
            </a:rPr>
            <a:t>産休・育休</a:t>
          </a:r>
          <a:endParaRPr lang="en-US" altLang="ja-JP" sz="1600" b="1" kern="1200" noProof="0" dirty="0">
            <a:latin typeface="ＭＳ Ｐゴシック" panose="020B0600070205080204" pitchFamily="50" charset="-128"/>
            <a:ea typeface="ＭＳ Ｐゴシック" panose="020B0600070205080204" pitchFamily="50" charset="-128"/>
          </a:endParaRPr>
        </a:p>
      </dsp:txBody>
      <dsp:txXfrm>
        <a:off x="3753414" y="18715"/>
        <a:ext cx="601553" cy="17181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rtl="0">
              <a:defRPr sz="1200"/>
            </a:lvl1pPr>
          </a:lstStyle>
          <a:p>
            <a:pPr rtl="0"/>
            <a:endParaRPr lang="ja-JP" altLang="en-US" dirty="0">
              <a:latin typeface="ＭＳ Ｐゴシック" panose="020B0600070205080204" pitchFamily="50" charset="-128"/>
              <a:ea typeface="ＭＳ Ｐゴシック" panose="020B0600070205080204" pitchFamily="50" charset="-128"/>
            </a:endParaRPr>
          </a:p>
        </p:txBody>
      </p:sp>
      <p:sp>
        <p:nvSpPr>
          <p:cNvPr id="3" name="日付プレースホルダー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l" rtl="0">
              <a:defRPr sz="1200"/>
            </a:lvl1pPr>
          </a:lstStyle>
          <a:p>
            <a:pPr algn="r" rtl="0"/>
            <a:fld id="{BCCADDD5-0798-428E-94BA-3781F4AB944C}" type="datetime1">
              <a:rPr lang="ja-JP" altLang="en-US" smtClean="0">
                <a:latin typeface="ＭＳ Ｐゴシック" panose="020B0600070205080204" pitchFamily="50" charset="-128"/>
                <a:ea typeface="ＭＳ Ｐゴシック" panose="020B0600070205080204" pitchFamily="50" charset="-128"/>
              </a:rPr>
              <a:t>2021/9/22</a:t>
            </a:fld>
            <a:endParaRPr lang="ja-JP" altLang="en-US" dirty="0">
              <a:latin typeface="ＭＳ Ｐゴシック" panose="020B0600070205080204" pitchFamily="50" charset="-128"/>
              <a:ea typeface="ＭＳ Ｐゴシック" panose="020B0600070205080204" pitchFamily="50" charset="-128"/>
            </a:endParaRPr>
          </a:p>
        </p:txBody>
      </p:sp>
      <p:sp>
        <p:nvSpPr>
          <p:cNvPr id="4" name="フッター プレースホルダー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rtl="0">
              <a:defRPr sz="1200"/>
            </a:lvl1pPr>
          </a:lstStyle>
          <a:p>
            <a:pPr rtl="0"/>
            <a:endParaRPr lang="ja-JP" altLang="en-US" dirty="0">
              <a:latin typeface="ＭＳ Ｐゴシック" panose="020B0600070205080204" pitchFamily="50" charset="-128"/>
              <a:ea typeface="ＭＳ Ｐゴシック" panose="020B0600070205080204" pitchFamily="50" charset="-128"/>
            </a:endParaRPr>
          </a:p>
        </p:txBody>
      </p:sp>
      <p:sp>
        <p:nvSpPr>
          <p:cNvPr id="5" name="スライド番号プレースホルダー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l" rtl="0">
              <a:defRPr sz="1200"/>
            </a:lvl1pPr>
          </a:lstStyle>
          <a:p>
            <a:pPr algn="r" rtl="0"/>
            <a:fld id="{57E03411-58E2-43FD-AE1D-AD77DFF8CB20}" type="slidenum">
              <a:rPr lang="en-US" altLang="ja-JP">
                <a:latin typeface="ＭＳ Ｐゴシック" panose="020B0600070205080204" pitchFamily="50" charset="-128"/>
                <a:ea typeface="ＭＳ Ｐゴシック" panose="020B0600070205080204" pitchFamily="50" charset="-128"/>
              </a:rPr>
              <a:pPr algn="r" rtl="0"/>
              <a:t>‹#›</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rtl="0">
              <a:defRPr sz="1200">
                <a:latin typeface="ＭＳ Ｐゴシック" panose="020B0600070205080204" pitchFamily="50" charset="-128"/>
                <a:ea typeface="ＭＳ Ｐゴシック" panose="020B0600070205080204" pitchFamily="50" charset="-128"/>
              </a:defRPr>
            </a:lvl1pPr>
          </a:lstStyle>
          <a:p>
            <a:endParaRPr lang="ja-JP" altLang="en-US" dirty="0"/>
          </a:p>
        </p:txBody>
      </p:sp>
      <p:sp>
        <p:nvSpPr>
          <p:cNvPr id="3" name="日付プレースホルダー 2"/>
          <p:cNvSpPr>
            <a:spLocks noGrp="1"/>
          </p:cNvSpPr>
          <p:nvPr>
            <p:ph type="dt" idx="1"/>
          </p:nvPr>
        </p:nvSpPr>
        <p:spPr>
          <a:xfrm>
            <a:off x="3850444" y="0"/>
            <a:ext cx="2945659" cy="498056"/>
          </a:xfrm>
          <a:prstGeom prst="rect">
            <a:avLst/>
          </a:prstGeom>
        </p:spPr>
        <p:txBody>
          <a:bodyPr vert="horz" lIns="91440" tIns="45720" rIns="91440" bIns="45720" rtlCol="0"/>
          <a:lstStyle>
            <a:lvl1pPr algn="r" rtl="0">
              <a:defRPr sz="1200">
                <a:latin typeface="ＭＳ Ｐゴシック" panose="020B0600070205080204" pitchFamily="50" charset="-128"/>
                <a:ea typeface="ＭＳ Ｐゴシック" panose="020B0600070205080204" pitchFamily="50" charset="-128"/>
              </a:defRPr>
            </a:lvl1pPr>
          </a:lstStyle>
          <a:p>
            <a:fld id="{0A73F630-9F7A-4463-BC0D-9C94ECD436DC}" type="datetime1">
              <a:rPr lang="ja-JP" altLang="en-US" smtClean="0"/>
              <a:pPr/>
              <a:t>2021/9/22</a:t>
            </a:fld>
            <a:endParaRPr lang="ja-JP" altLang="en-US" dirty="0"/>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ja-JP" altLang="en-US" dirty="0"/>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ja-JP" altLang="en-US" dirty="0"/>
              <a:t>マスター テキストの書式設定</a:t>
            </a:r>
          </a:p>
          <a:p>
            <a:pPr lvl="1" rtl="0"/>
            <a:r>
              <a:rPr lang="ja-JP" altLang="en-US" dirty="0"/>
              <a:t>第 </a:t>
            </a:r>
            <a:r>
              <a:rPr lang="en-US" altLang="ja-JP" dirty="0"/>
              <a:t>2 </a:t>
            </a:r>
            <a:r>
              <a:rPr lang="ja-JP" altLang="en-US" dirty="0"/>
              <a:t>レベル</a:t>
            </a:r>
          </a:p>
          <a:p>
            <a:pPr lvl="2" rtl="0"/>
            <a:r>
              <a:rPr lang="ja-JP" altLang="en-US" dirty="0"/>
              <a:t>第 </a:t>
            </a:r>
            <a:r>
              <a:rPr lang="en-US" altLang="ja-JP" dirty="0"/>
              <a:t>3 </a:t>
            </a:r>
            <a:r>
              <a:rPr lang="ja-JP" altLang="en-US" dirty="0"/>
              <a:t>レベル</a:t>
            </a:r>
          </a:p>
          <a:p>
            <a:pPr lvl="3" rtl="0"/>
            <a:r>
              <a:rPr lang="ja-JP" altLang="en-US" dirty="0"/>
              <a:t>第 </a:t>
            </a:r>
            <a:r>
              <a:rPr lang="en-US" altLang="ja-JP" dirty="0"/>
              <a:t>4 </a:t>
            </a:r>
            <a:r>
              <a:rPr lang="ja-JP" altLang="en-US" dirty="0"/>
              <a:t>レベル</a:t>
            </a:r>
          </a:p>
          <a:p>
            <a:pPr lvl="4" rtl="0"/>
            <a:r>
              <a:rPr lang="ja-JP" altLang="en-US" dirty="0"/>
              <a:t>第 </a:t>
            </a:r>
            <a:r>
              <a:rPr lang="en-US" altLang="ja-JP" dirty="0"/>
              <a:t>5 </a:t>
            </a:r>
            <a:r>
              <a:rPr lang="ja-JP" altLang="en-US" dirty="0"/>
              <a:t>レベル</a:t>
            </a:r>
          </a:p>
        </p:txBody>
      </p:sp>
      <p:sp>
        <p:nvSpPr>
          <p:cNvPr id="6" name="フッター プレースホルダー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rtl="0">
              <a:defRPr sz="1200">
                <a:latin typeface="ＭＳ Ｐゴシック" panose="020B0600070205080204" pitchFamily="50" charset="-128"/>
                <a:ea typeface="ＭＳ Ｐゴシック" panose="020B060007020508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rtl="0">
              <a:defRPr sz="1200">
                <a:latin typeface="ＭＳ Ｐゴシック" panose="020B0600070205080204" pitchFamily="50" charset="-128"/>
                <a:ea typeface="ＭＳ Ｐゴシック" panose="020B0600070205080204" pitchFamily="50" charset="-128"/>
              </a:defRPr>
            </a:lvl1pPr>
          </a:lstStyle>
          <a:p>
            <a:fld id="{C8DC57A8-AE18-4654-B6AF-04B3577165BE}" type="slidenum">
              <a:rPr lang="en-US" altLang="ja-JP" smtClean="0"/>
              <a:pPr/>
              <a:t>‹#›</a:t>
            </a:fld>
            <a:endParaRPr lang="en-US" altLang="ja-JP"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ＭＳ Ｐゴシック" panose="020B0600070205080204" pitchFamily="50" charset="-128"/>
        <a:ea typeface="ＭＳ Ｐゴシック" panose="020B0600070205080204" pitchFamily="50" charset="-128"/>
        <a:cs typeface="+mn-cs"/>
      </a:defRPr>
    </a:lvl1pPr>
    <a:lvl2pPr marL="457200" algn="l" defTabSz="914400" rtl="0" eaLnBrk="1" latinLnBrk="0" hangingPunct="1">
      <a:defRPr sz="1200" kern="1200">
        <a:solidFill>
          <a:schemeClr val="tx1"/>
        </a:solidFill>
        <a:latin typeface="ＭＳ Ｐゴシック" panose="020B0600070205080204" pitchFamily="50" charset="-128"/>
        <a:ea typeface="ＭＳ Ｐゴシック" panose="020B0600070205080204" pitchFamily="50" charset="-128"/>
        <a:cs typeface="+mn-cs"/>
      </a:defRPr>
    </a:lvl2pPr>
    <a:lvl3pPr marL="914400" algn="l" defTabSz="914400" rtl="0" eaLnBrk="1" latinLnBrk="0" hangingPunct="1">
      <a:defRPr sz="1200" kern="1200">
        <a:solidFill>
          <a:schemeClr val="tx1"/>
        </a:solidFill>
        <a:latin typeface="ＭＳ Ｐゴシック" panose="020B0600070205080204" pitchFamily="50" charset="-128"/>
        <a:ea typeface="ＭＳ Ｐゴシック" panose="020B0600070205080204" pitchFamily="50" charset="-128"/>
        <a:cs typeface="+mn-cs"/>
      </a:defRPr>
    </a:lvl3pPr>
    <a:lvl4pPr marL="1371600" algn="l" defTabSz="914400" rtl="0" eaLnBrk="1" latinLnBrk="0" hangingPunct="1">
      <a:defRPr sz="1200" kern="1200">
        <a:solidFill>
          <a:schemeClr val="tx1"/>
        </a:solidFill>
        <a:latin typeface="ＭＳ Ｐゴシック" panose="020B0600070205080204" pitchFamily="50" charset="-128"/>
        <a:ea typeface="ＭＳ Ｐゴシック" panose="020B0600070205080204" pitchFamily="50" charset="-128"/>
        <a:cs typeface="+mn-cs"/>
      </a:defRPr>
    </a:lvl4pPr>
    <a:lvl5pPr marL="1828800" algn="l" defTabSz="914400" rtl="0" eaLnBrk="1" latinLnBrk="0" hangingPunct="1">
      <a:defRPr sz="1200" kern="1200">
        <a:solidFill>
          <a:schemeClr val="tx1"/>
        </a:solidFill>
        <a:latin typeface="ＭＳ Ｐゴシック" panose="020B0600070205080204" pitchFamily="50" charset="-128"/>
        <a:ea typeface="ＭＳ Ｐゴシック" panose="020B060007020508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noProof="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1</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870576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2</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552207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noProof="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3</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8926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4</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305862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5</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35770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noProof="0" dirty="0">
              <a:latin typeface="ＭＳ Ｐゴシック" panose="020B0600070205080204" pitchFamily="50" charset="-128"/>
              <a:ea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pPr algn="r" rtl="0"/>
            <a:fld id="{C8DC57A8-AE18-4654-B6AF-04B3577165BE}" type="slidenum">
              <a:rPr lang="en-US" altLang="ja-JP" smtClean="0">
                <a:latin typeface="ＭＳ Ｐゴシック" panose="020B0600070205080204" pitchFamily="50" charset="-128"/>
                <a:ea typeface="ＭＳ Ｐゴシック" panose="020B0600070205080204" pitchFamily="50" charset="-128"/>
              </a:rPr>
              <a:pPr algn="r" rtl="0"/>
              <a:t>6</a:t>
            </a:fld>
            <a:endParaRPr lang="en-US" altLang="ja-JP"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831517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65611" y="1200150"/>
            <a:ext cx="6858002" cy="2381250"/>
          </a:xfrm>
        </p:spPr>
        <p:txBody>
          <a:bodyPr rtlCol="0" anchor="b">
            <a:normAutofit/>
          </a:bodyPr>
          <a:lstStyle>
            <a:lvl1pPr algn="l" rtl="0">
              <a:defRPr sz="5400"/>
            </a:lvl1pPr>
          </a:lstStyle>
          <a:p>
            <a:pPr rtl="0"/>
            <a:r>
              <a:rPr lang="ja-JP" altLang="en-US"/>
              <a:t>マスター タイトルの書式設定</a:t>
            </a:r>
            <a:endParaRPr lang="ja-JP" altLang="en-US" dirty="0"/>
          </a:p>
        </p:txBody>
      </p:sp>
      <p:sp>
        <p:nvSpPr>
          <p:cNvPr id="3" name="サブタイトル 2"/>
          <p:cNvSpPr>
            <a:spLocks noGrp="1"/>
          </p:cNvSpPr>
          <p:nvPr>
            <p:ph type="subTitle" idx="1"/>
          </p:nvPr>
        </p:nvSpPr>
        <p:spPr>
          <a:xfrm>
            <a:off x="4265610" y="3733800"/>
            <a:ext cx="6858002" cy="914400"/>
          </a:xfrm>
        </p:spPr>
        <p:txBody>
          <a:bodyPr rtlCol="0"/>
          <a:lstStyle>
            <a:lvl1pPr marL="0" indent="0" algn="l" rtl="0">
              <a:spcBef>
                <a:spcPts val="0"/>
              </a:spcBef>
              <a:buNone/>
              <a:defRPr sz="24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ja-JP" altLang="en-US"/>
              <a:t>マスター サブタイトルの書式設定</a:t>
            </a:r>
            <a:endParaRPr lang="ja-JP" altLang="en-US" dirty="0"/>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ャプション付きの 3 つの画像">
    <p:spTree>
      <p:nvGrpSpPr>
        <p:cNvPr id="1" name=""/>
        <p:cNvGrpSpPr/>
        <p:nvPr/>
      </p:nvGrpSpPr>
      <p:grpSpPr>
        <a:xfrm>
          <a:off x="0" y="0"/>
          <a:ext cx="0" cy="0"/>
          <a:chOff x="0" y="0"/>
          <a:chExt cx="0" cy="0"/>
        </a:xfrm>
      </p:grpSpPr>
      <p:sp>
        <p:nvSpPr>
          <p:cNvPr id="2" name="タイトル 1"/>
          <p:cNvSpPr>
            <a:spLocks noGrp="1"/>
          </p:cNvSpPr>
          <p:nvPr>
            <p:ph type="title"/>
          </p:nvPr>
        </p:nvSpPr>
        <p:spPr>
          <a:xfrm>
            <a:off x="9066214" y="421594"/>
            <a:ext cx="2286000" cy="1885508"/>
          </a:xfrm>
        </p:spPr>
        <p:txBody>
          <a:bodyPr rtlCol="0">
            <a:normAutofit/>
          </a:bodyPr>
          <a:lstStyle>
            <a:lvl1pPr algn="l" rtl="0">
              <a:defRPr sz="2400"/>
            </a:lvl1pPr>
          </a:lstStyle>
          <a:p>
            <a:pPr rtl="0"/>
            <a:r>
              <a:rPr lang="ja-JP" altLang="en-US"/>
              <a:t>マスター タイトルの書式設定</a:t>
            </a:r>
            <a:endParaRPr lang="ja-JP" altLang="en-US" dirty="0"/>
          </a:p>
        </p:txBody>
      </p:sp>
      <p:grpSp>
        <p:nvGrpSpPr>
          <p:cNvPr id="84" name="グループ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6"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7"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8"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9"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0"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1"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2"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3"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4"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5"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6"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97" name="図プレースホルダー 33" descr="画像を追加する空のプレースホルダー。プレースホルダーをクリックし、追加する画像を選択します。"/>
          <p:cNvSpPr>
            <a:spLocks noGrp="1"/>
          </p:cNvSpPr>
          <p:nvPr>
            <p:ph type="pic" sz="quarter" idx="17"/>
          </p:nvPr>
        </p:nvSpPr>
        <p:spPr>
          <a:xfrm>
            <a:off x="840795" y="1020193"/>
            <a:ext cx="3886200" cy="4572000"/>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grpSp>
        <p:nvGrpSpPr>
          <p:cNvPr id="98" name="グループ 97"/>
          <p:cNvGrpSpPr/>
          <p:nvPr/>
        </p:nvGrpSpPr>
        <p:grpSpPr>
          <a:xfrm>
            <a:off x="5322489" y="319177"/>
            <a:ext cx="3389607" cy="2710838"/>
            <a:chOff x="895350" y="3313113"/>
            <a:chExt cx="3613151" cy="2790825"/>
          </a:xfrm>
          <a:solidFill>
            <a:schemeClr val="tx1">
              <a:lumMod val="50000"/>
            </a:schemeClr>
          </a:solidFill>
        </p:grpSpPr>
        <p:sp>
          <p:nvSpPr>
            <p:cNvPr id="99"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0"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1"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2"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3"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4"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5"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6"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7"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8"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9"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0"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111" name="図プレースホルダー 33" descr="画像を追加する空のプレースホルダー。プレースホルダーをクリックし、追加する画像を選択します。"/>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grpSp>
        <p:nvGrpSpPr>
          <p:cNvPr id="112" name="グループ 111"/>
          <p:cNvGrpSpPr/>
          <p:nvPr/>
        </p:nvGrpSpPr>
        <p:grpSpPr>
          <a:xfrm>
            <a:off x="5322489" y="3245640"/>
            <a:ext cx="3389607" cy="2710838"/>
            <a:chOff x="895350" y="3313113"/>
            <a:chExt cx="3613151" cy="2790825"/>
          </a:xfrm>
          <a:solidFill>
            <a:schemeClr val="tx1">
              <a:lumMod val="50000"/>
            </a:schemeClr>
          </a:solidFill>
        </p:grpSpPr>
        <p:sp>
          <p:nvSpPr>
            <p:cNvPr id="113"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4"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5"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6"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7"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8"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9"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0"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1"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2"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3"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4"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125" name="図プレースホルダー 33" descr="画像を追加する空のプレースホルダー。プレースホルダーをクリックし、追加する画像を選択します。"/>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sp>
        <p:nvSpPr>
          <p:cNvPr id="126" name="テキスト プレースホルダー 3"/>
          <p:cNvSpPr>
            <a:spLocks noGrp="1"/>
          </p:cNvSpPr>
          <p:nvPr>
            <p:ph type="body" sz="half" idx="21"/>
          </p:nvPr>
        </p:nvSpPr>
        <p:spPr>
          <a:xfrm>
            <a:off x="9066214" y="2484992"/>
            <a:ext cx="2286000" cy="3248729"/>
          </a:xfrm>
        </p:spPr>
        <p:txBody>
          <a:bodyPr rtlCol="0" anchor="t" anchorCtr="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sp>
        <p:nvSpPr>
          <p:cNvPr id="8" name="スライド番号プレースホルダー 7"/>
          <p:cNvSpPr>
            <a:spLocks noGrp="1"/>
          </p:cNvSpPr>
          <p:nvPr>
            <p:ph type="sldNum" sz="quarter" idx="12"/>
          </p:nvPr>
        </p:nvSpPr>
        <p:spPr/>
        <p:txBody>
          <a:bodyPr rtlCol="0"/>
          <a:lstStyle/>
          <a:p>
            <a:pPr rtl="0"/>
            <a:fld id="{022B156B-59AE-415F-B24B-8756D48BB977}" type="slidenum">
              <a:rPr lang="en-US" altLang="ja-JP" smtClean="0"/>
              <a:pPr/>
              <a:t>‹#›</a:t>
            </a:fld>
            <a:endParaRPr lang="en-US" altLang="ja-JP" dirty="0"/>
          </a:p>
        </p:txBody>
      </p:sp>
      <p:sp>
        <p:nvSpPr>
          <p:cNvPr id="7" name="フッター プレースホルダー 6"/>
          <p:cNvSpPr>
            <a:spLocks noGrp="1"/>
          </p:cNvSpPr>
          <p:nvPr>
            <p:ph type="ftr" sz="quarter" idx="11"/>
          </p:nvPr>
        </p:nvSpPr>
        <p:spPr/>
        <p:txBody>
          <a:bodyPr rtlCol="0"/>
          <a:lstStyle/>
          <a:p>
            <a:pPr rtl="0"/>
            <a:endParaRPr lang="ja-JP" altLang="en-US" dirty="0"/>
          </a:p>
        </p:txBody>
      </p:sp>
      <p:sp>
        <p:nvSpPr>
          <p:cNvPr id="6" name="日付プレースホルダー 5"/>
          <p:cNvSpPr>
            <a:spLocks noGrp="1"/>
          </p:cNvSpPr>
          <p:nvPr>
            <p:ph type="dt" sz="half" idx="10"/>
          </p:nvPr>
        </p:nvSpPr>
        <p:spPr/>
        <p:txBody>
          <a:bodyPr rtlCol="0"/>
          <a:lstStyle>
            <a:lvl1pPr>
              <a:defRPr/>
            </a:lvl1pPr>
          </a:lstStyle>
          <a:p>
            <a:fld id="{F33771DD-7BE0-4D23-B253-C0912C4A5245}" type="datetime1">
              <a:rPr lang="ja-JP" altLang="en-US" smtClean="0"/>
              <a:pPr/>
              <a:t>2021/9/22</a:t>
            </a:fld>
            <a:endParaRPr lang="ja-JP" altLang="en-US"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511732" y="1330347"/>
            <a:ext cx="3840480" cy="2103120"/>
          </a:xfrm>
        </p:spPr>
        <p:txBody>
          <a:bodyPr rtlCol="0" anchor="b">
            <a:normAutofit/>
          </a:bodyPr>
          <a:lstStyle>
            <a:lvl1pPr algn="l" rtl="0">
              <a:defRPr sz="3600"/>
            </a:lvl1pPr>
          </a:lstStyle>
          <a:p>
            <a:pPr rtl="0"/>
            <a:r>
              <a:rPr lang="ja-JP" altLang="en-US"/>
              <a:t>マスター タイトルの書式設定</a:t>
            </a:r>
            <a:endParaRPr lang="ja-JP" altLang="en-US" dirty="0"/>
          </a:p>
        </p:txBody>
      </p:sp>
      <p:sp>
        <p:nvSpPr>
          <p:cNvPr id="3" name="コンテンツ プレースホルダー 2"/>
          <p:cNvSpPr>
            <a:spLocks noGrp="1"/>
          </p:cNvSpPr>
          <p:nvPr>
            <p:ph idx="1"/>
          </p:nvPr>
        </p:nvSpPr>
        <p:spPr>
          <a:xfrm>
            <a:off x="836613" y="914400"/>
            <a:ext cx="6172201" cy="5029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4" name="テキスト プレースホルダー 3"/>
          <p:cNvSpPr>
            <a:spLocks noGrp="1"/>
          </p:cNvSpPr>
          <p:nvPr>
            <p:ph type="body" sz="half" idx="2"/>
          </p:nvPr>
        </p:nvSpPr>
        <p:spPr>
          <a:xfrm>
            <a:off x="7511732" y="3555523"/>
            <a:ext cx="3840480" cy="238807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sp>
        <p:nvSpPr>
          <p:cNvPr id="7" name="スライド番号プレースホルダー 6"/>
          <p:cNvSpPr>
            <a:spLocks noGrp="1"/>
          </p:cNvSpPr>
          <p:nvPr>
            <p:ph type="sldNum" sz="quarter" idx="12"/>
          </p:nvPr>
        </p:nvSpPr>
        <p:spPr>
          <a:xfrm>
            <a:off x="1065213" y="6019801"/>
            <a:ext cx="762000" cy="228600"/>
          </a:xfrm>
        </p:spPr>
        <p:txBody>
          <a:bodyPr rtlCol="0"/>
          <a:lstStyle>
            <a:lvl1pPr algn="l" rtl="0">
              <a:defRPr/>
            </a:lvl1pPr>
          </a:lstStyle>
          <a:p>
            <a:pPr rtl="0"/>
            <a:fld id="{022B156B-59AE-415F-B24B-8756D48BB977}" type="slidenum">
              <a:rPr lang="en-US" altLang="ja-JP" smtClean="0"/>
              <a:pPr/>
              <a:t>‹#›</a:t>
            </a:fld>
            <a:endParaRPr lang="en-US" altLang="ja-JP" dirty="0"/>
          </a:p>
        </p:txBody>
      </p:sp>
      <p:sp>
        <p:nvSpPr>
          <p:cNvPr id="6" name="フッター プレースホルダー 5"/>
          <p:cNvSpPr>
            <a:spLocks noGrp="1"/>
          </p:cNvSpPr>
          <p:nvPr>
            <p:ph type="ftr" sz="quarter" idx="11"/>
          </p:nvPr>
        </p:nvSpPr>
        <p:spPr/>
        <p:txBody>
          <a:bodyPr rtlCol="0"/>
          <a:lstStyle/>
          <a:p>
            <a:pPr rtl="0"/>
            <a:endParaRPr lang="ja-JP" altLang="en-US" dirty="0"/>
          </a:p>
        </p:txBody>
      </p:sp>
      <p:sp>
        <p:nvSpPr>
          <p:cNvPr id="5" name="日付プレースホルダー 4"/>
          <p:cNvSpPr>
            <a:spLocks noGrp="1"/>
          </p:cNvSpPr>
          <p:nvPr>
            <p:ph type="dt" sz="half" idx="10"/>
          </p:nvPr>
        </p:nvSpPr>
        <p:spPr>
          <a:xfrm>
            <a:off x="8075611" y="6019801"/>
            <a:ext cx="1396260" cy="228600"/>
          </a:xfrm>
        </p:spPr>
        <p:txBody>
          <a:bodyPr rtlCol="0"/>
          <a:lstStyle>
            <a:lvl1pPr>
              <a:defRPr/>
            </a:lvl1pPr>
          </a:lstStyle>
          <a:p>
            <a:fld id="{098D82BF-DD3E-4263-87C8-CDE1C5FA72AD}" type="datetime1">
              <a:rPr lang="ja-JP" altLang="en-US" smtClean="0"/>
              <a:pPr/>
              <a:t>2021/9/22</a:t>
            </a:fld>
            <a:endParaRPr lang="ja-JP" altLang="en-US"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492891" y="1330347"/>
            <a:ext cx="3840480" cy="2103120"/>
          </a:xfrm>
        </p:spPr>
        <p:txBody>
          <a:bodyPr rtlCol="0" anchor="b">
            <a:normAutofit/>
          </a:bodyPr>
          <a:lstStyle>
            <a:lvl1pPr algn="l" rtl="0">
              <a:defRPr sz="3600"/>
            </a:lvl1pPr>
          </a:lstStyle>
          <a:p>
            <a:pPr rtl="0"/>
            <a:r>
              <a:rPr lang="ja-JP" altLang="en-US"/>
              <a:t>マスター タイトルの書式設定</a:t>
            </a:r>
            <a:endParaRPr lang="ja-JP" altLang="en-US" dirty="0"/>
          </a:p>
        </p:txBody>
      </p:sp>
      <p:grpSp>
        <p:nvGrpSpPr>
          <p:cNvPr id="8" name="グループ 7"/>
          <p:cNvGrpSpPr/>
          <p:nvPr/>
        </p:nvGrpSpPr>
        <p:grpSpPr>
          <a:xfrm>
            <a:off x="595546" y="781398"/>
            <a:ext cx="6433398" cy="5053665"/>
            <a:chOff x="5162444" y="781398"/>
            <a:chExt cx="6433398" cy="5053665"/>
          </a:xfrm>
        </p:grpSpPr>
        <p:sp>
          <p:nvSpPr>
            <p:cNvPr id="9" name="フリーフォーム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 name="フリーフォーム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nvGrpSpPr>
            <p:cNvPr id="11" name="グループ 10"/>
            <p:cNvGrpSpPr/>
            <p:nvPr/>
          </p:nvGrpSpPr>
          <p:grpSpPr>
            <a:xfrm>
              <a:off x="5814205" y="859113"/>
              <a:ext cx="5129146" cy="4880471"/>
              <a:chOff x="7856559" y="859113"/>
              <a:chExt cx="3086791" cy="4880471"/>
            </a:xfrm>
          </p:grpSpPr>
          <p:sp>
            <p:nvSpPr>
              <p:cNvPr id="20" name="フリーフォーム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1" name="フリーフォーム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12" name="フリーフォーム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3" name="フリーフォーム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4" name="フリーフォーム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5" name="フリーフォーム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6" name="フリーフォーム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7" name="フリーフォーム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8" name="フリーフォーム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9" name="フリーフォーム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rtlCol="0"/>
          <a:lstStyle>
            <a:lvl1pPr marL="0" indent="0" algn="l" rtl="0">
              <a:buNone/>
              <a:defRPr sz="32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ja-JP" altLang="en-US"/>
              <a:t>アイコンをクリックして図を追加</a:t>
            </a:r>
            <a:endParaRPr lang="ja-JP" altLang="en-US" dirty="0"/>
          </a:p>
        </p:txBody>
      </p:sp>
      <p:sp>
        <p:nvSpPr>
          <p:cNvPr id="4" name="テキスト プレースホルダー 3"/>
          <p:cNvSpPr>
            <a:spLocks noGrp="1"/>
          </p:cNvSpPr>
          <p:nvPr>
            <p:ph type="body" sz="half" idx="2"/>
          </p:nvPr>
        </p:nvSpPr>
        <p:spPr>
          <a:xfrm>
            <a:off x="7492891" y="3555521"/>
            <a:ext cx="3840480" cy="216851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sp>
        <p:nvSpPr>
          <p:cNvPr id="7" name="スライド番号プレースホルダー 6"/>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6" name="フッター プレースホルダー 5"/>
          <p:cNvSpPr>
            <a:spLocks noGrp="1"/>
          </p:cNvSpPr>
          <p:nvPr>
            <p:ph type="ftr" sz="quarter" idx="11"/>
          </p:nvPr>
        </p:nvSpPr>
        <p:spPr/>
        <p:txBody>
          <a:bodyPr rtlCol="0"/>
          <a:lstStyle/>
          <a:p>
            <a:pPr rtl="0"/>
            <a:endParaRPr lang="ja-JP" altLang="en-US" dirty="0"/>
          </a:p>
        </p:txBody>
      </p:sp>
      <p:sp>
        <p:nvSpPr>
          <p:cNvPr id="5" name="日付プレースホルダー 4"/>
          <p:cNvSpPr>
            <a:spLocks noGrp="1"/>
          </p:cNvSpPr>
          <p:nvPr>
            <p:ph type="dt" sz="half" idx="10"/>
          </p:nvPr>
        </p:nvSpPr>
        <p:spPr/>
        <p:txBody>
          <a:bodyPr rtlCol="0"/>
          <a:lstStyle>
            <a:lvl1pPr>
              <a:defRPr/>
            </a:lvl1pPr>
          </a:lstStyle>
          <a:p>
            <a:fld id="{D0452A17-5D1E-4297-B57E-5413BD9B2389}" type="datetime1">
              <a:rPr lang="ja-JP" altLang="en-US" smtClean="0"/>
              <a:pPr/>
              <a:t>2021/9/22</a:t>
            </a:fld>
            <a:endParaRPr lang="ja-JP" altLang="en-US"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sp>
        <p:nvSpPr>
          <p:cNvPr id="3" name="縦書きテキスト プレースホルダー 2"/>
          <p:cNvSpPr>
            <a:spLocks noGrp="1"/>
          </p:cNvSpPr>
          <p:nvPr>
            <p:ph type="body" orient="vert" idx="1"/>
          </p:nvPr>
        </p:nvSpPr>
        <p:spPr/>
        <p:txBody>
          <a:bodyPr vert="eaVert"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6" name="スライド番号プレースホルダー 5"/>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5" name="フッター プレースホルダー 4"/>
          <p:cNvSpPr>
            <a:spLocks noGrp="1"/>
          </p:cNvSpPr>
          <p:nvPr>
            <p:ph type="ftr" sz="quarter" idx="11"/>
          </p:nvPr>
        </p:nvSpPr>
        <p:spPr/>
        <p:txBody>
          <a:bodyPr rtlCol="0"/>
          <a:lstStyle/>
          <a:p>
            <a:pPr rtl="0"/>
            <a:endParaRPr lang="ja-JP" altLang="en-US" dirty="0"/>
          </a:p>
        </p:txBody>
      </p:sp>
      <p:sp>
        <p:nvSpPr>
          <p:cNvPr id="4" name="日付プレースホルダー 3"/>
          <p:cNvSpPr>
            <a:spLocks noGrp="1"/>
          </p:cNvSpPr>
          <p:nvPr>
            <p:ph type="dt" sz="half" idx="10"/>
          </p:nvPr>
        </p:nvSpPr>
        <p:spPr/>
        <p:txBody>
          <a:bodyPr rtlCol="0"/>
          <a:lstStyle>
            <a:lvl1pPr>
              <a:defRPr/>
            </a:lvl1pPr>
          </a:lstStyle>
          <a:p>
            <a:fld id="{4E19AC9B-ABA6-4AD5-BC85-C97AF56844AE}" type="datetime1">
              <a:rPr lang="ja-JP" altLang="en-US" smtClean="0"/>
              <a:pPr/>
              <a:t>2021/9/22</a:t>
            </a:fld>
            <a:endParaRPr lang="ja-JP" altLang="en-US"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624268" y="304800"/>
            <a:ext cx="1729531" cy="5676900"/>
          </a:xfrm>
        </p:spPr>
        <p:txBody>
          <a:bodyPr vert="eaVert" rtlCol="0"/>
          <a:lstStyle/>
          <a:p>
            <a:pPr rtl="0"/>
            <a:r>
              <a:rPr lang="ja-JP" altLang="en-US"/>
              <a:t>マスター タイトルの書式設定</a:t>
            </a:r>
            <a:endParaRPr lang="ja-JP" altLang="en-US" dirty="0"/>
          </a:p>
        </p:txBody>
      </p:sp>
      <p:sp>
        <p:nvSpPr>
          <p:cNvPr id="3" name="縦書きテキスト プレースホルダー 2"/>
          <p:cNvSpPr>
            <a:spLocks noGrp="1"/>
          </p:cNvSpPr>
          <p:nvPr>
            <p:ph type="body" orient="vert" idx="1"/>
          </p:nvPr>
        </p:nvSpPr>
        <p:spPr>
          <a:xfrm>
            <a:off x="838199" y="304800"/>
            <a:ext cx="8633671" cy="5676900"/>
          </a:xfrm>
        </p:spPr>
        <p:txBody>
          <a:bodyPr vert="eaVert"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6" name="スライド番号プレースホルダー 5"/>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5" name="フッター プレースホルダー 4"/>
          <p:cNvSpPr>
            <a:spLocks noGrp="1"/>
          </p:cNvSpPr>
          <p:nvPr>
            <p:ph type="ftr" sz="quarter" idx="11"/>
          </p:nvPr>
        </p:nvSpPr>
        <p:spPr/>
        <p:txBody>
          <a:bodyPr rtlCol="0"/>
          <a:lstStyle/>
          <a:p>
            <a:pPr rtl="0"/>
            <a:endParaRPr lang="ja-JP" altLang="en-US" dirty="0"/>
          </a:p>
        </p:txBody>
      </p:sp>
      <p:sp>
        <p:nvSpPr>
          <p:cNvPr id="4" name="日付プレースホルダー 3"/>
          <p:cNvSpPr>
            <a:spLocks noGrp="1"/>
          </p:cNvSpPr>
          <p:nvPr>
            <p:ph type="dt" sz="half" idx="10"/>
          </p:nvPr>
        </p:nvSpPr>
        <p:spPr/>
        <p:txBody>
          <a:bodyPr rtlCol="0"/>
          <a:lstStyle>
            <a:lvl1pPr>
              <a:defRPr/>
            </a:lvl1pPr>
          </a:lstStyle>
          <a:p>
            <a:fld id="{DE9D5E2F-46EF-49EF-8D94-840CD4DAA4C5}" type="datetime1">
              <a:rPr lang="ja-JP" altLang="en-US" smtClean="0"/>
              <a:pPr/>
              <a:t>2021/9/22</a:t>
            </a:fld>
            <a:endParaRPr lang="ja-JP" altLang="en-US"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sp>
        <p:nvSpPr>
          <p:cNvPr id="3" name="コンテンツ プレースホルダー 2"/>
          <p:cNvSpPr>
            <a:spLocks noGrp="1"/>
          </p:cNvSpPr>
          <p:nvPr>
            <p:ph idx="1"/>
          </p:nvPr>
        </p:nvSpPr>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6" name="スライド番号プレースホルダー 5"/>
          <p:cNvSpPr>
            <a:spLocks noGrp="1"/>
          </p:cNvSpPr>
          <p:nvPr>
            <p:ph type="sldNum" sz="quarter" idx="12"/>
          </p:nvPr>
        </p:nvSpPr>
        <p:spPr/>
        <p:txBody>
          <a:bodyPr rtlCol="0"/>
          <a:lstStyle/>
          <a:p>
            <a:pPr rtl="0"/>
            <a:fld id="{022B156B-59AE-415F-B24B-8756D48BB977}" type="slidenum">
              <a:rPr lang="en-US" altLang="ja-JP"/>
              <a:t>‹#›</a:t>
            </a:fld>
            <a:endParaRPr lang="ja-JP" altLang="en-US" dirty="0"/>
          </a:p>
        </p:txBody>
      </p:sp>
      <p:sp>
        <p:nvSpPr>
          <p:cNvPr id="5" name="フッター プレースホルダー 4"/>
          <p:cNvSpPr>
            <a:spLocks noGrp="1"/>
          </p:cNvSpPr>
          <p:nvPr>
            <p:ph type="ftr" sz="quarter" idx="11"/>
          </p:nvPr>
        </p:nvSpPr>
        <p:spPr/>
        <p:txBody>
          <a:bodyPr rtlCol="0"/>
          <a:lstStyle/>
          <a:p>
            <a:pPr rtl="0"/>
            <a:endParaRPr lang="ja-JP" altLang="en-US" dirty="0"/>
          </a:p>
        </p:txBody>
      </p:sp>
      <p:sp>
        <p:nvSpPr>
          <p:cNvPr id="4" name="日付プレースホルダー 3"/>
          <p:cNvSpPr>
            <a:spLocks noGrp="1"/>
          </p:cNvSpPr>
          <p:nvPr>
            <p:ph type="dt" sz="half" idx="10"/>
          </p:nvPr>
        </p:nvSpPr>
        <p:spPr/>
        <p:txBody>
          <a:bodyPr rtlCol="0"/>
          <a:lstStyle>
            <a:lvl1pPr>
              <a:defRPr/>
            </a:lvl1pPr>
          </a:lstStyle>
          <a:p>
            <a:fld id="{3961D701-C2CE-4CF6-A951-EB499BDE338A}" type="datetime1">
              <a:rPr lang="ja-JP" altLang="en-US" smtClean="0"/>
              <a:pPr/>
              <a:t>2021/9/22</a:t>
            </a:fld>
            <a:endParaRPr lang="ja-JP" altLang="en-US"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265613" y="1828800"/>
            <a:ext cx="6858002" cy="1828800"/>
          </a:xfrm>
        </p:spPr>
        <p:txBody>
          <a:bodyPr rtlCol="0" anchor="b">
            <a:normAutofit/>
          </a:bodyPr>
          <a:lstStyle>
            <a:lvl1pPr algn="l" rtl="0">
              <a:defRPr sz="4400"/>
            </a:lvl1pPr>
          </a:lstStyle>
          <a:p>
            <a:pPr rtl="0"/>
            <a:r>
              <a:rPr lang="ja-JP" altLang="en-US"/>
              <a:t>マスター タイトルの書式設定</a:t>
            </a:r>
            <a:endParaRPr lang="ja-JP" altLang="en-US" dirty="0"/>
          </a:p>
        </p:txBody>
      </p:sp>
      <p:sp>
        <p:nvSpPr>
          <p:cNvPr id="3" name="テキスト プレースホルダー 2"/>
          <p:cNvSpPr>
            <a:spLocks noGrp="1"/>
          </p:cNvSpPr>
          <p:nvPr>
            <p:ph type="body" idx="1"/>
          </p:nvPr>
        </p:nvSpPr>
        <p:spPr>
          <a:xfrm>
            <a:off x="4265610" y="3733800"/>
            <a:ext cx="6858002" cy="914400"/>
          </a:xfrm>
        </p:spPr>
        <p:txBody>
          <a:bodyPr rtlCol="0"/>
          <a:lstStyle>
            <a:lvl1pPr marL="0" indent="0" algn="l" rtl="0">
              <a:spcBef>
                <a:spcPts val="0"/>
              </a:spcBef>
              <a:buNone/>
              <a:defRPr sz="2400">
                <a:solidFill>
                  <a:schemeClr val="tx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ja-JP" altLang="en-US"/>
              <a:t>マスター テキストの書式設定</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sp>
        <p:nvSpPr>
          <p:cNvPr id="3" name="コンテンツ プレースホルダー 2"/>
          <p:cNvSpPr>
            <a:spLocks noGrp="1"/>
          </p:cNvSpPr>
          <p:nvPr>
            <p:ph sz="half" idx="1"/>
          </p:nvPr>
        </p:nvSpPr>
        <p:spPr>
          <a:xfrm>
            <a:off x="1065212" y="1825625"/>
            <a:ext cx="4954588" cy="4187952"/>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4" name="コンテンツ プレースホルダー 3"/>
          <p:cNvSpPr>
            <a:spLocks noGrp="1"/>
          </p:cNvSpPr>
          <p:nvPr>
            <p:ph sz="half" idx="2"/>
          </p:nvPr>
        </p:nvSpPr>
        <p:spPr>
          <a:xfrm>
            <a:off x="6172200" y="1825625"/>
            <a:ext cx="4951414" cy="4187952"/>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7" name="スライド番号プレースホルダー 6"/>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6" name="フッター プレースホルダー 5"/>
          <p:cNvSpPr>
            <a:spLocks noGrp="1"/>
          </p:cNvSpPr>
          <p:nvPr>
            <p:ph type="ftr" sz="quarter" idx="11"/>
          </p:nvPr>
        </p:nvSpPr>
        <p:spPr/>
        <p:txBody>
          <a:bodyPr rtlCol="0"/>
          <a:lstStyle/>
          <a:p>
            <a:pPr rtl="0"/>
            <a:endParaRPr lang="ja-JP" altLang="en-US" dirty="0"/>
          </a:p>
        </p:txBody>
      </p:sp>
      <p:sp>
        <p:nvSpPr>
          <p:cNvPr id="5" name="日付プレースホルダー 4"/>
          <p:cNvSpPr>
            <a:spLocks noGrp="1"/>
          </p:cNvSpPr>
          <p:nvPr>
            <p:ph type="dt" sz="half" idx="10"/>
          </p:nvPr>
        </p:nvSpPr>
        <p:spPr/>
        <p:txBody>
          <a:bodyPr rtlCol="0"/>
          <a:lstStyle>
            <a:lvl1pPr>
              <a:defRPr/>
            </a:lvl1pPr>
          </a:lstStyle>
          <a:p>
            <a:fld id="{C686EB0E-9EA6-4853-97ED-9930F8B7B3D4}" type="datetime1">
              <a:rPr lang="ja-JP" altLang="en-US" smtClean="0"/>
              <a:pPr/>
              <a:t>2021/9/22</a:t>
            </a:fld>
            <a:endParaRPr lang="ja-JP" altLang="en-US"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sp>
        <p:nvSpPr>
          <p:cNvPr id="3" name="テキスト プレースホルダー 2"/>
          <p:cNvSpPr>
            <a:spLocks noGrp="1"/>
          </p:cNvSpPr>
          <p:nvPr>
            <p:ph type="body" idx="1"/>
          </p:nvPr>
        </p:nvSpPr>
        <p:spPr>
          <a:xfrm>
            <a:off x="1069848"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ja-JP" altLang="en-US"/>
              <a:t>マスター テキストの書式設定</a:t>
            </a:r>
          </a:p>
        </p:txBody>
      </p:sp>
      <p:sp>
        <p:nvSpPr>
          <p:cNvPr id="4" name="コンテンツ プレースホルダー 3"/>
          <p:cNvSpPr>
            <a:spLocks noGrp="1"/>
          </p:cNvSpPr>
          <p:nvPr>
            <p:ph sz="half" idx="2"/>
          </p:nvPr>
        </p:nvSpPr>
        <p:spPr>
          <a:xfrm>
            <a:off x="1069848" y="2505075"/>
            <a:ext cx="4956048" cy="3476625"/>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5" name="テキスト プレースホルダー 4"/>
          <p:cNvSpPr>
            <a:spLocks noGrp="1"/>
          </p:cNvSpPr>
          <p:nvPr>
            <p:ph type="body" sz="quarter" idx="3"/>
          </p:nvPr>
        </p:nvSpPr>
        <p:spPr>
          <a:xfrm>
            <a:off x="6172200"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4956048" cy="3476625"/>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dirty="0"/>
          </a:p>
        </p:txBody>
      </p:sp>
      <p:sp>
        <p:nvSpPr>
          <p:cNvPr id="9" name="スライド番号プレースホルダー 8"/>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8" name="フッター プレースホルダー 7"/>
          <p:cNvSpPr>
            <a:spLocks noGrp="1"/>
          </p:cNvSpPr>
          <p:nvPr>
            <p:ph type="ftr" sz="quarter" idx="11"/>
          </p:nvPr>
        </p:nvSpPr>
        <p:spPr/>
        <p:txBody>
          <a:bodyPr rtlCol="0"/>
          <a:lstStyle/>
          <a:p>
            <a:pPr rtl="0"/>
            <a:endParaRPr lang="ja-JP" altLang="en-US" dirty="0"/>
          </a:p>
        </p:txBody>
      </p:sp>
      <p:sp>
        <p:nvSpPr>
          <p:cNvPr id="7" name="日付プレースホルダー 6"/>
          <p:cNvSpPr>
            <a:spLocks noGrp="1"/>
          </p:cNvSpPr>
          <p:nvPr>
            <p:ph type="dt" sz="half" idx="10"/>
          </p:nvPr>
        </p:nvSpPr>
        <p:spPr/>
        <p:txBody>
          <a:bodyPr rtlCol="0"/>
          <a:lstStyle>
            <a:lvl1pPr>
              <a:defRPr/>
            </a:lvl1pPr>
          </a:lstStyle>
          <a:p>
            <a:fld id="{2A884F78-E488-45B3-980A-39D86F0A1EBD}" type="datetime1">
              <a:rPr lang="ja-JP" altLang="en-US" smtClean="0"/>
              <a:pPr/>
              <a:t>2021/9/22</a:t>
            </a:fld>
            <a:endParaRPr lang="ja-JP" altLang="en-US"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sp>
        <p:nvSpPr>
          <p:cNvPr id="5" name="スライド番号プレースホルダー 4"/>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4" name="フッター プレースホルダー 3"/>
          <p:cNvSpPr>
            <a:spLocks noGrp="1"/>
          </p:cNvSpPr>
          <p:nvPr>
            <p:ph type="ftr" sz="quarter" idx="11"/>
          </p:nvPr>
        </p:nvSpPr>
        <p:spPr/>
        <p:txBody>
          <a:bodyPr rtlCol="0"/>
          <a:lstStyle/>
          <a:p>
            <a:pPr rtl="0"/>
            <a:endParaRPr lang="ja-JP" altLang="en-US" dirty="0"/>
          </a:p>
        </p:txBody>
      </p:sp>
      <p:sp>
        <p:nvSpPr>
          <p:cNvPr id="3" name="日付プレースホルダー 2"/>
          <p:cNvSpPr>
            <a:spLocks noGrp="1"/>
          </p:cNvSpPr>
          <p:nvPr>
            <p:ph type="dt" sz="half" idx="10"/>
          </p:nvPr>
        </p:nvSpPr>
        <p:spPr/>
        <p:txBody>
          <a:bodyPr rtlCol="0"/>
          <a:lstStyle>
            <a:lvl1pPr>
              <a:defRPr/>
            </a:lvl1pPr>
          </a:lstStyle>
          <a:p>
            <a:fld id="{681FB164-BF04-48FF-83E7-E5D4D899E58E}" type="datetime1">
              <a:rPr lang="ja-JP" altLang="en-US" smtClean="0"/>
              <a:pPr/>
              <a:t>2021/9/22</a:t>
            </a:fld>
            <a:endParaRPr lang="ja-JP" altLang="en-US"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rtlCol="0"/>
          <a:lstStyle/>
          <a:p>
            <a:pPr rtl="0"/>
            <a:fld id="{022B156B-59AE-415F-B24B-8756D48BB977}" type="slidenum">
              <a:rPr lang="en-US" altLang="ja-JP" smtClean="0"/>
              <a:t>‹#›</a:t>
            </a:fld>
            <a:endParaRPr lang="en-US" altLang="ja-JP" dirty="0"/>
          </a:p>
        </p:txBody>
      </p:sp>
      <p:sp>
        <p:nvSpPr>
          <p:cNvPr id="3" name="フッター プレースホルダー 2"/>
          <p:cNvSpPr>
            <a:spLocks noGrp="1"/>
          </p:cNvSpPr>
          <p:nvPr>
            <p:ph type="ftr" sz="quarter" idx="11"/>
          </p:nvPr>
        </p:nvSpPr>
        <p:spPr/>
        <p:txBody>
          <a:bodyPr rtlCol="0"/>
          <a:lstStyle/>
          <a:p>
            <a:pPr rtl="0"/>
            <a:endParaRPr lang="ja-JP" altLang="en-US" dirty="0"/>
          </a:p>
        </p:txBody>
      </p:sp>
      <p:sp>
        <p:nvSpPr>
          <p:cNvPr id="2" name="日付プレースホルダー 1"/>
          <p:cNvSpPr>
            <a:spLocks noGrp="1"/>
          </p:cNvSpPr>
          <p:nvPr>
            <p:ph type="dt" sz="half" idx="10"/>
          </p:nvPr>
        </p:nvSpPr>
        <p:spPr/>
        <p:txBody>
          <a:bodyPr rtlCol="0"/>
          <a:lstStyle>
            <a:lvl1pPr>
              <a:defRPr/>
            </a:lvl1pPr>
          </a:lstStyle>
          <a:p>
            <a:fld id="{6F357E0A-C99B-4624-98C5-5D9B3ECDA6E1}" type="datetime1">
              <a:rPr lang="ja-JP" altLang="en-US" smtClean="0"/>
              <a:pPr/>
              <a:t>2021/9/22</a:t>
            </a:fld>
            <a:endParaRPr lang="ja-JP" altLang="en-US"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ャプション付きの 2 つの画像">
    <p:spTree>
      <p:nvGrpSpPr>
        <p:cNvPr id="1" name=""/>
        <p:cNvGrpSpPr/>
        <p:nvPr/>
      </p:nvGrpSpPr>
      <p:grpSpPr>
        <a:xfrm>
          <a:off x="0" y="0"/>
          <a:ext cx="0" cy="0"/>
          <a:chOff x="0" y="0"/>
          <a:chExt cx="0" cy="0"/>
        </a:xfrm>
      </p:grpSpPr>
      <p:sp>
        <p:nvSpPr>
          <p:cNvPr id="2" name="タイトル 1"/>
          <p:cNvSpPr>
            <a:spLocks noGrp="1"/>
          </p:cNvSpPr>
          <p:nvPr>
            <p:ph type="title"/>
          </p:nvPr>
        </p:nvSpPr>
        <p:spPr>
          <a:xfrm>
            <a:off x="1065212" y="304799"/>
            <a:ext cx="10058402" cy="1216152"/>
          </a:xfrm>
        </p:spPr>
        <p:txBody>
          <a:bodyPr rtlCol="0"/>
          <a:lstStyle>
            <a:lvl1pPr algn="l" rtl="0">
              <a:defRPr/>
            </a:lvl1pPr>
          </a:lstStyle>
          <a:p>
            <a:pPr rtl="0"/>
            <a:r>
              <a:rPr lang="ja-JP" altLang="en-US"/>
              <a:t>マスター タイトルの書式設定</a:t>
            </a:r>
            <a:endParaRPr lang="ja-JP" altLang="en-US" dirty="0"/>
          </a:p>
        </p:txBody>
      </p:sp>
      <p:grpSp>
        <p:nvGrpSpPr>
          <p:cNvPr id="9" name="グループ 8"/>
          <p:cNvGrpSpPr/>
          <p:nvPr/>
        </p:nvGrpSpPr>
        <p:grpSpPr>
          <a:xfrm>
            <a:off x="1052422" y="1733550"/>
            <a:ext cx="4360503" cy="3050038"/>
            <a:chOff x="895350" y="3313113"/>
            <a:chExt cx="3613151" cy="2790825"/>
          </a:xfrm>
          <a:solidFill>
            <a:schemeClr val="tx1">
              <a:lumMod val="50000"/>
            </a:schemeClr>
          </a:solidFill>
        </p:grpSpPr>
        <p:sp>
          <p:nvSpPr>
            <p:cNvPr id="10"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1"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2"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3"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4"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5"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6"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7"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8"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9"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0"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1"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36" name="図プレースホルダー 33" descr="画像を追加する空のプレースホルダー。プレースホルダーをクリックし、追加する画像を選択します。"/>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sp>
        <p:nvSpPr>
          <p:cNvPr id="39" name="テキスト プレースホルダー 3"/>
          <p:cNvSpPr>
            <a:spLocks noGrp="1"/>
          </p:cNvSpPr>
          <p:nvPr>
            <p:ph type="body" sz="half" idx="2"/>
          </p:nvPr>
        </p:nvSpPr>
        <p:spPr>
          <a:xfrm>
            <a:off x="1052423"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grpSp>
        <p:nvGrpSpPr>
          <p:cNvPr id="22" name="グループ 21"/>
          <p:cNvGrpSpPr/>
          <p:nvPr/>
        </p:nvGrpSpPr>
        <p:grpSpPr>
          <a:xfrm>
            <a:off x="6763111" y="1733550"/>
            <a:ext cx="4360503" cy="3050038"/>
            <a:chOff x="895350" y="3313113"/>
            <a:chExt cx="3613151" cy="2790825"/>
          </a:xfrm>
          <a:solidFill>
            <a:schemeClr val="tx1">
              <a:lumMod val="50000"/>
            </a:schemeClr>
          </a:solidFill>
        </p:grpSpPr>
        <p:sp>
          <p:nvSpPr>
            <p:cNvPr id="23"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4"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5"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6"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7"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8"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29"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30"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31"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32"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33"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34"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37" name="図プレースホルダー 33" descr="画像を追加する空のプレースホルダー。プレースホルダーをクリックし、追加する画像を選択します。"/>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0"/>
          <a:lstStyle>
            <a:lvl1pPr marL="0" indent="0" algn="ctr" rtl="0">
              <a:buNone/>
              <a:defRPr>
                <a:latin typeface="ＭＳ Ｐゴシック" panose="020B0600070205080204" pitchFamily="50" charset="-128"/>
                <a:ea typeface="ＭＳ Ｐゴシック" panose="020B0600070205080204" pitchFamily="50" charset="-128"/>
              </a:defRPr>
            </a:lvl1pPr>
          </a:lstStyle>
          <a:p>
            <a:pPr rtl="0"/>
            <a:r>
              <a:rPr lang="ja-JP" altLang="en-US"/>
              <a:t>アイコンをクリックして図を追加</a:t>
            </a:r>
            <a:endParaRPr lang="ja-JP" altLang="en-US" dirty="0"/>
          </a:p>
        </p:txBody>
      </p:sp>
      <p:sp>
        <p:nvSpPr>
          <p:cNvPr id="40" name="テキスト プレースホルダー 3"/>
          <p:cNvSpPr>
            <a:spLocks noGrp="1"/>
          </p:cNvSpPr>
          <p:nvPr>
            <p:ph type="body" sz="half" idx="19"/>
          </p:nvPr>
        </p:nvSpPr>
        <p:spPr>
          <a:xfrm>
            <a:off x="6742908"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sp>
        <p:nvSpPr>
          <p:cNvPr id="8" name="スライド番号プレースホルダー 7"/>
          <p:cNvSpPr>
            <a:spLocks noGrp="1"/>
          </p:cNvSpPr>
          <p:nvPr>
            <p:ph type="sldNum" sz="quarter" idx="12"/>
          </p:nvPr>
        </p:nvSpPr>
        <p:spPr/>
        <p:txBody>
          <a:bodyPr rtlCol="0"/>
          <a:lstStyle/>
          <a:p>
            <a:pPr rtl="0"/>
            <a:fld id="{022B156B-59AE-415F-B24B-8756D48BB977}" type="slidenum">
              <a:rPr lang="en-US" altLang="ja-JP" smtClean="0"/>
              <a:pPr/>
              <a:t>‹#›</a:t>
            </a:fld>
            <a:endParaRPr lang="en-US" altLang="ja-JP" dirty="0"/>
          </a:p>
        </p:txBody>
      </p:sp>
      <p:sp>
        <p:nvSpPr>
          <p:cNvPr id="7" name="フッター プレースホルダー 6"/>
          <p:cNvSpPr>
            <a:spLocks noGrp="1"/>
          </p:cNvSpPr>
          <p:nvPr>
            <p:ph type="ftr" sz="quarter" idx="11"/>
          </p:nvPr>
        </p:nvSpPr>
        <p:spPr/>
        <p:txBody>
          <a:bodyPr rtlCol="0"/>
          <a:lstStyle/>
          <a:p>
            <a:pPr rtl="0"/>
            <a:endParaRPr lang="ja-JP" altLang="en-US" dirty="0"/>
          </a:p>
        </p:txBody>
      </p:sp>
      <p:sp>
        <p:nvSpPr>
          <p:cNvPr id="6" name="日付プレースホルダー 5"/>
          <p:cNvSpPr>
            <a:spLocks noGrp="1"/>
          </p:cNvSpPr>
          <p:nvPr>
            <p:ph type="dt" sz="half" idx="10"/>
          </p:nvPr>
        </p:nvSpPr>
        <p:spPr/>
        <p:txBody>
          <a:bodyPr rtlCol="0"/>
          <a:lstStyle>
            <a:lvl1pPr>
              <a:defRPr/>
            </a:lvl1pPr>
          </a:lstStyle>
          <a:p>
            <a:fld id="{DCAF9A7B-75DA-40E9-B034-4F6E3D48F2B4}" type="datetime1">
              <a:rPr lang="ja-JP" altLang="en-US" smtClean="0"/>
              <a:pPr/>
              <a:t>2021/9/22</a:t>
            </a:fld>
            <a:endParaRPr lang="ja-JP" altLang="en-US"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ャプション付きの 3 つの画像">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a:t>マスター タイトルの書式設定</a:t>
            </a:r>
            <a:endParaRPr lang="ja-JP" altLang="en-US" dirty="0"/>
          </a:p>
        </p:txBody>
      </p:sp>
      <p:grpSp>
        <p:nvGrpSpPr>
          <p:cNvPr id="52" name="グループ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4"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5"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6"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7"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8"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59"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60"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61"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62"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63"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64"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79" name="図プレースホルダー 33" descr="画像を追加する空のプレースホルダー。プレースホルダーをクリックし、追加する画像を選択します。"/>
          <p:cNvSpPr>
            <a:spLocks noGrp="1"/>
          </p:cNvSpPr>
          <p:nvPr>
            <p:ph type="pic" sz="quarter" idx="19"/>
          </p:nvPr>
        </p:nvSpPr>
        <p:spPr>
          <a:xfrm>
            <a:off x="1249168" y="1824285"/>
            <a:ext cx="2715289" cy="2776308"/>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sp>
        <p:nvSpPr>
          <p:cNvPr id="81" name="テキスト プレースホルダー 3"/>
          <p:cNvSpPr>
            <a:spLocks noGrp="1"/>
          </p:cNvSpPr>
          <p:nvPr>
            <p:ph type="body" sz="half" idx="2"/>
          </p:nvPr>
        </p:nvSpPr>
        <p:spPr>
          <a:xfrm>
            <a:off x="123521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grpSp>
        <p:nvGrpSpPr>
          <p:cNvPr id="84" name="グループ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6"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7"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8"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89"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0"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1"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2"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3"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4"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5"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6"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78" name="図プレースホルダー 33" descr="画像を追加する空のプレースホルダー。プレースホルダーをクリックし、追加する画像を選択します。"/>
          <p:cNvSpPr>
            <a:spLocks noGrp="1"/>
          </p:cNvSpPr>
          <p:nvPr>
            <p:ph type="pic" sz="quarter" idx="18"/>
          </p:nvPr>
        </p:nvSpPr>
        <p:spPr>
          <a:xfrm>
            <a:off x="4720924" y="1824285"/>
            <a:ext cx="2715768" cy="2776308"/>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sp>
        <p:nvSpPr>
          <p:cNvPr id="82" name="テキスト プレースホルダー 3"/>
          <p:cNvSpPr>
            <a:spLocks noGrp="1"/>
          </p:cNvSpPr>
          <p:nvPr>
            <p:ph type="body" sz="half" idx="21"/>
          </p:nvPr>
        </p:nvSpPr>
        <p:spPr>
          <a:xfrm>
            <a:off x="4707208"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grpSp>
        <p:nvGrpSpPr>
          <p:cNvPr id="97" name="グループ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フリーフォーム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99" name="フリーフォーム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0" name="フリーフォーム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1" name="フリーフォーム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2" name="フリーフォーム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3" name="フリーフォーム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4" name="フリーフォーム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5" name="フリーフォーム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6" name="フリーフォーム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7" name="フリーフォーム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8" name="フリーフォーム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sp>
          <p:nvSpPr>
            <p:cNvPr id="109" name="フリーフォーム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ja-JP" altLang="en-US" dirty="0"/>
            </a:p>
          </p:txBody>
        </p:sp>
      </p:grpSp>
      <p:sp>
        <p:nvSpPr>
          <p:cNvPr id="80" name="図プレースホルダー 33" descr="画像を追加する空のプレースホルダー。プレースホルダーをクリックし、追加する画像を選択します。"/>
          <p:cNvSpPr>
            <a:spLocks noGrp="1"/>
          </p:cNvSpPr>
          <p:nvPr>
            <p:ph type="pic" sz="quarter" idx="20"/>
          </p:nvPr>
        </p:nvSpPr>
        <p:spPr>
          <a:xfrm>
            <a:off x="8222798" y="1824285"/>
            <a:ext cx="2715768" cy="2776308"/>
          </a:xfrm>
          <a:solidFill>
            <a:schemeClr val="bg2"/>
          </a:solidFill>
          <a:ln w="38100">
            <a:solidFill>
              <a:schemeClr val="bg1"/>
            </a:solidFill>
          </a:ln>
        </p:spPr>
        <p:txBody>
          <a:bodyPr rtlCol="0"/>
          <a:lstStyle>
            <a:lvl1pPr marL="0" indent="0" algn="ctr" rtl="0">
              <a:buNone/>
              <a:defRPr/>
            </a:lvl1pPr>
          </a:lstStyle>
          <a:p>
            <a:pPr rtl="0"/>
            <a:r>
              <a:rPr lang="ja-JP" altLang="en-US"/>
              <a:t>アイコンをクリックして図を追加</a:t>
            </a:r>
            <a:endParaRPr lang="ja-JP" altLang="en-US" dirty="0"/>
          </a:p>
        </p:txBody>
      </p:sp>
      <p:sp>
        <p:nvSpPr>
          <p:cNvPr id="83" name="テキスト プレースホルダー 3"/>
          <p:cNvSpPr>
            <a:spLocks noGrp="1"/>
          </p:cNvSpPr>
          <p:nvPr>
            <p:ph type="body" sz="half" idx="22"/>
          </p:nvPr>
        </p:nvSpPr>
        <p:spPr>
          <a:xfrm>
            <a:off x="820908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ja-JP" altLang="en-US"/>
              <a:t>マスター テキストの書式設定</a:t>
            </a:r>
          </a:p>
        </p:txBody>
      </p:sp>
      <p:sp>
        <p:nvSpPr>
          <p:cNvPr id="8" name="スライド番号プレースホルダー 7"/>
          <p:cNvSpPr>
            <a:spLocks noGrp="1"/>
          </p:cNvSpPr>
          <p:nvPr>
            <p:ph type="sldNum" sz="quarter" idx="12"/>
          </p:nvPr>
        </p:nvSpPr>
        <p:spPr/>
        <p:txBody>
          <a:bodyPr rtlCol="0"/>
          <a:lstStyle/>
          <a:p>
            <a:pPr rtl="0"/>
            <a:fld id="{022B156B-59AE-415F-B24B-8756D48BB977}" type="slidenum">
              <a:rPr lang="en-US" altLang="ja-JP" smtClean="0"/>
              <a:pPr/>
              <a:t>‹#›</a:t>
            </a:fld>
            <a:endParaRPr lang="en-US" altLang="ja-JP" dirty="0"/>
          </a:p>
        </p:txBody>
      </p:sp>
      <p:sp>
        <p:nvSpPr>
          <p:cNvPr id="7" name="フッター プレースホルダー 6"/>
          <p:cNvSpPr>
            <a:spLocks noGrp="1"/>
          </p:cNvSpPr>
          <p:nvPr>
            <p:ph type="ftr" sz="quarter" idx="11"/>
          </p:nvPr>
        </p:nvSpPr>
        <p:spPr/>
        <p:txBody>
          <a:bodyPr rtlCol="0"/>
          <a:lstStyle/>
          <a:p>
            <a:pPr rtl="0"/>
            <a:endParaRPr lang="ja-JP" altLang="en-US" dirty="0"/>
          </a:p>
        </p:txBody>
      </p:sp>
      <p:sp>
        <p:nvSpPr>
          <p:cNvPr id="6" name="日付プレースホルダー 5"/>
          <p:cNvSpPr>
            <a:spLocks noGrp="1"/>
          </p:cNvSpPr>
          <p:nvPr>
            <p:ph type="dt" sz="half" idx="10"/>
          </p:nvPr>
        </p:nvSpPr>
        <p:spPr/>
        <p:txBody>
          <a:bodyPr rtlCol="0"/>
          <a:lstStyle>
            <a:lvl1pPr>
              <a:defRPr/>
            </a:lvl1pPr>
          </a:lstStyle>
          <a:p>
            <a:fld id="{C78115ED-A685-4A27-84DA-AF198D2306D6}" type="datetime1">
              <a:rPr lang="ja-JP" altLang="en-US" smtClean="0"/>
              <a:pPr/>
              <a:t>2021/9/22</a:t>
            </a:fld>
            <a:endParaRPr lang="ja-JP" altLang="en-US"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pPr rtl="0"/>
            <a:r>
              <a:rPr lang="ja-JP" altLang="en-US" dirty="0"/>
              <a:t>クリックしてマスター タイトルのスタイルを編集する</a:t>
            </a:r>
          </a:p>
        </p:txBody>
      </p:sp>
      <p:sp>
        <p:nvSpPr>
          <p:cNvPr id="3" name="テキスト プレースホルダー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rtl="0"/>
            <a:r>
              <a:rPr lang="ja-JP" altLang="en-US" dirty="0"/>
              <a:t>マスター テキストのスタイルを編集する</a:t>
            </a:r>
          </a:p>
          <a:p>
            <a:pPr lvl="1" rtl="0"/>
            <a:r>
              <a:rPr lang="ja-JP" altLang="en-US" dirty="0"/>
              <a:t>第 </a:t>
            </a:r>
            <a:r>
              <a:rPr lang="en-US" altLang="ja-JP" dirty="0"/>
              <a:t>2 </a:t>
            </a:r>
            <a:r>
              <a:rPr lang="ja-JP" altLang="en-US" dirty="0"/>
              <a:t>レベル</a:t>
            </a:r>
          </a:p>
          <a:p>
            <a:pPr lvl="2" rtl="0"/>
            <a:r>
              <a:rPr lang="ja-JP" altLang="en-US" dirty="0"/>
              <a:t>第 </a:t>
            </a:r>
            <a:r>
              <a:rPr lang="en-US" altLang="ja-JP" dirty="0"/>
              <a:t>3 </a:t>
            </a:r>
            <a:r>
              <a:rPr lang="ja-JP" altLang="en-US" dirty="0"/>
              <a:t>レベル</a:t>
            </a:r>
          </a:p>
          <a:p>
            <a:pPr lvl="3" rtl="0"/>
            <a:r>
              <a:rPr lang="ja-JP" altLang="en-US" dirty="0"/>
              <a:t>第 </a:t>
            </a:r>
            <a:r>
              <a:rPr lang="en-US" altLang="ja-JP" dirty="0"/>
              <a:t>4 </a:t>
            </a:r>
            <a:r>
              <a:rPr lang="ja-JP" altLang="en-US" dirty="0"/>
              <a:t>レベル</a:t>
            </a:r>
          </a:p>
          <a:p>
            <a:pPr lvl="4" rtl="0"/>
            <a:r>
              <a:rPr lang="ja-JP" altLang="en-US" dirty="0"/>
              <a:t>第 </a:t>
            </a:r>
            <a:r>
              <a:rPr lang="en-US" altLang="ja-JP" dirty="0"/>
              <a:t>5 </a:t>
            </a:r>
            <a:r>
              <a:rPr lang="ja-JP" altLang="en-US" dirty="0"/>
              <a:t>レベル</a:t>
            </a:r>
          </a:p>
        </p:txBody>
      </p:sp>
      <p:sp>
        <p:nvSpPr>
          <p:cNvPr id="6" name="スライド番号プレースホルダー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rtl="0">
              <a:defRPr sz="1100">
                <a:solidFill>
                  <a:schemeClr val="tx1"/>
                </a:solidFill>
                <a:latin typeface="ＭＳ Ｐゴシック" panose="020B0600070205080204" pitchFamily="50" charset="-128"/>
                <a:ea typeface="ＭＳ Ｐゴシック" panose="020B0600070205080204" pitchFamily="50" charset="-128"/>
              </a:defRPr>
            </a:lvl1pPr>
          </a:lstStyle>
          <a:p>
            <a:fld id="{022B156B-59AE-415F-B24B-8756D48BB977}" type="slidenum">
              <a:rPr lang="en-US" altLang="ja-JP" smtClean="0"/>
              <a:pPr/>
              <a:t>‹#›</a:t>
            </a:fld>
            <a:endParaRPr lang="ja-JP" altLang="en-US" dirty="0"/>
          </a:p>
        </p:txBody>
      </p:sp>
      <p:sp>
        <p:nvSpPr>
          <p:cNvPr id="5" name="フッター プレースホルダー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rtl="0">
              <a:defRPr sz="1100">
                <a:solidFill>
                  <a:schemeClr val="tx1"/>
                </a:solidFill>
                <a:latin typeface="ＭＳ Ｐゴシック" panose="020B0600070205080204" pitchFamily="50" charset="-128"/>
                <a:ea typeface="ＭＳ Ｐゴシック" panose="020B0600070205080204" pitchFamily="50" charset="-128"/>
              </a:defRPr>
            </a:lvl1pPr>
          </a:lstStyle>
          <a:p>
            <a:endParaRPr lang="ja-JP" altLang="en-US" dirty="0"/>
          </a:p>
        </p:txBody>
      </p:sp>
      <p:sp>
        <p:nvSpPr>
          <p:cNvPr id="4" name="日付プレースホルダー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rtl="0">
              <a:defRPr sz="1100">
                <a:solidFill>
                  <a:schemeClr val="tx1"/>
                </a:solidFill>
                <a:latin typeface="ＭＳ Ｐゴシック" panose="020B0600070205080204" pitchFamily="50" charset="-128"/>
                <a:ea typeface="ＭＳ Ｐゴシック" panose="020B0600070205080204" pitchFamily="50" charset="-128"/>
              </a:defRPr>
            </a:lvl1pPr>
          </a:lstStyle>
          <a:p>
            <a:fld id="{310BF4B2-4882-4EE2-B0BF-C9C578DB93D7}" type="datetime1">
              <a:rPr lang="ja-JP" altLang="en-US" smtClean="0"/>
              <a:pPr/>
              <a:t>2021/9/22</a:t>
            </a:fld>
            <a:endParaRPr lang="ja-JP" altLang="en-US"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kumimoji="1" sz="3600" kern="1200">
          <a:solidFill>
            <a:schemeClr val="tx1">
              <a:lumMod val="50000"/>
            </a:schemeClr>
          </a:solidFill>
          <a:latin typeface="ＭＳ Ｐゴシック" panose="020B0600070205080204" pitchFamily="50" charset="-128"/>
          <a:ea typeface="ＭＳ Ｐゴシック" panose="020B0600070205080204" pitchFamily="50" charset="-128"/>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kumimoji="1" sz="2400" kern="1200">
          <a:solidFill>
            <a:schemeClr val="tx1"/>
          </a:solidFill>
          <a:latin typeface="ＭＳ Ｐゴシック" panose="020B0600070205080204" pitchFamily="50" charset="-128"/>
          <a:ea typeface="ＭＳ Ｐゴシック" panose="020B0600070205080204" pitchFamily="50" charset="-128"/>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kumimoji="1" sz="2000" kern="1200">
          <a:solidFill>
            <a:schemeClr val="tx1"/>
          </a:solidFill>
          <a:latin typeface="ＭＳ Ｐゴシック" panose="020B0600070205080204" pitchFamily="50" charset="-128"/>
          <a:ea typeface="ＭＳ Ｐゴシック" panose="020B0600070205080204" pitchFamily="50" charset="-128"/>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kumimoji="1"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kumimoji="1"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kumimoji="1"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5.png"/><Relationship Id="rId4" Type="http://schemas.openxmlformats.org/officeDocument/2006/relationships/diagramLayout" Target="../diagrams/layout1.xml"/><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29.png"/><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rtlCol="0"/>
          <a:lstStyle/>
          <a:p>
            <a:pPr rtl="0"/>
            <a:r>
              <a:rPr lang="en-US" altLang="ja-JP"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派遣</a:t>
            </a:r>
            <a:r>
              <a:rPr lang="en-US" altLang="ja-JP"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で働くとは</a:t>
            </a:r>
          </a:p>
        </p:txBody>
      </p:sp>
      <p:sp>
        <p:nvSpPr>
          <p:cNvPr id="3" name="サブタイトル 2"/>
          <p:cNvSpPr>
            <a:spLocks noGrp="1"/>
          </p:cNvSpPr>
          <p:nvPr>
            <p:ph type="subTitle" idx="1"/>
          </p:nvPr>
        </p:nvSpPr>
        <p:spPr/>
        <p:txBody>
          <a:bodyPr rtlCol="0"/>
          <a:lstStyle/>
          <a:p>
            <a:pPr rtl="0"/>
            <a:r>
              <a:rPr lang="ja-JP" altLang="en-US"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派遣保育士で“自分らしく”“自分のペースで”</a:t>
            </a: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DEB85067-2CD8-4051-838F-33ACA19C9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66909">
            <a:off x="1607615" y="1425180"/>
            <a:ext cx="2665929" cy="4008915"/>
          </a:xfrm>
          <a:prstGeom prst="rect">
            <a:avLst/>
          </a:prstGeom>
        </p:spPr>
      </p:pic>
      <p:pic>
        <p:nvPicPr>
          <p:cNvPr id="42" name="図 41">
            <a:extLst>
              <a:ext uri="{FF2B5EF4-FFF2-40B4-BE49-F238E27FC236}">
                <a16:creationId xmlns:a16="http://schemas.microsoft.com/office/drawing/2014/main" id="{00EF9220-ED9B-468D-AF3D-F224C5F183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770547">
            <a:off x="8751272" y="1317499"/>
            <a:ext cx="2769004" cy="4163915"/>
          </a:xfrm>
          <a:prstGeom prst="rect">
            <a:avLst/>
          </a:prstGeom>
        </p:spPr>
      </p:pic>
      <p:pic>
        <p:nvPicPr>
          <p:cNvPr id="34" name="図 33">
            <a:extLst>
              <a:ext uri="{FF2B5EF4-FFF2-40B4-BE49-F238E27FC236}">
                <a16:creationId xmlns:a16="http://schemas.microsoft.com/office/drawing/2014/main" id="{BBE9843C-A880-4C0E-A658-049986B7C9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03967">
            <a:off x="3765219" y="1263081"/>
            <a:ext cx="2921053" cy="4392561"/>
          </a:xfrm>
          <a:prstGeom prst="rect">
            <a:avLst/>
          </a:prstGeom>
        </p:spPr>
      </p:pic>
      <p:pic>
        <p:nvPicPr>
          <p:cNvPr id="32" name="図 31">
            <a:extLst>
              <a:ext uri="{FF2B5EF4-FFF2-40B4-BE49-F238E27FC236}">
                <a16:creationId xmlns:a16="http://schemas.microsoft.com/office/drawing/2014/main" id="{644438CD-D81D-45C1-815B-8A85BA4141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36544">
            <a:off x="6242529" y="1129581"/>
            <a:ext cx="3151941" cy="4539753"/>
          </a:xfrm>
          <a:prstGeom prst="rect">
            <a:avLst/>
          </a:prstGeom>
        </p:spPr>
      </p:pic>
      <p:pic>
        <p:nvPicPr>
          <p:cNvPr id="38" name="図 37">
            <a:extLst>
              <a:ext uri="{FF2B5EF4-FFF2-40B4-BE49-F238E27FC236}">
                <a16:creationId xmlns:a16="http://schemas.microsoft.com/office/drawing/2014/main" id="{0C43C4B8-837D-4408-BCA9-EE80302A00EA}"/>
              </a:ext>
            </a:extLst>
          </p:cNvPr>
          <p:cNvPicPr>
            <a:picLocks noChangeAspect="1"/>
          </p:cNvPicPr>
          <p:nvPr/>
        </p:nvPicPr>
        <p:blipFill rotWithShape="1">
          <a:blip r:embed="rId7">
            <a:extLst>
              <a:ext uri="{28A0092B-C50C-407E-A947-70E740481C1C}">
                <a14:useLocalDpi xmlns:a14="http://schemas.microsoft.com/office/drawing/2010/main" val="0"/>
              </a:ext>
            </a:extLst>
          </a:blip>
          <a:srcRect t="2" b="22159"/>
          <a:stretch/>
        </p:blipFill>
        <p:spPr>
          <a:xfrm rot="2178925">
            <a:off x="7548744" y="3357525"/>
            <a:ext cx="3039034" cy="3557274"/>
          </a:xfrm>
          <a:prstGeom prst="rect">
            <a:avLst/>
          </a:prstGeom>
        </p:spPr>
      </p:pic>
      <p:pic>
        <p:nvPicPr>
          <p:cNvPr id="40" name="図 39">
            <a:extLst>
              <a:ext uri="{FF2B5EF4-FFF2-40B4-BE49-F238E27FC236}">
                <a16:creationId xmlns:a16="http://schemas.microsoft.com/office/drawing/2014/main" id="{3E7CF114-D118-42A1-A9A0-17BE640290B4}"/>
              </a:ext>
            </a:extLst>
          </p:cNvPr>
          <p:cNvPicPr>
            <a:picLocks noChangeAspect="1"/>
          </p:cNvPicPr>
          <p:nvPr/>
        </p:nvPicPr>
        <p:blipFill rotWithShape="1">
          <a:blip r:embed="rId8">
            <a:extLst>
              <a:ext uri="{28A0092B-C50C-407E-A947-70E740481C1C}">
                <a14:useLocalDpi xmlns:a14="http://schemas.microsoft.com/office/drawing/2010/main" val="0"/>
              </a:ext>
            </a:extLst>
          </a:blip>
          <a:srcRect b="24735"/>
          <a:stretch/>
        </p:blipFill>
        <p:spPr>
          <a:xfrm>
            <a:off x="188250" y="3085938"/>
            <a:ext cx="3063490" cy="3467262"/>
          </a:xfrm>
          <a:prstGeom prst="rect">
            <a:avLst/>
          </a:prstGeom>
        </p:spPr>
      </p:pic>
      <p:pic>
        <p:nvPicPr>
          <p:cNvPr id="36" name="図 35">
            <a:extLst>
              <a:ext uri="{FF2B5EF4-FFF2-40B4-BE49-F238E27FC236}">
                <a16:creationId xmlns:a16="http://schemas.microsoft.com/office/drawing/2014/main" id="{52537AED-DC25-4AE4-B7DD-19CE8356D10E}"/>
              </a:ext>
            </a:extLst>
          </p:cNvPr>
          <p:cNvPicPr>
            <a:picLocks noChangeAspect="1"/>
          </p:cNvPicPr>
          <p:nvPr/>
        </p:nvPicPr>
        <p:blipFill rotWithShape="1">
          <a:blip r:embed="rId9">
            <a:extLst>
              <a:ext uri="{28A0092B-C50C-407E-A947-70E740481C1C}">
                <a14:useLocalDpi xmlns:a14="http://schemas.microsoft.com/office/drawing/2010/main" val="0"/>
              </a:ext>
            </a:extLst>
          </a:blip>
          <a:srcRect t="1" b="20251"/>
          <a:stretch/>
        </p:blipFill>
        <p:spPr>
          <a:xfrm rot="170981">
            <a:off x="2803884" y="2991949"/>
            <a:ext cx="2862768" cy="3433127"/>
          </a:xfrm>
          <a:prstGeom prst="rect">
            <a:avLst/>
          </a:prstGeom>
        </p:spPr>
      </p:pic>
      <p:sp>
        <p:nvSpPr>
          <p:cNvPr id="2" name="タイトル 1"/>
          <p:cNvSpPr>
            <a:spLocks noGrp="1"/>
          </p:cNvSpPr>
          <p:nvPr>
            <p:ph type="title"/>
          </p:nvPr>
        </p:nvSpPr>
        <p:spPr>
          <a:xfrm>
            <a:off x="1065212" y="304800"/>
            <a:ext cx="10058402" cy="993058"/>
          </a:xfrm>
        </p:spPr>
        <p:txBody>
          <a:bodyPr rtlCol="0"/>
          <a:lstStyle/>
          <a:p>
            <a:pPr rtl="0"/>
            <a:r>
              <a:rPr lang="en-US" altLang="ja-JP" dirty="0">
                <a:sym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派遣保育士</a:t>
            </a:r>
            <a:r>
              <a:rPr lang="en-US" altLang="ja-JP"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a:t>
            </a:r>
            <a:r>
              <a:rPr lang="ja-JP" altLang="en-US" dirty="0">
                <a:sym typeface="ＭＳ Ｐゴシック" panose="020B0600070205080204" pitchFamily="50" charset="-128"/>
              </a:rPr>
              <a:t>　</a:t>
            </a:r>
            <a:r>
              <a:rPr lang="ja-JP" altLang="en-US" dirty="0">
                <a:latin typeface="ＭＳ Ｐゴシック" panose="020B0600070205080204" pitchFamily="50" charset="-128"/>
                <a:ea typeface="ＭＳ Ｐゴシック" panose="020B0600070205080204" pitchFamily="50" charset="-128"/>
                <a:sym typeface="ＭＳ Ｐゴシック" panose="020B0600070205080204" pitchFamily="50" charset="-128"/>
              </a:rPr>
              <a:t>こんな人にオススメ！</a:t>
            </a:r>
            <a:endParaRPr lang="en-US" altLang="ja-JP" dirty="0">
              <a:latin typeface="ＭＳ Ｐゴシック" panose="020B0600070205080204" pitchFamily="50" charset="-128"/>
              <a:ea typeface="ＭＳ Ｐゴシック" panose="020B0600070205080204" pitchFamily="50" charset="-128"/>
              <a:sym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2C637417-CF2C-49BE-9296-E47420B7BA4E}"/>
              </a:ext>
            </a:extLst>
          </p:cNvPr>
          <p:cNvSpPr txBox="1"/>
          <p:nvPr/>
        </p:nvSpPr>
        <p:spPr>
          <a:xfrm>
            <a:off x="1961630" y="2388035"/>
            <a:ext cx="1748690" cy="584775"/>
          </a:xfrm>
          <a:prstGeom prst="rect">
            <a:avLst/>
          </a:prstGeom>
          <a:noFill/>
        </p:spPr>
        <p:txBody>
          <a:bodyPr wrap="square" rtlCol="0">
            <a:spAutoFit/>
          </a:bodyPr>
          <a:lstStyle/>
          <a:p>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資格はとったが</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経験がない</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7" name="テキスト ボックス 6">
            <a:extLst>
              <a:ext uri="{FF2B5EF4-FFF2-40B4-BE49-F238E27FC236}">
                <a16:creationId xmlns:a16="http://schemas.microsoft.com/office/drawing/2014/main" id="{3F1E9507-3681-4D50-B55F-18CD7FAAC452}"/>
              </a:ext>
            </a:extLst>
          </p:cNvPr>
          <p:cNvSpPr txBox="1"/>
          <p:nvPr/>
        </p:nvSpPr>
        <p:spPr>
          <a:xfrm>
            <a:off x="667342" y="3958177"/>
            <a:ext cx="2177995" cy="1142620"/>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１～２年しか経験がないけど、やっぱり保育に戻りたい</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8" name="テキスト ボックス 7">
            <a:extLst>
              <a:ext uri="{FF2B5EF4-FFF2-40B4-BE49-F238E27FC236}">
                <a16:creationId xmlns:a16="http://schemas.microsoft.com/office/drawing/2014/main" id="{9C10D61C-9A80-485B-AF83-96B15927F43E}"/>
              </a:ext>
            </a:extLst>
          </p:cNvPr>
          <p:cNvSpPr txBox="1"/>
          <p:nvPr/>
        </p:nvSpPr>
        <p:spPr>
          <a:xfrm>
            <a:off x="9631549" y="2231778"/>
            <a:ext cx="2075912" cy="1142620"/>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保育に戻りたいけど</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保育スキルがないから不安</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9" name="テキスト ボックス 8">
            <a:extLst>
              <a:ext uri="{FF2B5EF4-FFF2-40B4-BE49-F238E27FC236}">
                <a16:creationId xmlns:a16="http://schemas.microsoft.com/office/drawing/2014/main" id="{BF96F5B1-6BEC-4273-A930-FD96437FA777}"/>
              </a:ext>
            </a:extLst>
          </p:cNvPr>
          <p:cNvSpPr txBox="1"/>
          <p:nvPr/>
        </p:nvSpPr>
        <p:spPr>
          <a:xfrm>
            <a:off x="4413349" y="1999617"/>
            <a:ext cx="2213019" cy="1142620"/>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保育に戻りたいけど</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また１から就活する時間がない</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10" name="テキスト ボックス 9">
            <a:extLst>
              <a:ext uri="{FF2B5EF4-FFF2-40B4-BE49-F238E27FC236}">
                <a16:creationId xmlns:a16="http://schemas.microsoft.com/office/drawing/2014/main" id="{F621777A-31A4-4E32-A113-8994743F9792}"/>
              </a:ext>
            </a:extLst>
          </p:cNvPr>
          <p:cNvSpPr txBox="1"/>
          <p:nvPr/>
        </p:nvSpPr>
        <p:spPr>
          <a:xfrm>
            <a:off x="6941992" y="1936641"/>
            <a:ext cx="2498181" cy="1142620"/>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最初は「時短で慣れたら</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フルタイム」のように</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融通が利く働き方が理想</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11" name="テキスト ボックス 10">
            <a:extLst>
              <a:ext uri="{FF2B5EF4-FFF2-40B4-BE49-F238E27FC236}">
                <a16:creationId xmlns:a16="http://schemas.microsoft.com/office/drawing/2014/main" id="{3F20C61F-98B0-42BC-A60C-579587165751}"/>
              </a:ext>
            </a:extLst>
          </p:cNvPr>
          <p:cNvSpPr txBox="1"/>
          <p:nvPr/>
        </p:nvSpPr>
        <p:spPr>
          <a:xfrm>
            <a:off x="3314445" y="4125530"/>
            <a:ext cx="2004973" cy="403957"/>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扶養内で働きたい</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12" name="テキスト ボックス 11">
            <a:extLst>
              <a:ext uri="{FF2B5EF4-FFF2-40B4-BE49-F238E27FC236}">
                <a16:creationId xmlns:a16="http://schemas.microsoft.com/office/drawing/2014/main" id="{8168A7C7-7FF0-4541-A949-3837C3774A25}"/>
              </a:ext>
            </a:extLst>
          </p:cNvPr>
          <p:cNvSpPr txBox="1"/>
          <p:nvPr/>
        </p:nvSpPr>
        <p:spPr>
          <a:xfrm>
            <a:off x="8105613" y="4250680"/>
            <a:ext cx="2319950" cy="1142620"/>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子どもが巣立ったから</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もう一度保育に戻りたいけど年齢的に不安</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pic>
        <p:nvPicPr>
          <p:cNvPr id="44" name="図 43">
            <a:extLst>
              <a:ext uri="{FF2B5EF4-FFF2-40B4-BE49-F238E27FC236}">
                <a16:creationId xmlns:a16="http://schemas.microsoft.com/office/drawing/2014/main" id="{5F6F2E2B-1787-4224-BB0F-1E29BEE45F99}"/>
              </a:ext>
            </a:extLst>
          </p:cNvPr>
          <p:cNvPicPr>
            <a:picLocks noChangeAspect="1"/>
          </p:cNvPicPr>
          <p:nvPr/>
        </p:nvPicPr>
        <p:blipFill rotWithShape="1">
          <a:blip r:embed="rId10">
            <a:extLst>
              <a:ext uri="{28A0092B-C50C-407E-A947-70E740481C1C}">
                <a14:useLocalDpi xmlns:a14="http://schemas.microsoft.com/office/drawing/2010/main" val="0"/>
              </a:ext>
            </a:extLst>
          </a:blip>
          <a:srcRect b="16204"/>
          <a:stretch/>
        </p:blipFill>
        <p:spPr>
          <a:xfrm rot="1232117">
            <a:off x="5294641" y="3076319"/>
            <a:ext cx="2843237" cy="3582716"/>
          </a:xfrm>
          <a:prstGeom prst="rect">
            <a:avLst/>
          </a:prstGeom>
        </p:spPr>
      </p:pic>
      <p:sp>
        <p:nvSpPr>
          <p:cNvPr id="5" name="テキスト ボックス 4">
            <a:extLst>
              <a:ext uri="{FF2B5EF4-FFF2-40B4-BE49-F238E27FC236}">
                <a16:creationId xmlns:a16="http://schemas.microsoft.com/office/drawing/2014/main" id="{09855089-05A4-492E-BCB2-607041A2BFC2}"/>
              </a:ext>
            </a:extLst>
          </p:cNvPr>
          <p:cNvSpPr txBox="1"/>
          <p:nvPr/>
        </p:nvSpPr>
        <p:spPr>
          <a:xfrm>
            <a:off x="5872168" y="4008684"/>
            <a:ext cx="2157333" cy="773289"/>
          </a:xfrm>
          <a:prstGeom prst="rect">
            <a:avLst/>
          </a:prstGeom>
          <a:noFill/>
        </p:spPr>
        <p:txBody>
          <a:bodyPr wrap="square" rtlCol="0">
            <a:spAutoFit/>
          </a:bodyPr>
          <a:lstStyle/>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今さらたくさんの</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a:p>
            <a:pPr>
              <a:lnSpc>
                <a:spcPct val="150000"/>
              </a:lnSpc>
            </a:pPr>
            <a:r>
              <a:rPr kumimoji="1" lang="ja-JP" altLang="en-US" sz="1600" dirty="0">
                <a:solidFill>
                  <a:schemeClr val="bg1"/>
                </a:solidFill>
                <a:latin typeface="HGS創英角ﾎﾟｯﾌﾟ体" panose="040B0A00000000000000" pitchFamily="50" charset="-128"/>
                <a:ea typeface="HGS創英角ﾎﾟｯﾌﾟ体" panose="040B0A00000000000000" pitchFamily="50" charset="-128"/>
              </a:rPr>
              <a:t>書類をするのは不安</a:t>
            </a:r>
            <a:endParaRPr kumimoji="1" lang="en-US" altLang="ja-JP" sz="1600" dirty="0">
              <a:solidFill>
                <a:schemeClr val="bg1"/>
              </a:solidFill>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342752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90C4B7AB-40B3-4410-9FF7-8779308B0B54}"/>
              </a:ext>
            </a:extLst>
          </p:cNvPr>
          <p:cNvSpPr/>
          <p:nvPr/>
        </p:nvSpPr>
        <p:spPr>
          <a:xfrm>
            <a:off x="6378512" y="1645144"/>
            <a:ext cx="5366359" cy="4974318"/>
          </a:xfrm>
          <a:prstGeom prst="roundRect">
            <a:avLst/>
          </a:prstGeom>
          <a:solidFill>
            <a:srgbClr val="FFFFCC"/>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コンテンツ プレースホルダー 3"/>
          <p:cNvSpPr>
            <a:spLocks noGrp="1"/>
          </p:cNvSpPr>
          <p:nvPr>
            <p:ph sz="half" idx="1"/>
          </p:nvPr>
        </p:nvSpPr>
        <p:spPr>
          <a:xfrm>
            <a:off x="6667009" y="1839187"/>
            <a:ext cx="4862285" cy="2706618"/>
          </a:xfrm>
        </p:spPr>
        <p:txBody>
          <a:bodyPr rtlCol="0">
            <a:normAutofit/>
          </a:bodyPr>
          <a:lstStyle/>
          <a:p>
            <a:pPr rtl="0"/>
            <a:r>
              <a:rPr lang="ja-JP" altLang="en-US"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rPr>
              <a:t>園での面接なし</a:t>
            </a:r>
            <a:endParaRPr lang="en-US" altLang="ja-JP"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endParaRPr>
          </a:p>
          <a:p>
            <a:pPr rtl="0"/>
            <a:r>
              <a:rPr lang="ja-JP" altLang="en-US"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rPr>
              <a:t>主担任業、行事担当なし</a:t>
            </a:r>
            <a:endParaRPr lang="en-US" altLang="ja-JP"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endParaRPr>
          </a:p>
          <a:p>
            <a:pPr rtl="0"/>
            <a:r>
              <a:rPr lang="ja-JP" altLang="en-US"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rPr>
              <a:t>経験・ブランク関係なし</a:t>
            </a:r>
            <a:endParaRPr lang="en-US" altLang="ja-JP"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endParaRPr>
          </a:p>
          <a:p>
            <a:pPr rtl="0"/>
            <a:r>
              <a:rPr lang="ja-JP" altLang="en-US"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rPr>
              <a:t>日誌・週案・月案なし</a:t>
            </a:r>
            <a:endParaRPr lang="en-US" altLang="ja-JP"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endParaRPr>
          </a:p>
          <a:p>
            <a:pPr rtl="0"/>
            <a:r>
              <a:rPr lang="ja-JP" altLang="en-US"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rPr>
              <a:t>基本的には個人記録なし（園による）</a:t>
            </a:r>
          </a:p>
          <a:p>
            <a:pPr marL="0" indent="0" algn="r" rtl="0">
              <a:buNone/>
            </a:pPr>
            <a:endParaRPr lang="en-US" altLang="ja-JP" sz="2000" dirty="0">
              <a:latin typeface="HG丸ｺﾞｼｯｸM-PRO" panose="020F0600000000000000" pitchFamily="50" charset="-128"/>
              <a:ea typeface="HG丸ｺﾞｼｯｸM-PRO" panose="020F0600000000000000" pitchFamily="50" charset="-128"/>
              <a:sym typeface="ＭＳ Ｐゴシック" panose="020B0600070205080204" pitchFamily="50" charset="-128"/>
            </a:endParaRPr>
          </a:p>
        </p:txBody>
      </p:sp>
      <p:graphicFrame>
        <p:nvGraphicFramePr>
          <p:cNvPr id="9" name="コンテンツ プレースホルダー 8" descr="カード型リストは、6 つのボックスのグループを表示し、それぞれ色が異なり、右から左、上から下のどちらの順序でも各列にボックスが 2 つずつ配列されています。"/>
          <p:cNvGraphicFramePr>
            <a:graphicFrameLocks noGrp="1"/>
          </p:cNvGraphicFramePr>
          <p:nvPr>
            <p:ph sz="half" idx="2"/>
            <p:extLst>
              <p:ext uri="{D42A27DB-BD31-4B8C-83A1-F6EECF244321}">
                <p14:modId xmlns:p14="http://schemas.microsoft.com/office/powerpoint/2010/main" val="2060216786"/>
              </p:ext>
            </p:extLst>
          </p:nvPr>
        </p:nvGraphicFramePr>
        <p:xfrm>
          <a:off x="6909792" y="4601411"/>
          <a:ext cx="4376718" cy="1755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タイトル 1">
            <a:extLst>
              <a:ext uri="{FF2B5EF4-FFF2-40B4-BE49-F238E27FC236}">
                <a16:creationId xmlns:a16="http://schemas.microsoft.com/office/drawing/2014/main" id="{AF87CD4E-9F6C-485A-80B7-AB4AB91EFAAD}"/>
              </a:ext>
            </a:extLst>
          </p:cNvPr>
          <p:cNvSpPr txBox="1">
            <a:spLocks/>
          </p:cNvSpPr>
          <p:nvPr/>
        </p:nvSpPr>
        <p:spPr>
          <a:xfrm>
            <a:off x="743898" y="349740"/>
            <a:ext cx="11043139" cy="1433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kumimoji="1" sz="3600" kern="1200">
                <a:solidFill>
                  <a:schemeClr val="tx1">
                    <a:lumMod val="50000"/>
                  </a:schemeClr>
                </a:solidFill>
                <a:latin typeface="ＭＳ Ｐゴシック" panose="020B0600070205080204" pitchFamily="50" charset="-128"/>
                <a:ea typeface="ＭＳ Ｐゴシック" panose="020B0600070205080204" pitchFamily="50" charset="-128"/>
                <a:cs typeface="+mj-cs"/>
              </a:defRPr>
            </a:lvl1pPr>
          </a:lstStyle>
          <a:p>
            <a:r>
              <a:rPr lang="ja-JP" altLang="en-US" sz="2400" dirty="0"/>
              <a:t>簡単に言うと</a:t>
            </a:r>
            <a:r>
              <a:rPr lang="en-US" altLang="ja-JP" sz="2400" dirty="0"/>
              <a:t>…</a:t>
            </a:r>
            <a:r>
              <a:rPr lang="ja-JP" altLang="en-US" sz="2400" dirty="0"/>
              <a:t>　</a:t>
            </a:r>
            <a:br>
              <a:rPr lang="ja-JP" altLang="en-US" sz="3200" dirty="0"/>
            </a:br>
            <a:r>
              <a:rPr lang="ja-JP" altLang="en-US" sz="3200" dirty="0"/>
              <a:t>パート職員と同じ扱いでも高時給で仕事は制限されているのが</a:t>
            </a:r>
            <a:br>
              <a:rPr lang="ja-JP" altLang="en-US" sz="3200" dirty="0"/>
            </a:br>
            <a:r>
              <a:rPr lang="en-US" altLang="ja-JP" sz="3200" dirty="0"/>
              <a:t>『</a:t>
            </a:r>
            <a:r>
              <a:rPr lang="ja-JP" altLang="en-US" sz="3200" dirty="0">
                <a:solidFill>
                  <a:srgbClr val="FF0000"/>
                </a:solidFill>
              </a:rPr>
              <a:t>派遣保育士</a:t>
            </a:r>
            <a:r>
              <a:rPr lang="en-US" altLang="ja-JP" sz="3200" dirty="0"/>
              <a:t>』</a:t>
            </a:r>
          </a:p>
        </p:txBody>
      </p:sp>
      <p:grpSp>
        <p:nvGrpSpPr>
          <p:cNvPr id="10" name="グループ化 9">
            <a:extLst>
              <a:ext uri="{FF2B5EF4-FFF2-40B4-BE49-F238E27FC236}">
                <a16:creationId xmlns:a16="http://schemas.microsoft.com/office/drawing/2014/main" id="{FC7576B8-6A0E-4CC8-A6AE-A2B97351B794}"/>
              </a:ext>
            </a:extLst>
          </p:cNvPr>
          <p:cNvGrpSpPr/>
          <p:nvPr/>
        </p:nvGrpSpPr>
        <p:grpSpPr>
          <a:xfrm>
            <a:off x="1010479" y="1910371"/>
            <a:ext cx="4376718" cy="3611004"/>
            <a:chOff x="245806" y="294968"/>
            <a:chExt cx="7059562" cy="5820697"/>
          </a:xfrm>
        </p:grpSpPr>
        <p:sp>
          <p:nvSpPr>
            <p:cNvPr id="11" name="正方形/長方形 10">
              <a:extLst>
                <a:ext uri="{FF2B5EF4-FFF2-40B4-BE49-F238E27FC236}">
                  <a16:creationId xmlns:a16="http://schemas.microsoft.com/office/drawing/2014/main" id="{0BB93867-4245-46BD-AA7B-47D182A41573}"/>
                </a:ext>
              </a:extLst>
            </p:cNvPr>
            <p:cNvSpPr/>
            <p:nvPr/>
          </p:nvSpPr>
          <p:spPr>
            <a:xfrm>
              <a:off x="245806" y="294968"/>
              <a:ext cx="7059562" cy="5820697"/>
            </a:xfrm>
            <a:prstGeom prst="rect">
              <a:avLst/>
            </a:prstGeom>
            <a:solidFill>
              <a:schemeClr val="bg1"/>
            </a:solidFill>
            <a:ln w="190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2" name="グループ化 11">
              <a:extLst>
                <a:ext uri="{FF2B5EF4-FFF2-40B4-BE49-F238E27FC236}">
                  <a16:creationId xmlns:a16="http://schemas.microsoft.com/office/drawing/2014/main" id="{79C57BA3-C881-415A-B840-9A45EB263343}"/>
                </a:ext>
              </a:extLst>
            </p:cNvPr>
            <p:cNvGrpSpPr/>
            <p:nvPr/>
          </p:nvGrpSpPr>
          <p:grpSpPr>
            <a:xfrm>
              <a:off x="382388" y="362690"/>
              <a:ext cx="6588503" cy="5443984"/>
              <a:chOff x="382388" y="362690"/>
              <a:chExt cx="6588503" cy="5443984"/>
            </a:xfrm>
          </p:grpSpPr>
          <p:pic>
            <p:nvPicPr>
              <p:cNvPr id="13" name="図 12">
                <a:extLst>
                  <a:ext uri="{FF2B5EF4-FFF2-40B4-BE49-F238E27FC236}">
                    <a16:creationId xmlns:a16="http://schemas.microsoft.com/office/drawing/2014/main" id="{18DC7F46-1EDD-4D74-8071-1EA81BF20033}"/>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71642" y="3922646"/>
                <a:ext cx="2264321" cy="1361254"/>
              </a:xfrm>
              <a:prstGeom prst="rect">
                <a:avLst/>
              </a:prstGeom>
            </p:spPr>
          </p:pic>
          <p:pic>
            <p:nvPicPr>
              <p:cNvPr id="14" name="図 13">
                <a:extLst>
                  <a:ext uri="{FF2B5EF4-FFF2-40B4-BE49-F238E27FC236}">
                    <a16:creationId xmlns:a16="http://schemas.microsoft.com/office/drawing/2014/main" id="{8914C894-2334-4823-9CDD-9C9449BA8D3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82447" y="362690"/>
                <a:ext cx="2056956" cy="2109699"/>
              </a:xfrm>
              <a:prstGeom prst="rect">
                <a:avLst/>
              </a:prstGeom>
            </p:spPr>
          </p:pic>
          <p:pic>
            <p:nvPicPr>
              <p:cNvPr id="15" name="図 14">
                <a:extLst>
                  <a:ext uri="{FF2B5EF4-FFF2-40B4-BE49-F238E27FC236}">
                    <a16:creationId xmlns:a16="http://schemas.microsoft.com/office/drawing/2014/main" id="{A69FFC68-F246-447A-9523-E7B7FD2A26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8465" y="3624850"/>
                <a:ext cx="1722024" cy="1956845"/>
              </a:xfrm>
              <a:prstGeom prst="rect">
                <a:avLst/>
              </a:prstGeom>
            </p:spPr>
          </p:pic>
          <p:sp>
            <p:nvSpPr>
              <p:cNvPr id="16" name="四角形: 角を丸くする 15">
                <a:extLst>
                  <a:ext uri="{FF2B5EF4-FFF2-40B4-BE49-F238E27FC236}">
                    <a16:creationId xmlns:a16="http://schemas.microsoft.com/office/drawing/2014/main" id="{E6796688-5015-4557-8407-BEABEC2A1658}"/>
                  </a:ext>
                </a:extLst>
              </p:cNvPr>
              <p:cNvSpPr/>
              <p:nvPr/>
            </p:nvSpPr>
            <p:spPr>
              <a:xfrm>
                <a:off x="382388" y="5283900"/>
                <a:ext cx="2334178" cy="522774"/>
              </a:xfrm>
              <a:prstGeom prst="round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latin typeface="HG丸ｺﾞｼｯｸM-PRO" panose="020F0600000000000000" pitchFamily="50" charset="-128"/>
                    <a:ea typeface="HG丸ｺﾞｼｯｸM-PRO" panose="020F0600000000000000" pitchFamily="50" charset="-128"/>
                  </a:rPr>
                  <a:t>派遣会社（派遣元）</a:t>
                </a:r>
              </a:p>
            </p:txBody>
          </p:sp>
          <p:sp>
            <p:nvSpPr>
              <p:cNvPr id="17" name="四角形: 角を丸くする 16">
                <a:extLst>
                  <a:ext uri="{FF2B5EF4-FFF2-40B4-BE49-F238E27FC236}">
                    <a16:creationId xmlns:a16="http://schemas.microsoft.com/office/drawing/2014/main" id="{41A75D76-635B-4919-9DB7-E8D23A006E56}"/>
                  </a:ext>
                </a:extLst>
              </p:cNvPr>
              <p:cNvSpPr/>
              <p:nvPr/>
            </p:nvSpPr>
            <p:spPr>
              <a:xfrm>
                <a:off x="4636713" y="5268242"/>
                <a:ext cx="2334178" cy="522774"/>
              </a:xfrm>
              <a:prstGeom prst="round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latin typeface="HG丸ｺﾞｼｯｸM-PRO" panose="020F0600000000000000" pitchFamily="50" charset="-128"/>
                    <a:ea typeface="HG丸ｺﾞｼｯｸM-PRO" panose="020F0600000000000000" pitchFamily="50" charset="-128"/>
                  </a:rPr>
                  <a:t>保育施設（派遣先）</a:t>
                </a:r>
              </a:p>
            </p:txBody>
          </p:sp>
          <p:sp>
            <p:nvSpPr>
              <p:cNvPr id="18" name="四角形: 角を丸くする 17">
                <a:extLst>
                  <a:ext uri="{FF2B5EF4-FFF2-40B4-BE49-F238E27FC236}">
                    <a16:creationId xmlns:a16="http://schemas.microsoft.com/office/drawing/2014/main" id="{93A48C99-9709-4263-B3F1-1E40649ADEAB}"/>
                  </a:ext>
                </a:extLst>
              </p:cNvPr>
              <p:cNvSpPr/>
              <p:nvPr/>
            </p:nvSpPr>
            <p:spPr>
              <a:xfrm>
                <a:off x="2910557" y="2139394"/>
                <a:ext cx="1634340" cy="522774"/>
              </a:xfrm>
              <a:prstGeom prst="round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latin typeface="HG丸ｺﾞｼｯｸM-PRO" panose="020F0600000000000000" pitchFamily="50" charset="-128"/>
                    <a:ea typeface="HG丸ｺﾞｼｯｸM-PRO" panose="020F0600000000000000" pitchFamily="50" charset="-128"/>
                  </a:rPr>
                  <a:t>派遣</a:t>
                </a:r>
                <a:r>
                  <a:rPr kumimoji="1" lang="ja-JP" altLang="en-US" sz="1050" b="1" dirty="0">
                    <a:latin typeface="HG丸ｺﾞｼｯｸM-PRO" panose="020F0600000000000000" pitchFamily="50" charset="-128"/>
                    <a:ea typeface="HG丸ｺﾞｼｯｸM-PRO" panose="020F0600000000000000" pitchFamily="50" charset="-128"/>
                  </a:rPr>
                  <a:t>スタッフ</a:t>
                </a:r>
                <a:endParaRPr kumimoji="1" lang="ja-JP" altLang="en-US" sz="1000" b="1" dirty="0">
                  <a:latin typeface="HG丸ｺﾞｼｯｸM-PRO" panose="020F0600000000000000" pitchFamily="50" charset="-128"/>
                  <a:ea typeface="HG丸ｺﾞｼｯｸM-PRO" panose="020F0600000000000000" pitchFamily="50" charset="-128"/>
                </a:endParaRPr>
              </a:p>
            </p:txBody>
          </p:sp>
          <p:sp>
            <p:nvSpPr>
              <p:cNvPr id="19" name="矢印: 上下 18">
                <a:extLst>
                  <a:ext uri="{FF2B5EF4-FFF2-40B4-BE49-F238E27FC236}">
                    <a16:creationId xmlns:a16="http://schemas.microsoft.com/office/drawing/2014/main" id="{D6F358FE-593F-41AC-BCC2-08338998A6A0}"/>
                  </a:ext>
                </a:extLst>
              </p:cNvPr>
              <p:cNvSpPr/>
              <p:nvPr/>
            </p:nvSpPr>
            <p:spPr>
              <a:xfrm rot="2277880">
                <a:off x="2033966" y="2513885"/>
                <a:ext cx="293388" cy="1100782"/>
              </a:xfrm>
              <a:prstGeom prst="up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上下 19">
                <a:extLst>
                  <a:ext uri="{FF2B5EF4-FFF2-40B4-BE49-F238E27FC236}">
                    <a16:creationId xmlns:a16="http://schemas.microsoft.com/office/drawing/2014/main" id="{6EA5D06F-306A-40C0-B055-E965AED600FD}"/>
                  </a:ext>
                </a:extLst>
              </p:cNvPr>
              <p:cNvSpPr/>
              <p:nvPr/>
            </p:nvSpPr>
            <p:spPr>
              <a:xfrm rot="19023930">
                <a:off x="5152956" y="2492601"/>
                <a:ext cx="293388" cy="1100782"/>
              </a:xfrm>
              <a:prstGeom prst="up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上下 20">
                <a:extLst>
                  <a:ext uri="{FF2B5EF4-FFF2-40B4-BE49-F238E27FC236}">
                    <a16:creationId xmlns:a16="http://schemas.microsoft.com/office/drawing/2014/main" id="{BFD9328C-B469-4888-9C10-1713EAD96A3A}"/>
                  </a:ext>
                </a:extLst>
              </p:cNvPr>
              <p:cNvSpPr/>
              <p:nvPr/>
            </p:nvSpPr>
            <p:spPr>
              <a:xfrm rot="5400000">
                <a:off x="3382570" y="4115774"/>
                <a:ext cx="293388" cy="1722024"/>
              </a:xfrm>
              <a:prstGeom prst="upDown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sp>
        <p:nvSpPr>
          <p:cNvPr id="22" name="テキスト ボックス 21">
            <a:extLst>
              <a:ext uri="{FF2B5EF4-FFF2-40B4-BE49-F238E27FC236}">
                <a16:creationId xmlns:a16="http://schemas.microsoft.com/office/drawing/2014/main" id="{1B4390F5-832A-476F-88B8-8AEFA78EA59E}"/>
              </a:ext>
            </a:extLst>
          </p:cNvPr>
          <p:cNvSpPr txBox="1"/>
          <p:nvPr/>
        </p:nvSpPr>
        <p:spPr>
          <a:xfrm>
            <a:off x="1236461" y="3396795"/>
            <a:ext cx="1219911" cy="307777"/>
          </a:xfrm>
          <a:prstGeom prst="rect">
            <a:avLst/>
          </a:prstGeom>
          <a:noFill/>
        </p:spPr>
        <p:txBody>
          <a:bodyPr wrap="square" rtlCol="0">
            <a:spAutoFit/>
          </a:bodyPr>
          <a:lstStyle/>
          <a:p>
            <a:r>
              <a:rPr kumimoji="1" lang="ja-JP" altLang="en-US" sz="1400" dirty="0">
                <a:latin typeface="HG丸ｺﾞｼｯｸM-PRO" panose="020F0600000000000000" pitchFamily="50" charset="-128"/>
                <a:ea typeface="HG丸ｺﾞｼｯｸM-PRO" panose="020F0600000000000000" pitchFamily="50" charset="-128"/>
              </a:rPr>
              <a:t>雇用契約</a:t>
            </a:r>
          </a:p>
        </p:txBody>
      </p:sp>
      <p:sp>
        <p:nvSpPr>
          <p:cNvPr id="23" name="テキスト ボックス 22">
            <a:extLst>
              <a:ext uri="{FF2B5EF4-FFF2-40B4-BE49-F238E27FC236}">
                <a16:creationId xmlns:a16="http://schemas.microsoft.com/office/drawing/2014/main" id="{586E7524-5B7A-4B86-ADD5-2CA56810BEA4}"/>
              </a:ext>
            </a:extLst>
          </p:cNvPr>
          <p:cNvSpPr txBox="1"/>
          <p:nvPr/>
        </p:nvSpPr>
        <p:spPr>
          <a:xfrm>
            <a:off x="2613938" y="4391917"/>
            <a:ext cx="1219911" cy="307777"/>
          </a:xfrm>
          <a:prstGeom prst="rect">
            <a:avLst/>
          </a:prstGeom>
          <a:noFill/>
        </p:spPr>
        <p:txBody>
          <a:bodyPr wrap="square" rtlCol="0">
            <a:spAutoFit/>
          </a:bodyPr>
          <a:lstStyle/>
          <a:p>
            <a:r>
              <a:rPr kumimoji="1" lang="ja-JP" altLang="en-US" sz="1400" dirty="0">
                <a:latin typeface="HG丸ｺﾞｼｯｸM-PRO" panose="020F0600000000000000" pitchFamily="50" charset="-128"/>
                <a:ea typeface="HG丸ｺﾞｼｯｸM-PRO" panose="020F0600000000000000" pitchFamily="50" charset="-128"/>
              </a:rPr>
              <a:t>派遣契約</a:t>
            </a:r>
          </a:p>
        </p:txBody>
      </p:sp>
      <p:sp>
        <p:nvSpPr>
          <p:cNvPr id="24" name="テキスト ボックス 23">
            <a:extLst>
              <a:ext uri="{FF2B5EF4-FFF2-40B4-BE49-F238E27FC236}">
                <a16:creationId xmlns:a16="http://schemas.microsoft.com/office/drawing/2014/main" id="{5EB802CC-264B-4EA6-9429-69B75E48FE09}"/>
              </a:ext>
            </a:extLst>
          </p:cNvPr>
          <p:cNvSpPr txBox="1"/>
          <p:nvPr/>
        </p:nvSpPr>
        <p:spPr>
          <a:xfrm>
            <a:off x="4305082" y="3378918"/>
            <a:ext cx="1219911" cy="307777"/>
          </a:xfrm>
          <a:prstGeom prst="rect">
            <a:avLst/>
          </a:prstGeom>
          <a:noFill/>
        </p:spPr>
        <p:txBody>
          <a:bodyPr wrap="square" rtlCol="0">
            <a:spAutoFit/>
          </a:bodyPr>
          <a:lstStyle/>
          <a:p>
            <a:r>
              <a:rPr kumimoji="1" lang="ja-JP" altLang="en-US" sz="1400" dirty="0">
                <a:latin typeface="HG丸ｺﾞｼｯｸM-PRO" panose="020F0600000000000000" pitchFamily="50" charset="-128"/>
                <a:ea typeface="HG丸ｺﾞｼｯｸM-PRO" panose="020F0600000000000000" pitchFamily="50" charset="-128"/>
              </a:rPr>
              <a:t>指揮命令</a:t>
            </a:r>
          </a:p>
        </p:txBody>
      </p:sp>
      <p:sp>
        <p:nvSpPr>
          <p:cNvPr id="25" name="テキスト プレースホルダー 3">
            <a:extLst>
              <a:ext uri="{FF2B5EF4-FFF2-40B4-BE49-F238E27FC236}">
                <a16:creationId xmlns:a16="http://schemas.microsoft.com/office/drawing/2014/main" id="{FD50362F-069C-4C3D-BEB1-0CDFFF5BDA47}"/>
              </a:ext>
            </a:extLst>
          </p:cNvPr>
          <p:cNvSpPr txBox="1">
            <a:spLocks/>
          </p:cNvSpPr>
          <p:nvPr/>
        </p:nvSpPr>
        <p:spPr>
          <a:xfrm>
            <a:off x="1347599" y="5506263"/>
            <a:ext cx="3840480" cy="1308801"/>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kumimoji="1" sz="2400" kern="1200">
                <a:solidFill>
                  <a:schemeClr val="tx1"/>
                </a:solidFill>
                <a:latin typeface="ＭＳ Ｐゴシック" panose="020B0600070205080204" pitchFamily="50" charset="-128"/>
                <a:ea typeface="ＭＳ Ｐゴシック" panose="020B0600070205080204" pitchFamily="50" charset="-128"/>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kumimoji="1" sz="2000" kern="1200">
                <a:solidFill>
                  <a:schemeClr val="tx1"/>
                </a:solidFill>
                <a:latin typeface="ＭＳ Ｐゴシック" panose="020B0600070205080204" pitchFamily="50" charset="-128"/>
                <a:ea typeface="ＭＳ Ｐゴシック" panose="020B0600070205080204" pitchFamily="50" charset="-128"/>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kumimoji="1" sz="1800" kern="1200">
                <a:solidFill>
                  <a:schemeClr val="tx1"/>
                </a:solidFill>
                <a:latin typeface="ＭＳ Ｐゴシック" panose="020B0600070205080204" pitchFamily="50" charset="-128"/>
                <a:ea typeface="ＭＳ Ｐゴシック" panose="020B0600070205080204" pitchFamily="50" charset="-128"/>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kumimoji="1" sz="1600" kern="1200">
                <a:solidFill>
                  <a:schemeClr val="tx1"/>
                </a:solidFill>
                <a:latin typeface="ＭＳ Ｐゴシック" panose="020B0600070205080204" pitchFamily="50" charset="-128"/>
                <a:ea typeface="ＭＳ Ｐゴシック" panose="020B0600070205080204" pitchFamily="50" charset="-128"/>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kumimoji="1"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kumimoji="1"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kumimoji="1"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kumimoji="1" sz="1600" kern="1200" baseline="0">
                <a:solidFill>
                  <a:schemeClr val="tx1"/>
                </a:solidFill>
                <a:latin typeface="+mn-lt"/>
                <a:ea typeface="+mn-ea"/>
                <a:cs typeface="+mn-cs"/>
              </a:defRPr>
            </a:lvl9pPr>
          </a:lstStyle>
          <a:p>
            <a:pPr marL="0" indent="0">
              <a:lnSpc>
                <a:spcPct val="150000"/>
              </a:lnSpc>
              <a:buNone/>
            </a:pPr>
            <a:r>
              <a:rPr lang="ja-JP" altLang="en-US" sz="1800" dirty="0">
                <a:sym typeface="ＭＳ Ｐゴシック" panose="020B0600070205080204" pitchFamily="50" charset="-128"/>
              </a:rPr>
              <a:t>派遣の場合は園と派遣契約を結んでいる</a:t>
            </a:r>
            <a:r>
              <a:rPr lang="ja-JP" altLang="en-US" sz="1800" u="sng" dirty="0">
                <a:solidFill>
                  <a:srgbClr val="FF0000"/>
                </a:solidFill>
                <a:sym typeface="ＭＳ Ｐゴシック" panose="020B0600070205080204" pitchFamily="50" charset="-128"/>
              </a:rPr>
              <a:t>人材紹介会社の職員</a:t>
            </a:r>
            <a:r>
              <a:rPr lang="ja-JP" altLang="en-US" sz="1800" dirty="0">
                <a:sym typeface="ＭＳ Ｐゴシック" panose="020B0600070205080204" pitchFamily="50" charset="-128"/>
              </a:rPr>
              <a:t>として園に派遣されることとなります。</a:t>
            </a:r>
          </a:p>
        </p:txBody>
      </p:sp>
    </p:spTree>
    <p:extLst>
      <p:ext uri="{BB962C8B-B14F-4D97-AF65-F5344CB8AC3E}">
        <p14:creationId xmlns:p14="http://schemas.microsoft.com/office/powerpoint/2010/main" val="20246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594648" y="1220974"/>
            <a:ext cx="1562144" cy="768625"/>
          </a:xfrm>
        </p:spPr>
        <p:txBody>
          <a:bodyPr rtlCol="0">
            <a:normAutofit/>
          </a:bodyPr>
          <a:lstStyle/>
          <a:p>
            <a:pPr rtl="0"/>
            <a:r>
              <a:rPr lang="ja-JP" altLang="en-US" sz="3200" dirty="0">
                <a:sym typeface="ＭＳ Ｐゴシック" panose="020B0600070205080204" pitchFamily="50" charset="-128"/>
              </a:rPr>
              <a:t>メリット</a:t>
            </a:r>
            <a:endParaRPr lang="en-US" altLang="ja-JP" sz="3200" dirty="0">
              <a:sym typeface="ＭＳ Ｐゴシック" panose="020B0600070205080204" pitchFamily="50" charset="-128"/>
            </a:endParaRPr>
          </a:p>
        </p:txBody>
      </p:sp>
      <p:graphicFrame>
        <p:nvGraphicFramePr>
          <p:cNvPr id="3" name="表 3">
            <a:extLst>
              <a:ext uri="{FF2B5EF4-FFF2-40B4-BE49-F238E27FC236}">
                <a16:creationId xmlns:a16="http://schemas.microsoft.com/office/drawing/2014/main" id="{7896FD65-EE50-4F61-9B79-71B737C71A20}"/>
              </a:ext>
            </a:extLst>
          </p:cNvPr>
          <p:cNvGraphicFramePr>
            <a:graphicFrameLocks noGrp="1"/>
          </p:cNvGraphicFramePr>
          <p:nvPr>
            <p:ph idx="1"/>
            <p:extLst>
              <p:ext uri="{D42A27DB-BD31-4B8C-83A1-F6EECF244321}">
                <p14:modId xmlns:p14="http://schemas.microsoft.com/office/powerpoint/2010/main" val="3734420195"/>
              </p:ext>
            </p:extLst>
          </p:nvPr>
        </p:nvGraphicFramePr>
        <p:xfrm>
          <a:off x="594647" y="1996841"/>
          <a:ext cx="11213040" cy="1463040"/>
        </p:xfrm>
        <a:graphic>
          <a:graphicData uri="http://schemas.openxmlformats.org/drawingml/2006/table">
            <a:tbl>
              <a:tblPr firstRow="1" bandRow="1">
                <a:tableStyleId>{5C22544A-7EE6-4342-B048-85BDC9FD1C3A}</a:tableStyleId>
              </a:tblPr>
              <a:tblGrid>
                <a:gridCol w="2803260">
                  <a:extLst>
                    <a:ext uri="{9D8B030D-6E8A-4147-A177-3AD203B41FA5}">
                      <a16:colId xmlns:a16="http://schemas.microsoft.com/office/drawing/2014/main" val="3128204342"/>
                    </a:ext>
                  </a:extLst>
                </a:gridCol>
                <a:gridCol w="2803260">
                  <a:extLst>
                    <a:ext uri="{9D8B030D-6E8A-4147-A177-3AD203B41FA5}">
                      <a16:colId xmlns:a16="http://schemas.microsoft.com/office/drawing/2014/main" val="1371568940"/>
                    </a:ext>
                  </a:extLst>
                </a:gridCol>
                <a:gridCol w="2803260">
                  <a:extLst>
                    <a:ext uri="{9D8B030D-6E8A-4147-A177-3AD203B41FA5}">
                      <a16:colId xmlns:a16="http://schemas.microsoft.com/office/drawing/2014/main" val="694244278"/>
                    </a:ext>
                  </a:extLst>
                </a:gridCol>
                <a:gridCol w="2803260">
                  <a:extLst>
                    <a:ext uri="{9D8B030D-6E8A-4147-A177-3AD203B41FA5}">
                      <a16:colId xmlns:a16="http://schemas.microsoft.com/office/drawing/2014/main" val="4100258139"/>
                    </a:ext>
                  </a:extLst>
                </a:gridCol>
              </a:tblGrid>
              <a:tr h="351308">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時給が高め</a:t>
                      </a:r>
                      <a:endParaRPr kumimoji="1" lang="ja-JP" altLang="en-US" sz="1200" b="1" dirty="0">
                        <a:latin typeface="HG丸ｺﾞｼｯｸM-PRO" panose="020F0600000000000000" pitchFamily="50" charset="-128"/>
                        <a:ea typeface="HG丸ｺﾞｼｯｸM-PRO" panose="020F0600000000000000" pitchFamily="50" charset="-128"/>
                      </a:endParaRPr>
                    </a:p>
                  </a:txBody>
                  <a:tcPr anchor="ctr"/>
                </a:tc>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時間や日数に柔軟性がある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nchor="ctr"/>
                </a:tc>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残業がほとんどない</a:t>
                      </a:r>
                      <a:endParaRPr kumimoji="1" lang="ja-JP" altLang="en-US" sz="1200" b="1" dirty="0">
                        <a:latin typeface="HG丸ｺﾞｼｯｸM-PRO" panose="020F0600000000000000" pitchFamily="50" charset="-128"/>
                        <a:ea typeface="HG丸ｺﾞｼｯｸM-PRO" panose="020F0600000000000000" pitchFamily="50" charset="-128"/>
                      </a:endParaRPr>
                    </a:p>
                  </a:txBody>
                  <a:tcPr anchor="ctr"/>
                </a:tc>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困った時に人材派遣</a:t>
                      </a:r>
                    </a:p>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会社のフォローがある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nchor="ctr"/>
                </a:tc>
                <a:extLst>
                  <a:ext uri="{0D108BD9-81ED-4DB2-BD59-A6C34878D82A}">
                    <a16:rowId xmlns:a16="http://schemas.microsoft.com/office/drawing/2014/main" val="3198270419"/>
                  </a:ext>
                </a:extLst>
              </a:tr>
              <a:tr h="772877">
                <a:tc>
                  <a:txBody>
                    <a:bodyPr/>
                    <a:lstStyle/>
                    <a:p>
                      <a:r>
                        <a:rPr kumimoji="1" lang="ja-JP" altLang="en-US" sz="1200" b="1" dirty="0">
                          <a:latin typeface="HG丸ｺﾞｼｯｸM-PRO" panose="020F0600000000000000" pitchFamily="50" charset="-128"/>
                          <a:ea typeface="HG丸ｺﾞｼｯｸM-PRO" panose="020F0600000000000000" pitchFamily="50" charset="-128"/>
                        </a:rPr>
                        <a:t>一般的には派遣の方が高い水準となっています。</a:t>
                      </a:r>
                      <a:endParaRPr kumimoji="1" lang="en-US" altLang="ja-JP" sz="1200" b="1" dirty="0">
                        <a:latin typeface="HG丸ｺﾞｼｯｸM-PRO" panose="020F0600000000000000" pitchFamily="50" charset="-128"/>
                        <a:ea typeface="HG丸ｺﾞｼｯｸM-PRO" panose="020F0600000000000000" pitchFamily="50" charset="-128"/>
                      </a:endParaRPr>
                    </a:p>
                    <a:p>
                      <a:endParaRPr kumimoji="1" lang="en-US" altLang="ja-JP" sz="1200" b="1" dirty="0">
                        <a:latin typeface="HG丸ｺﾞｼｯｸM-PRO" panose="020F0600000000000000" pitchFamily="50" charset="-128"/>
                        <a:ea typeface="HG丸ｺﾞｼｯｸM-PRO" panose="020F0600000000000000" pitchFamily="50" charset="-128"/>
                      </a:endParaRPr>
                    </a:p>
                    <a:p>
                      <a:r>
                        <a:rPr kumimoji="1" lang="ja-JP" altLang="en-US" sz="1200" b="1" dirty="0">
                          <a:latin typeface="HG丸ｺﾞｼｯｸM-PRO" panose="020F0600000000000000" pitchFamily="50" charset="-128"/>
                          <a:ea typeface="HG丸ｺﾞｼｯｸM-PRO" panose="020F0600000000000000" pitchFamily="50" charset="-128"/>
                        </a:rPr>
                        <a:t>（サマンサでは実働６時間を超える方には別途手当も支給）</a:t>
                      </a:r>
                    </a:p>
                  </a:txBody>
                  <a:tcPr/>
                </a:tc>
                <a:tc>
                  <a:txBody>
                    <a:bodyPr/>
                    <a:lstStyle/>
                    <a:p>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週２回</a:t>
                      </a:r>
                      <a:r>
                        <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rPr>
                        <a:t>〜</a:t>
                      </a:r>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、短時間</a:t>
                      </a:r>
                      <a:r>
                        <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rPr>
                        <a:t>〜</a:t>
                      </a:r>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、自宅近くで</a:t>
                      </a:r>
                      <a:r>
                        <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rPr>
                        <a:t>〜</a:t>
                      </a:r>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、など、ライフスタイルに合わせた働き方が可能。</a:t>
                      </a:r>
                      <a:endPar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endParaRPr>
                    </a:p>
                    <a:p>
                      <a:endParaRPr kumimoji="1" lang="ja-JP" altLang="en-US" sz="1200" b="1" dirty="0">
                        <a:latin typeface="HG丸ｺﾞｼｯｸM-PRO" panose="020F0600000000000000" pitchFamily="50" charset="-128"/>
                        <a:ea typeface="HG丸ｺﾞｼｯｸM-PRO" panose="020F0600000000000000" pitchFamily="50" charset="-128"/>
                      </a:endParaRPr>
                    </a:p>
                  </a:txBody>
                  <a:tcPr/>
                </a:tc>
                <a:tc>
                  <a:txBody>
                    <a:bodyPr/>
                    <a:lstStyle/>
                    <a:p>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就業時間は契約できっちり決まっているため残業はほとんどない。</a:t>
                      </a:r>
                      <a:endPar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endParaRPr>
                    </a:p>
                    <a:p>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また、仮に残業があっても、残業代は派遣会社がきっちり管理してくれる。</a:t>
                      </a:r>
                    </a:p>
                    <a:p>
                      <a:endParaRPr kumimoji="1" lang="ja-JP" altLang="en-US" sz="1200" b="1" dirty="0">
                        <a:latin typeface="HG丸ｺﾞｼｯｸM-PRO" panose="020F0600000000000000" pitchFamily="50" charset="-128"/>
                        <a:ea typeface="HG丸ｺﾞｼｯｸM-PRO" panose="020F0600000000000000" pitchFamily="50" charset="-128"/>
                      </a:endParaRPr>
                    </a:p>
                  </a:txBody>
                  <a:tcPr/>
                </a:tc>
                <a:tc>
                  <a:txBody>
                    <a:bodyPr/>
                    <a:lstStyle/>
                    <a:p>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人間関係のトラブルや業務上のトラブル、お休みのなど、派遣会社の担当者が仲介やフォローをしてくれる。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4058555125"/>
                  </a:ext>
                </a:extLst>
              </a:tr>
            </a:tbl>
          </a:graphicData>
        </a:graphic>
      </p:graphicFrame>
      <p:sp>
        <p:nvSpPr>
          <p:cNvPr id="4" name="タイトル 7">
            <a:extLst>
              <a:ext uri="{FF2B5EF4-FFF2-40B4-BE49-F238E27FC236}">
                <a16:creationId xmlns:a16="http://schemas.microsoft.com/office/drawing/2014/main" id="{D84004F4-8A9C-4203-BF29-15637D1E5EA4}"/>
              </a:ext>
            </a:extLst>
          </p:cNvPr>
          <p:cNvSpPr txBox="1">
            <a:spLocks/>
          </p:cNvSpPr>
          <p:nvPr/>
        </p:nvSpPr>
        <p:spPr>
          <a:xfrm>
            <a:off x="594647" y="3550872"/>
            <a:ext cx="1840440" cy="68487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kumimoji="1" sz="3600" kern="1200">
                <a:solidFill>
                  <a:schemeClr val="tx1">
                    <a:lumMod val="50000"/>
                  </a:schemeClr>
                </a:solidFill>
                <a:latin typeface="ＭＳ Ｐゴシック" panose="020B0600070205080204" pitchFamily="50" charset="-128"/>
                <a:ea typeface="ＭＳ Ｐゴシック" panose="020B0600070205080204" pitchFamily="50" charset="-128"/>
                <a:cs typeface="+mj-cs"/>
              </a:defRPr>
            </a:lvl1pPr>
          </a:lstStyle>
          <a:p>
            <a:r>
              <a:rPr lang="ja-JP" altLang="en-US" sz="3200" dirty="0">
                <a:sym typeface="ＭＳ Ｐゴシック" panose="020B0600070205080204" pitchFamily="50" charset="-128"/>
              </a:rPr>
              <a:t>デメリット</a:t>
            </a:r>
            <a:endParaRPr lang="en-US" altLang="ja-JP" sz="3200" dirty="0">
              <a:sym typeface="ＭＳ Ｐゴシック" panose="020B0600070205080204" pitchFamily="50" charset="-128"/>
            </a:endParaRPr>
          </a:p>
        </p:txBody>
      </p:sp>
      <p:graphicFrame>
        <p:nvGraphicFramePr>
          <p:cNvPr id="5" name="表 14">
            <a:extLst>
              <a:ext uri="{FF2B5EF4-FFF2-40B4-BE49-F238E27FC236}">
                <a16:creationId xmlns:a16="http://schemas.microsoft.com/office/drawing/2014/main" id="{A92D6E82-CC58-453D-B3D2-436F947FCEF8}"/>
              </a:ext>
            </a:extLst>
          </p:cNvPr>
          <p:cNvGraphicFramePr>
            <a:graphicFrameLocks/>
          </p:cNvGraphicFramePr>
          <p:nvPr>
            <p:extLst>
              <p:ext uri="{D42A27DB-BD31-4B8C-83A1-F6EECF244321}">
                <p14:modId xmlns:p14="http://schemas.microsoft.com/office/powerpoint/2010/main" val="1288655570"/>
              </p:ext>
            </p:extLst>
          </p:nvPr>
        </p:nvGraphicFramePr>
        <p:xfrm>
          <a:off x="594647" y="4235748"/>
          <a:ext cx="11213040" cy="1193098"/>
        </p:xfrm>
        <a:graphic>
          <a:graphicData uri="http://schemas.openxmlformats.org/drawingml/2006/table">
            <a:tbl>
              <a:tblPr firstRow="1" bandRow="1">
                <a:tableStyleId>{21E4AEA4-8DFA-4A89-87EB-49C32662AFE0}</a:tableStyleId>
              </a:tblPr>
              <a:tblGrid>
                <a:gridCol w="3737680">
                  <a:extLst>
                    <a:ext uri="{9D8B030D-6E8A-4147-A177-3AD203B41FA5}">
                      <a16:colId xmlns:a16="http://schemas.microsoft.com/office/drawing/2014/main" val="2154661240"/>
                    </a:ext>
                  </a:extLst>
                </a:gridCol>
                <a:gridCol w="3737680">
                  <a:extLst>
                    <a:ext uri="{9D8B030D-6E8A-4147-A177-3AD203B41FA5}">
                      <a16:colId xmlns:a16="http://schemas.microsoft.com/office/drawing/2014/main" val="926314653"/>
                    </a:ext>
                  </a:extLst>
                </a:gridCol>
                <a:gridCol w="3737680">
                  <a:extLst>
                    <a:ext uri="{9D8B030D-6E8A-4147-A177-3AD203B41FA5}">
                      <a16:colId xmlns:a16="http://schemas.microsoft.com/office/drawing/2014/main" val="1226522302"/>
                    </a:ext>
                  </a:extLst>
                </a:gridCol>
              </a:tblGrid>
              <a:tr h="370138">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時給制</a:t>
                      </a:r>
                      <a:endParaRPr kumimoji="1" lang="ja-JP" altLang="en-US" sz="1200" b="1"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契約期間が決まっている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ja-JP" altLang="en-US" sz="1200" b="1" kern="1200" dirty="0">
                          <a:solidFill>
                            <a:schemeClr val="lt1"/>
                          </a:solidFill>
                          <a:effectLst/>
                          <a:latin typeface="HG丸ｺﾞｼｯｸM-PRO" panose="020F0600000000000000" pitchFamily="50" charset="-128"/>
                          <a:ea typeface="HG丸ｺﾞｼｯｸM-PRO" panose="020F0600000000000000" pitchFamily="50" charset="-128"/>
                        </a:rPr>
                        <a:t>疎外感を感じることがある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965392112"/>
                  </a:ext>
                </a:extLst>
              </a:tr>
              <a:tr h="814304">
                <a:tc>
                  <a:txBody>
                    <a:bodyPr/>
                    <a:lstStyle/>
                    <a:p>
                      <a:pPr algn="l"/>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家庭の都合などで休みが続いた時などは、給与が少なくなる月もある。</a:t>
                      </a:r>
                      <a:endParaRPr kumimoji="1" lang="ja-JP" altLang="en-US" sz="1200" b="1" dirty="0">
                        <a:latin typeface="HG丸ｺﾞｼｯｸM-PRO" panose="020F0600000000000000" pitchFamily="50" charset="-128"/>
                        <a:ea typeface="HG丸ｺﾞｼｯｸM-PRO" panose="020F0600000000000000" pitchFamily="50" charset="-128"/>
                      </a:endParaRPr>
                    </a:p>
                  </a:txBody>
                  <a:tcPr/>
                </a:tc>
                <a:tc>
                  <a:txBody>
                    <a:bodyPr/>
                    <a:lstStyle/>
                    <a:p>
                      <a:pPr algn="l"/>
                      <a:r>
                        <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rPr>
                        <a:t>３ヶ月、半年、１年など契約期間が決まっている。</a:t>
                      </a:r>
                      <a:endPar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endParaRPr>
                    </a:p>
                    <a:p>
                      <a:pPr algn="l"/>
                      <a:endParaRPr kumimoji="1" lang="en-US" altLang="ja-JP" sz="1200" b="1" kern="1200" dirty="0">
                        <a:solidFill>
                          <a:schemeClr val="dk1"/>
                        </a:solidFill>
                        <a:effectLst/>
                        <a:latin typeface="HG丸ｺﾞｼｯｸM-PRO" panose="020F0600000000000000" pitchFamily="50" charset="-128"/>
                        <a:ea typeface="HG丸ｺﾞｼｯｸM-PRO" panose="020F0600000000000000" pitchFamily="50" charset="-128"/>
                      </a:endParaRPr>
                    </a:p>
                  </a:txBody>
                  <a:tcPr/>
                </a:tc>
                <a:tc>
                  <a:txBody>
                    <a:bodyPr/>
                    <a:lstStyle/>
                    <a:p>
                      <a:pPr algn="l"/>
                      <a:r>
                        <a:rPr kumimoji="1" lang="ja-JP" altLang="en-US" sz="1200" b="1" u="none" strike="noStrike" kern="1200" dirty="0">
                          <a:solidFill>
                            <a:schemeClr val="dk1"/>
                          </a:solidFill>
                          <a:effectLst/>
                          <a:latin typeface="HG丸ｺﾞｼｯｸM-PRO" panose="020F0600000000000000" pitchFamily="50" charset="-128"/>
                          <a:ea typeface="HG丸ｺﾞｼｯｸM-PRO" panose="020F0600000000000000" pitchFamily="50" charset="-128"/>
                        </a:rPr>
                        <a:t>正社員の保育士と区別して仕事を割振る園もある。</a:t>
                      </a:r>
                      <a:endPar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endParaRPr>
                    </a:p>
                    <a:p>
                      <a:pPr algn="l"/>
                      <a:r>
                        <a:rPr kumimoji="1" lang="ja-JP" altLang="en-US" sz="1200" b="1" u="none" strike="noStrike" kern="1200" dirty="0">
                          <a:solidFill>
                            <a:schemeClr val="dk1"/>
                          </a:solidFill>
                          <a:effectLst/>
                          <a:latin typeface="HG丸ｺﾞｼｯｸM-PRO" panose="020F0600000000000000" pitchFamily="50" charset="-128"/>
                          <a:ea typeface="HG丸ｺﾞｼｯｸM-PRO" panose="020F0600000000000000" pitchFamily="50" charset="-128"/>
                        </a:rPr>
                        <a:t>会議、研修会に参加しなくて良かったり、職員の集まりに参加しない事もあり疎外感を感じる人もいる。</a:t>
                      </a:r>
                      <a:endParaRPr kumimoji="1" lang="ja-JP" altLang="en-US" sz="1200" b="1" kern="1200" dirty="0">
                        <a:solidFill>
                          <a:schemeClr val="dk1"/>
                        </a:solidFill>
                        <a:effectLst/>
                        <a:latin typeface="HG丸ｺﾞｼｯｸM-PRO" panose="020F0600000000000000" pitchFamily="50" charset="-128"/>
                        <a:ea typeface="HG丸ｺﾞｼｯｸM-PRO" panose="020F0600000000000000" pitchFamily="50" charset="-128"/>
                      </a:endParaRPr>
                    </a:p>
                    <a:p>
                      <a:pPr algn="l"/>
                      <a:endParaRPr kumimoji="1" lang="ja-JP" altLang="en-US" sz="1200" b="1"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807227319"/>
                  </a:ext>
                </a:extLst>
              </a:tr>
            </a:tbl>
          </a:graphicData>
        </a:graphic>
      </p:graphicFrame>
      <p:sp>
        <p:nvSpPr>
          <p:cNvPr id="7" name="吹き出し: 角を丸めた四角形 6">
            <a:extLst>
              <a:ext uri="{FF2B5EF4-FFF2-40B4-BE49-F238E27FC236}">
                <a16:creationId xmlns:a16="http://schemas.microsoft.com/office/drawing/2014/main" id="{6A2FC6D6-263D-45B7-86CC-8C0EDC613FF9}"/>
              </a:ext>
            </a:extLst>
          </p:cNvPr>
          <p:cNvSpPr/>
          <p:nvPr/>
        </p:nvSpPr>
        <p:spPr>
          <a:xfrm>
            <a:off x="8377881" y="5535634"/>
            <a:ext cx="3280274" cy="1107996"/>
          </a:xfrm>
          <a:prstGeom prst="wedgeRoundRectCallout">
            <a:avLst>
              <a:gd name="adj1" fmla="val -6459"/>
              <a:gd name="adj2" fmla="val -7893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吹き出し: 角を丸めた四角形 7">
            <a:extLst>
              <a:ext uri="{FF2B5EF4-FFF2-40B4-BE49-F238E27FC236}">
                <a16:creationId xmlns:a16="http://schemas.microsoft.com/office/drawing/2014/main" id="{427695DA-D4F8-4E61-87F8-EA7C37A6F40D}"/>
              </a:ext>
            </a:extLst>
          </p:cNvPr>
          <p:cNvSpPr/>
          <p:nvPr/>
        </p:nvSpPr>
        <p:spPr>
          <a:xfrm>
            <a:off x="942719" y="5524561"/>
            <a:ext cx="3280273" cy="1119070"/>
          </a:xfrm>
          <a:prstGeom prst="wedgeRoundRectCallout">
            <a:avLst>
              <a:gd name="adj1" fmla="val -6459"/>
              <a:gd name="adj2" fmla="val -7893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吹き出し: 角を丸めた四角形 8">
            <a:extLst>
              <a:ext uri="{FF2B5EF4-FFF2-40B4-BE49-F238E27FC236}">
                <a16:creationId xmlns:a16="http://schemas.microsoft.com/office/drawing/2014/main" id="{49D5BCEF-F52C-4AD1-B857-47EFEE7E3082}"/>
              </a:ext>
            </a:extLst>
          </p:cNvPr>
          <p:cNvSpPr/>
          <p:nvPr/>
        </p:nvSpPr>
        <p:spPr>
          <a:xfrm>
            <a:off x="4709806" y="5524560"/>
            <a:ext cx="3280274" cy="1107996"/>
          </a:xfrm>
          <a:prstGeom prst="wedgeRoundRectCallout">
            <a:avLst>
              <a:gd name="adj1" fmla="val -6459"/>
              <a:gd name="adj2" fmla="val -7893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0B6FB8EC-D75F-4085-ABA4-18819D196743}"/>
              </a:ext>
            </a:extLst>
          </p:cNvPr>
          <p:cNvSpPr txBox="1"/>
          <p:nvPr/>
        </p:nvSpPr>
        <p:spPr>
          <a:xfrm>
            <a:off x="1027707" y="5609198"/>
            <a:ext cx="3110295" cy="938719"/>
          </a:xfrm>
          <a:prstGeom prst="rect">
            <a:avLst/>
          </a:prstGeom>
          <a:noFill/>
        </p:spPr>
        <p:txBody>
          <a:bodyPr wrap="square" rtlCol="0">
            <a:spAutoFit/>
          </a:bodyPr>
          <a:lstStyle/>
          <a:p>
            <a:r>
              <a:rPr kumimoji="1" lang="ja-JP" altLang="en-US" sz="1100" b="1" dirty="0">
                <a:latin typeface="HG丸ｺﾞｼｯｸM-PRO" panose="020F0600000000000000" pitchFamily="50" charset="-128"/>
                <a:ea typeface="HG丸ｺﾞｼｯｸM-PRO" panose="020F0600000000000000" pitchFamily="50" charset="-128"/>
              </a:rPr>
              <a:t>お子さまの熱など急なお休みで休みやすいのは派遣の良いところ♪</a:t>
            </a:r>
            <a:endParaRPr kumimoji="1" lang="en-US" altLang="ja-JP" sz="1100" b="1" dirty="0">
              <a:latin typeface="HG丸ｺﾞｼｯｸM-PRO" panose="020F0600000000000000" pitchFamily="50" charset="-128"/>
              <a:ea typeface="HG丸ｺﾞｼｯｸM-PRO" panose="020F0600000000000000" pitchFamily="50" charset="-128"/>
            </a:endParaRPr>
          </a:p>
          <a:p>
            <a:r>
              <a:rPr kumimoji="1" lang="ja-JP" altLang="en-US" sz="1100" b="1" dirty="0">
                <a:latin typeface="HG丸ｺﾞｼｯｸM-PRO" panose="020F0600000000000000" pitchFamily="50" charset="-128"/>
                <a:ea typeface="HG丸ｺﾞｼｯｸM-PRO" panose="020F0600000000000000" pitchFamily="50" charset="-128"/>
              </a:rPr>
              <a:t>給与はサマンサだけの手当があったり、スタッフの中には月</a:t>
            </a:r>
            <a:r>
              <a:rPr kumimoji="1" lang="en-US" altLang="ja-JP" sz="1100" b="1" dirty="0">
                <a:latin typeface="HG丸ｺﾞｼｯｸM-PRO" panose="020F0600000000000000" pitchFamily="50" charset="-128"/>
                <a:ea typeface="HG丸ｺﾞｼｯｸM-PRO" panose="020F0600000000000000" pitchFamily="50" charset="-128"/>
              </a:rPr>
              <a:t>20</a:t>
            </a:r>
            <a:r>
              <a:rPr kumimoji="1" lang="ja-JP" altLang="en-US" sz="1100" b="1" dirty="0">
                <a:latin typeface="HG丸ｺﾞｼｯｸM-PRO" panose="020F0600000000000000" pitchFamily="50" charset="-128"/>
                <a:ea typeface="HG丸ｺﾞｼｯｸM-PRO" panose="020F0600000000000000" pitchFamily="50" charset="-128"/>
              </a:rPr>
              <a:t>万円近くいく方もおりますよ♪</a:t>
            </a:r>
          </a:p>
        </p:txBody>
      </p:sp>
      <p:sp>
        <p:nvSpPr>
          <p:cNvPr id="11" name="テキスト ボックス 10">
            <a:extLst>
              <a:ext uri="{FF2B5EF4-FFF2-40B4-BE49-F238E27FC236}">
                <a16:creationId xmlns:a16="http://schemas.microsoft.com/office/drawing/2014/main" id="{46704353-6E72-47E7-BFC7-DC1EDA399E96}"/>
              </a:ext>
            </a:extLst>
          </p:cNvPr>
          <p:cNvSpPr txBox="1"/>
          <p:nvPr/>
        </p:nvSpPr>
        <p:spPr>
          <a:xfrm>
            <a:off x="4720375" y="5620272"/>
            <a:ext cx="3269705" cy="938719"/>
          </a:xfrm>
          <a:prstGeom prst="rect">
            <a:avLst/>
          </a:prstGeom>
          <a:noFill/>
        </p:spPr>
        <p:txBody>
          <a:bodyPr wrap="square" rtlCol="0">
            <a:spAutoFit/>
          </a:bodyPr>
          <a:lstStyle/>
          <a:p>
            <a:r>
              <a:rPr kumimoji="1" lang="ja-JP" altLang="en-US" sz="1100" b="1" dirty="0">
                <a:latin typeface="HG丸ｺﾞｼｯｸM-PRO" panose="020F0600000000000000" pitchFamily="50" charset="-128"/>
                <a:ea typeface="HG丸ｺﾞｼｯｸM-PRO" panose="020F0600000000000000" pitchFamily="50" charset="-128"/>
              </a:rPr>
              <a:t>サマンサは年度更新制（３月末まで）！</a:t>
            </a:r>
            <a:endParaRPr kumimoji="1" lang="en-US" altLang="ja-JP" sz="1100" b="1" dirty="0">
              <a:latin typeface="HG丸ｺﾞｼｯｸM-PRO" panose="020F0600000000000000" pitchFamily="50" charset="-128"/>
              <a:ea typeface="HG丸ｺﾞｼｯｸM-PRO" panose="020F0600000000000000" pitchFamily="50" charset="-128"/>
            </a:endParaRPr>
          </a:p>
          <a:p>
            <a:r>
              <a:rPr kumimoji="1" lang="ja-JP" altLang="en-US" sz="1100" b="1" dirty="0">
                <a:latin typeface="HG丸ｺﾞｼｯｸM-PRO" panose="020F0600000000000000" pitchFamily="50" charset="-128"/>
                <a:ea typeface="HG丸ｺﾞｼｯｸM-PRO" panose="020F0600000000000000" pitchFamily="50" charset="-128"/>
              </a:rPr>
              <a:t>年度末に向けてスタッフの意向や園の意向を伺い、来年度の就労を一緒に検討します。</a:t>
            </a:r>
            <a:endParaRPr kumimoji="1" lang="en-US" altLang="ja-JP" sz="1100" b="1" dirty="0">
              <a:latin typeface="HG丸ｺﾞｼｯｸM-PRO" panose="020F0600000000000000" pitchFamily="50" charset="-128"/>
              <a:ea typeface="HG丸ｺﾞｼｯｸM-PRO" panose="020F0600000000000000" pitchFamily="50" charset="-128"/>
            </a:endParaRPr>
          </a:p>
          <a:p>
            <a:r>
              <a:rPr kumimoji="1" lang="ja-JP" altLang="en-US" sz="1100" b="1" dirty="0">
                <a:latin typeface="HG丸ｺﾞｼｯｸM-PRO" panose="020F0600000000000000" pitchFamily="50" charset="-128"/>
                <a:ea typeface="HG丸ｺﾞｼｯｸM-PRO" panose="020F0600000000000000" pitchFamily="50" charset="-128"/>
              </a:rPr>
              <a:t>継続も他園への就労も直接雇用も何でもご相談ください♪</a:t>
            </a:r>
          </a:p>
        </p:txBody>
      </p:sp>
      <p:sp>
        <p:nvSpPr>
          <p:cNvPr id="12" name="テキスト ボックス 11">
            <a:extLst>
              <a:ext uri="{FF2B5EF4-FFF2-40B4-BE49-F238E27FC236}">
                <a16:creationId xmlns:a16="http://schemas.microsoft.com/office/drawing/2014/main" id="{AAC93E17-9C5F-4489-902F-C1E5023FA377}"/>
              </a:ext>
            </a:extLst>
          </p:cNvPr>
          <p:cNvSpPr txBox="1"/>
          <p:nvPr/>
        </p:nvSpPr>
        <p:spPr>
          <a:xfrm>
            <a:off x="8452565" y="5524560"/>
            <a:ext cx="3130906" cy="1107996"/>
          </a:xfrm>
          <a:prstGeom prst="rect">
            <a:avLst/>
          </a:prstGeom>
          <a:noFill/>
        </p:spPr>
        <p:txBody>
          <a:bodyPr wrap="square" rtlCol="0">
            <a:spAutoFit/>
          </a:bodyPr>
          <a:lstStyle/>
          <a:p>
            <a:r>
              <a:rPr kumimoji="1" lang="ja-JP" altLang="en-US" sz="1100" b="1" dirty="0">
                <a:latin typeface="HG丸ｺﾞｼｯｸM-PRO" panose="020F0600000000000000" pitchFamily="50" charset="-128"/>
                <a:ea typeface="HG丸ｺﾞｼｯｸM-PRO" panose="020F0600000000000000" pitchFamily="50" charset="-128"/>
              </a:rPr>
              <a:t>仕事の制限があることは派遣のメリット♪</a:t>
            </a:r>
            <a:endParaRPr kumimoji="1" lang="en-US" altLang="ja-JP" sz="1100" b="1" dirty="0">
              <a:latin typeface="HG丸ｺﾞｼｯｸM-PRO" panose="020F0600000000000000" pitchFamily="50" charset="-128"/>
              <a:ea typeface="HG丸ｺﾞｼｯｸM-PRO" panose="020F0600000000000000" pitchFamily="50" charset="-128"/>
            </a:endParaRPr>
          </a:p>
          <a:p>
            <a:r>
              <a:rPr kumimoji="1" lang="ja-JP" altLang="en-US" sz="1100" b="1" dirty="0">
                <a:latin typeface="HG丸ｺﾞｼｯｸM-PRO" panose="020F0600000000000000" pitchFamily="50" charset="-128"/>
                <a:ea typeface="HG丸ｺﾞｼｯｸM-PRO" panose="020F0600000000000000" pitchFamily="50" charset="-128"/>
              </a:rPr>
              <a:t>また、会議や研修会は希望があれば参加されてます♪</a:t>
            </a:r>
            <a:endParaRPr kumimoji="1" lang="en-US" altLang="ja-JP" sz="1100" b="1" dirty="0">
              <a:latin typeface="HG丸ｺﾞｼｯｸM-PRO" panose="020F0600000000000000" pitchFamily="50" charset="-128"/>
              <a:ea typeface="HG丸ｺﾞｼｯｸM-PRO" panose="020F0600000000000000" pitchFamily="50" charset="-128"/>
            </a:endParaRPr>
          </a:p>
          <a:p>
            <a:r>
              <a:rPr kumimoji="1" lang="ja-JP" altLang="en-US" sz="1100" b="1" dirty="0">
                <a:latin typeface="HG丸ｺﾞｼｯｸM-PRO" panose="020F0600000000000000" pitchFamily="50" charset="-128"/>
                <a:ea typeface="HG丸ｺﾞｼｯｸM-PRO" panose="020F0600000000000000" pitchFamily="50" charset="-128"/>
              </a:rPr>
              <a:t>就労中のスタッフは、ママ友になったり食事に行ったりと通常の同僚のように楽しく働けていますよ！</a:t>
            </a:r>
          </a:p>
        </p:txBody>
      </p:sp>
      <p:sp>
        <p:nvSpPr>
          <p:cNvPr id="13" name="タイトル 1">
            <a:extLst>
              <a:ext uri="{FF2B5EF4-FFF2-40B4-BE49-F238E27FC236}">
                <a16:creationId xmlns:a16="http://schemas.microsoft.com/office/drawing/2014/main" id="{9F155EEA-B0E9-45D1-A4B8-D98D78E0B895}"/>
              </a:ext>
            </a:extLst>
          </p:cNvPr>
          <p:cNvSpPr txBox="1">
            <a:spLocks/>
          </p:cNvSpPr>
          <p:nvPr/>
        </p:nvSpPr>
        <p:spPr>
          <a:xfrm>
            <a:off x="837664" y="334968"/>
            <a:ext cx="10516672" cy="996145"/>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kumimoji="1" sz="3600" kern="1200">
                <a:solidFill>
                  <a:schemeClr val="tx1">
                    <a:lumMod val="50000"/>
                  </a:schemeClr>
                </a:solidFill>
                <a:latin typeface="ＭＳ Ｐゴシック" panose="020B0600070205080204" pitchFamily="50" charset="-128"/>
                <a:ea typeface="ＭＳ Ｐゴシック" panose="020B0600070205080204" pitchFamily="50" charset="-128"/>
                <a:cs typeface="+mj-cs"/>
              </a:defRPr>
            </a:lvl1pPr>
          </a:lstStyle>
          <a:p>
            <a:r>
              <a:rPr lang="ja-JP" altLang="en-US" sz="2800" dirty="0">
                <a:sym typeface="ＭＳ Ｐゴシック" panose="020B0600070205080204" pitchFamily="50" charset="-128"/>
              </a:rPr>
              <a:t>派遣保育士は</a:t>
            </a:r>
            <a:r>
              <a:rPr lang="en-US" altLang="ja-JP" sz="2800" dirty="0">
                <a:sym typeface="ＭＳ Ｐゴシック" panose="020B0600070205080204" pitchFamily="50" charset="-128"/>
              </a:rPr>
              <a:t>…</a:t>
            </a:r>
          </a:p>
          <a:p>
            <a:r>
              <a:rPr lang="ja-JP" altLang="en-US" dirty="0">
                <a:solidFill>
                  <a:srgbClr val="FF0000"/>
                </a:solidFill>
                <a:sym typeface="ＭＳ Ｐゴシック" panose="020B0600070205080204" pitchFamily="50" charset="-128"/>
              </a:rPr>
              <a:t>経験の浅い方</a:t>
            </a:r>
            <a:r>
              <a:rPr lang="ja-JP" altLang="en-US" dirty="0">
                <a:sym typeface="ＭＳ Ｐゴシック" panose="020B0600070205080204" pitchFamily="50" charset="-128"/>
              </a:rPr>
              <a:t>・</a:t>
            </a:r>
            <a:r>
              <a:rPr lang="ja-JP" altLang="en-US" dirty="0">
                <a:solidFill>
                  <a:srgbClr val="FF0000"/>
                </a:solidFill>
                <a:sym typeface="ＭＳ Ｐゴシック" panose="020B0600070205080204" pitchFamily="50" charset="-128"/>
              </a:rPr>
              <a:t>ブランクのある保育士</a:t>
            </a:r>
            <a:r>
              <a:rPr lang="ja-JP" altLang="en-US" sz="2400" dirty="0">
                <a:sym typeface="ＭＳ Ｐゴシック" panose="020B0600070205080204" pitchFamily="50" charset="-128"/>
              </a:rPr>
              <a:t>にとって、最適な働き方です！</a:t>
            </a:r>
            <a:endParaRPr lang="ja-JP" altLang="en-US" dirty="0">
              <a:sym typeface="ＭＳ Ｐゴシック" panose="020B0600070205080204" pitchFamily="50" charset="-128"/>
            </a:endParaRPr>
          </a:p>
        </p:txBody>
      </p:sp>
    </p:spTree>
    <p:extLst>
      <p:ext uri="{BB962C8B-B14F-4D97-AF65-F5344CB8AC3E}">
        <p14:creationId xmlns:p14="http://schemas.microsoft.com/office/powerpoint/2010/main" val="216163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8E6485-66AB-48C5-9F26-C62667713E7D}"/>
              </a:ext>
            </a:extLst>
          </p:cNvPr>
          <p:cNvSpPr>
            <a:spLocks noGrp="1"/>
          </p:cNvSpPr>
          <p:nvPr>
            <p:ph type="title"/>
          </p:nvPr>
        </p:nvSpPr>
        <p:spPr>
          <a:xfrm>
            <a:off x="835374" y="393645"/>
            <a:ext cx="10058402" cy="765562"/>
          </a:xfrm>
        </p:spPr>
        <p:txBody>
          <a:bodyPr/>
          <a:lstStyle/>
          <a:p>
            <a:r>
              <a:rPr lang="ja-JP" altLang="en-US" dirty="0"/>
              <a:t>サマンサ　オススメポイント</a:t>
            </a:r>
          </a:p>
        </p:txBody>
      </p:sp>
      <p:sp>
        <p:nvSpPr>
          <p:cNvPr id="3" name="正方形/長方形 2">
            <a:extLst>
              <a:ext uri="{FF2B5EF4-FFF2-40B4-BE49-F238E27FC236}">
                <a16:creationId xmlns:a16="http://schemas.microsoft.com/office/drawing/2014/main" id="{9E154D65-EB02-43B0-A8F7-0D7C18515C86}"/>
              </a:ext>
            </a:extLst>
          </p:cNvPr>
          <p:cNvSpPr/>
          <p:nvPr/>
        </p:nvSpPr>
        <p:spPr>
          <a:xfrm>
            <a:off x="2345824" y="5352418"/>
            <a:ext cx="7037503" cy="1323439"/>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txBody>
          <a:bodyPr wrap="none" lIns="91440" tIns="45720" rIns="91440" bIns="45720">
            <a:spAutoFit/>
          </a:bodyPr>
          <a:lstStyle/>
          <a:p>
            <a:pPr algn="ctr">
              <a:defRPr/>
            </a:pPr>
            <a:r>
              <a:rPr lang="ja-JP" altLang="en-US" sz="2800" b="1" dirty="0">
                <a:ln w="9525">
                  <a:noFill/>
                  <a:prstDash val="solid"/>
                </a:ln>
                <a:solidFill>
                  <a:schemeClr val="accent5"/>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rPr>
              <a:t>熊本での保育士派遣はサマンサが初</a:t>
            </a:r>
            <a:endParaRPr lang="en-US" altLang="ja-JP" sz="2800" b="1" dirty="0">
              <a:ln w="9525">
                <a:noFill/>
                <a:prstDash val="solid"/>
              </a:ln>
              <a:solidFill>
                <a:schemeClr val="accent5"/>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w="9525">
                  <a:noFill/>
                  <a:prstDash val="solid"/>
                </a:ln>
                <a:solidFill>
                  <a:srgbClr val="FFC000"/>
                </a:solidFill>
                <a:effectLst>
                  <a:outerShdw blurRad="12700" dist="38100" dir="2700000" algn="tl" rotWithShape="0">
                    <a:srgbClr val="F1471F">
                      <a:lumMod val="60000"/>
                      <a:lumOff val="40000"/>
                    </a:srgbClr>
                  </a:outerShdw>
                </a:effectLst>
                <a:uLnTx/>
                <a:uFillTx/>
                <a:latin typeface="HG丸ｺﾞｼｯｸM-PRO" panose="020F0600000000000000" pitchFamily="50" charset="-128"/>
                <a:ea typeface="HG丸ｺﾞｼｯｸM-PRO" panose="020F0600000000000000" pitchFamily="50" charset="-128"/>
                <a:cs typeface="+mn-cs"/>
              </a:rPr>
              <a:t>だから</a:t>
            </a:r>
            <a:endParaRPr kumimoji="0" lang="en-US" altLang="ja-JP" sz="2400" b="1" i="0" u="none" strike="noStrike" kern="1200" cap="none" spc="0" normalizeH="0" baseline="0" noProof="0" dirty="0">
              <a:ln w="9525">
                <a:noFill/>
                <a:prstDash val="solid"/>
              </a:ln>
              <a:solidFill>
                <a:srgbClr val="FFC000"/>
              </a:solidFill>
              <a:effectLst>
                <a:outerShdw blurRad="12700" dist="38100" dir="2700000" algn="tl" rotWithShape="0">
                  <a:srgbClr val="F1471F">
                    <a:lumMod val="60000"/>
                    <a:lumOff val="40000"/>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w="9525">
                  <a:noFill/>
                  <a:prstDash val="solid"/>
                </a:ln>
                <a:solidFill>
                  <a:srgbClr val="FFC000"/>
                </a:solidFill>
                <a:effectLst>
                  <a:outerShdw blurRad="12700" dist="38100" dir="2700000" algn="tl" rotWithShape="0">
                    <a:srgbClr val="F1471F">
                      <a:lumMod val="60000"/>
                      <a:lumOff val="40000"/>
                    </a:srgbClr>
                  </a:outerShdw>
                </a:effectLst>
                <a:uLnTx/>
                <a:uFillTx/>
                <a:latin typeface="HG丸ｺﾞｼｯｸM-PRO" panose="020F0600000000000000" pitchFamily="50" charset="-128"/>
                <a:ea typeface="HG丸ｺﾞｼｯｸM-PRO" panose="020F0600000000000000" pitchFamily="50" charset="-128"/>
                <a:cs typeface="+mn-cs"/>
              </a:rPr>
              <a:t>各園からの信頼も厚く様々な相談ができる</a:t>
            </a:r>
            <a:endParaRPr lang="en-US" altLang="ja-JP" sz="1600" dirty="0">
              <a:ln w="9525">
                <a:solidFill>
                  <a:srgbClr val="FFC000"/>
                </a:solid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p:txBody>
      </p:sp>
      <p:sp>
        <p:nvSpPr>
          <p:cNvPr id="4" name="吹き出し: 角を丸めた四角形 3">
            <a:extLst>
              <a:ext uri="{FF2B5EF4-FFF2-40B4-BE49-F238E27FC236}">
                <a16:creationId xmlns:a16="http://schemas.microsoft.com/office/drawing/2014/main" id="{9AFF5B33-225B-4D7F-908F-DF645288143D}"/>
              </a:ext>
            </a:extLst>
          </p:cNvPr>
          <p:cNvSpPr/>
          <p:nvPr/>
        </p:nvSpPr>
        <p:spPr>
          <a:xfrm rot="1119702">
            <a:off x="8986252" y="2417801"/>
            <a:ext cx="2864513" cy="1351044"/>
          </a:xfrm>
          <a:prstGeom prst="wedgeRoundRectCallout">
            <a:avLst>
              <a:gd name="adj1" fmla="val -36811"/>
              <a:gd name="adj2" fmla="val 65652"/>
              <a:gd name="adj3" fmla="val 16667"/>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2EA4782-CEE1-4C05-A065-2645892417F7}"/>
              </a:ext>
            </a:extLst>
          </p:cNvPr>
          <p:cNvSpPr txBox="1"/>
          <p:nvPr/>
        </p:nvSpPr>
        <p:spPr>
          <a:xfrm rot="1078110">
            <a:off x="9098547" y="2599880"/>
            <a:ext cx="2804806" cy="1015663"/>
          </a:xfrm>
          <a:prstGeom prst="rect">
            <a:avLst/>
          </a:prstGeom>
          <a:noFill/>
        </p:spPr>
        <p:txBody>
          <a:bodyPr wrap="square" rtlCol="0">
            <a:spAutoFit/>
          </a:bodyPr>
          <a:lstStyle/>
          <a:p>
            <a:r>
              <a:rPr kumimoji="1" lang="ja-JP" altLang="en-US" sz="2000" dirty="0">
                <a:latin typeface="HGS創英角ﾎﾟｯﾌﾟ体" panose="040B0A00000000000000" pitchFamily="50" charset="-128"/>
                <a:ea typeface="HGS創英角ﾎﾟｯﾌﾟ体" panose="040B0A00000000000000" pitchFamily="50" charset="-128"/>
              </a:rPr>
              <a:t>担当者は保育士として</a:t>
            </a:r>
            <a:endParaRPr kumimoji="1" lang="en-US" altLang="ja-JP" sz="2000" dirty="0">
              <a:latin typeface="HGS創英角ﾎﾟｯﾌﾟ体" panose="040B0A00000000000000" pitchFamily="50" charset="-128"/>
              <a:ea typeface="HGS創英角ﾎﾟｯﾌﾟ体" panose="040B0A00000000000000" pitchFamily="50" charset="-128"/>
            </a:endParaRPr>
          </a:p>
          <a:p>
            <a:r>
              <a:rPr kumimoji="1" lang="ja-JP" altLang="en-US" sz="2000" dirty="0">
                <a:latin typeface="HGS創英角ﾎﾟｯﾌﾟ体" panose="040B0A00000000000000" pitchFamily="50" charset="-128"/>
                <a:ea typeface="HGS創英角ﾎﾟｯﾌﾟ体" panose="040B0A00000000000000" pitchFamily="50" charset="-128"/>
              </a:rPr>
              <a:t>現場経験のある</a:t>
            </a:r>
            <a:endParaRPr kumimoji="1" lang="en-US" altLang="ja-JP" sz="2000" dirty="0">
              <a:latin typeface="HGS創英角ﾎﾟｯﾌﾟ体" panose="040B0A00000000000000" pitchFamily="50" charset="-128"/>
              <a:ea typeface="HGS創英角ﾎﾟｯﾌﾟ体" panose="040B0A00000000000000" pitchFamily="50" charset="-128"/>
            </a:endParaRPr>
          </a:p>
          <a:p>
            <a:r>
              <a:rPr kumimoji="1" lang="ja-JP" altLang="en-US" sz="2000" dirty="0">
                <a:latin typeface="HGS創英角ﾎﾟｯﾌﾟ体" panose="040B0A00000000000000" pitchFamily="50" charset="-128"/>
                <a:ea typeface="HGS創英角ﾎﾟｯﾌﾟ体" panose="040B0A00000000000000" pitchFamily="50" charset="-128"/>
              </a:rPr>
              <a:t>専任アドバイザー！</a:t>
            </a:r>
            <a:endParaRPr kumimoji="1" lang="en-US" altLang="ja-JP" sz="2000" dirty="0">
              <a:latin typeface="HGS創英角ﾎﾟｯﾌﾟ体" panose="040B0A00000000000000" pitchFamily="50" charset="-128"/>
              <a:ea typeface="HGS創英角ﾎﾟｯﾌﾟ体" panose="040B0A00000000000000" pitchFamily="50" charset="-128"/>
            </a:endParaRPr>
          </a:p>
        </p:txBody>
      </p:sp>
      <p:sp>
        <p:nvSpPr>
          <p:cNvPr id="6" name="正方形/長方形 5">
            <a:extLst>
              <a:ext uri="{FF2B5EF4-FFF2-40B4-BE49-F238E27FC236}">
                <a16:creationId xmlns:a16="http://schemas.microsoft.com/office/drawing/2014/main" id="{848852BA-A60C-4AAD-9DC8-B0D2988A59A0}"/>
              </a:ext>
            </a:extLst>
          </p:cNvPr>
          <p:cNvSpPr/>
          <p:nvPr/>
        </p:nvSpPr>
        <p:spPr>
          <a:xfrm>
            <a:off x="2694476" y="1292830"/>
            <a:ext cx="6340197" cy="3862596"/>
          </a:xfrm>
          <a:prstGeom prst="rect">
            <a:avLst/>
          </a:prstGeom>
          <a:noFill/>
        </p:spPr>
        <p:txBody>
          <a:bodyPr wrap="none" lIns="91440" tIns="45720" rIns="91440" bIns="45720">
            <a:spAutoFit/>
          </a:bodyPr>
          <a:lstStyle/>
          <a:p>
            <a:pPr algn="ctr"/>
            <a:r>
              <a:rPr lang="ja-JP" altLang="en-US" sz="2800" b="1" u="sng"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rPr>
              <a:t>福利厚生</a:t>
            </a:r>
            <a:endParaRPr lang="en-US" altLang="ja-JP" sz="2800" b="1" u="sng"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endParaRPr>
          </a:p>
          <a:p>
            <a:pPr algn="ctr"/>
            <a:endParaRPr lang="en-US" altLang="ja-JP" sz="600" cap="none" spc="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cap="none" spc="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雇用・社会保険はもちろん、有給休暇、産休・育休取得実績あり</a:t>
            </a:r>
            <a:endParaRPr lang="en-US" altLang="ja-JP" sz="1600" cap="none" spc="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加えて、福利厚生サービスに加入しており</a:t>
            </a:r>
            <a:endPar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費用は当社負担でサービスをご利用頂けます</a:t>
            </a:r>
            <a:endParaRPr lang="en-US" altLang="ja-JP" sz="2800" cap="none" spc="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2800" b="1" u="sng"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rPr>
              <a:t>手当や補助の充実</a:t>
            </a:r>
            <a:endParaRPr lang="en-US" altLang="ja-JP" sz="2800" b="1" u="sng"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endParaRPr>
          </a:p>
          <a:p>
            <a:pPr algn="ctr"/>
            <a:endParaRPr lang="en-US" altLang="ja-JP" sz="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実働</a:t>
            </a:r>
            <a:r>
              <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6</a:t>
            </a: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時間を超える方には特別手当、</a:t>
            </a:r>
            <a:endPar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駐車場代補助、制服代補助、交際費の補助</a:t>
            </a:r>
            <a:endPar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休業補償もきちんと対応</a:t>
            </a:r>
            <a:endParaRPr lang="en-US" altLang="ja-JP" sz="2800" b="1" dirty="0">
              <a:ln w="9525">
                <a:noFill/>
                <a:prstDash val="solid"/>
              </a:ln>
              <a:solidFill>
                <a:schemeClr val="tx1">
                  <a:lumMod val="50000"/>
                </a:schemeClr>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endParaRPr>
          </a:p>
          <a:p>
            <a:pPr algn="ctr"/>
            <a:r>
              <a:rPr lang="ja-JP" altLang="en-US" sz="2800" b="1" u="sng" cap="none" spc="0"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rPr>
              <a:t>就労後も担当者が対応</a:t>
            </a:r>
            <a:endParaRPr lang="en-US" altLang="ja-JP" sz="2800" b="1" u="sng" cap="none" spc="0" dirty="0">
              <a:ln w="9525">
                <a:noFill/>
                <a:prstDash val="solid"/>
              </a:ln>
              <a:solidFill>
                <a:schemeClr val="accent1"/>
              </a:solidFill>
              <a:effectLst>
                <a:outerShdw blurRad="12700" dist="38100" dir="2700000" algn="tl" rotWithShape="0">
                  <a:schemeClr val="accent5">
                    <a:lumMod val="60000"/>
                    <a:lumOff val="40000"/>
                  </a:schemeClr>
                </a:outerShdw>
              </a:effectLst>
              <a:latin typeface="HG丸ｺﾞｼｯｸM-PRO" panose="020F0600000000000000" pitchFamily="50" charset="-128"/>
              <a:ea typeface="HG丸ｺﾞｼｯｸM-PRO" panose="020F0600000000000000" pitchFamily="50" charset="-128"/>
            </a:endParaRPr>
          </a:p>
          <a:p>
            <a:pPr algn="ctr"/>
            <a:endParaRPr lang="en-US" altLang="ja-JP" sz="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お休みや条件のことだけでなく、就労後の業務内容や行事について</a:t>
            </a:r>
            <a:endPar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その他、制度や各種証明書なども当社で対応</a:t>
            </a:r>
            <a:endPar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endParaRPr>
          </a:p>
          <a:p>
            <a:pPr algn="ctr"/>
            <a:r>
              <a:rPr lang="ja-JP" altLang="en-US"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中にはご家庭のお話の相談やお悩みを聞くことも＾</a:t>
            </a:r>
            <a:r>
              <a:rPr lang="en-US" altLang="ja-JP" sz="1600" dirty="0">
                <a:ln w="9525">
                  <a:noFill/>
                  <a:prstDash val="solid"/>
                </a:ln>
                <a:solidFill>
                  <a:schemeClr val="tx1">
                    <a:lumMod val="50000"/>
                  </a:schemeClr>
                </a:solidFill>
                <a:latin typeface="HG丸ｺﾞｼｯｸM-PRO" panose="020F0600000000000000" pitchFamily="50" charset="-128"/>
                <a:ea typeface="HG丸ｺﾞｼｯｸM-PRO" panose="020F0600000000000000" pitchFamily="50" charset="-128"/>
              </a:rPr>
              <a:t>^</a:t>
            </a:r>
          </a:p>
        </p:txBody>
      </p:sp>
    </p:spTree>
    <p:extLst>
      <p:ext uri="{BB962C8B-B14F-4D97-AF65-F5344CB8AC3E}">
        <p14:creationId xmlns:p14="http://schemas.microsoft.com/office/powerpoint/2010/main" val="61274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66799" y="513340"/>
            <a:ext cx="10058402" cy="754035"/>
          </a:xfrm>
        </p:spPr>
        <p:txBody>
          <a:bodyPr rtlCol="0"/>
          <a:lstStyle/>
          <a:p>
            <a:pPr rtl="0"/>
            <a:r>
              <a:rPr lang="ja-JP" altLang="en-US" dirty="0">
                <a:sym typeface="ＭＳ Ｐゴシック" panose="020B0600070205080204" pitchFamily="50" charset="-128"/>
              </a:rPr>
              <a:t>ホームページ　ご案内</a:t>
            </a:r>
            <a:endParaRPr lang="en-US" altLang="ja-JP" dirty="0">
              <a:latin typeface="ＭＳ Ｐゴシック" panose="020B0600070205080204" pitchFamily="50" charset="-128"/>
              <a:ea typeface="ＭＳ Ｐゴシック" panose="020B0600070205080204" pitchFamily="50" charset="-128"/>
              <a:sym typeface="ＭＳ Ｐゴシック" panose="020B0600070205080204" pitchFamily="50" charset="-128"/>
            </a:endParaRPr>
          </a:p>
        </p:txBody>
      </p:sp>
      <p:pic>
        <p:nvPicPr>
          <p:cNvPr id="16" name="図プレースホルダー 15">
            <a:extLst>
              <a:ext uri="{FF2B5EF4-FFF2-40B4-BE49-F238E27FC236}">
                <a16:creationId xmlns:a16="http://schemas.microsoft.com/office/drawing/2014/main" id="{82C4B632-902A-4DEA-BE29-030ACD28ED0E}"/>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4268" b="5536"/>
          <a:stretch/>
        </p:blipFill>
        <p:spPr>
          <a:xfrm>
            <a:off x="1967351" y="2083838"/>
            <a:ext cx="2427670" cy="2189628"/>
          </a:xfrm>
        </p:spPr>
      </p:pic>
      <p:sp>
        <p:nvSpPr>
          <p:cNvPr id="11" name="テキスト プレースホルダー 10">
            <a:extLst>
              <a:ext uri="{FF2B5EF4-FFF2-40B4-BE49-F238E27FC236}">
                <a16:creationId xmlns:a16="http://schemas.microsoft.com/office/drawing/2014/main" id="{4A98A5DE-5B40-4119-95EC-EDE99E88DEFE}"/>
              </a:ext>
            </a:extLst>
          </p:cNvPr>
          <p:cNvSpPr>
            <a:spLocks noGrp="1"/>
          </p:cNvSpPr>
          <p:nvPr>
            <p:ph type="body" sz="half" idx="2"/>
          </p:nvPr>
        </p:nvSpPr>
        <p:spPr>
          <a:xfrm>
            <a:off x="1170891" y="4833587"/>
            <a:ext cx="4368980" cy="1007610"/>
          </a:xfrm>
        </p:spPr>
        <p:txBody>
          <a:bodyPr>
            <a:normAutofit/>
          </a:bodyPr>
          <a:lstStyle/>
          <a:p>
            <a:r>
              <a:rPr lang="ja-JP" altLang="en-US" sz="2800" dirty="0">
                <a:latin typeface="HG丸ｺﾞｼｯｸM-PRO" panose="020F0600000000000000" pitchFamily="50" charset="-128"/>
                <a:ea typeface="HG丸ｺﾞｼｯｸM-PRO" panose="020F0600000000000000" pitchFamily="50" charset="-128"/>
              </a:rPr>
              <a:t>サマンサ　ホームページ</a:t>
            </a:r>
          </a:p>
        </p:txBody>
      </p:sp>
      <p:pic>
        <p:nvPicPr>
          <p:cNvPr id="18" name="図プレースホルダー 17">
            <a:extLst>
              <a:ext uri="{FF2B5EF4-FFF2-40B4-BE49-F238E27FC236}">
                <a16:creationId xmlns:a16="http://schemas.microsoft.com/office/drawing/2014/main" id="{1B3368B8-2BD3-4562-84F2-CF033E99A036}"/>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t="5268" b="5535"/>
          <a:stretch/>
        </p:blipFill>
        <p:spPr>
          <a:xfrm>
            <a:off x="8037601" y="2181601"/>
            <a:ext cx="2345263" cy="2091865"/>
          </a:xfrm>
        </p:spPr>
      </p:pic>
      <p:sp>
        <p:nvSpPr>
          <p:cNvPr id="14" name="テキスト プレースホルダー 13">
            <a:extLst>
              <a:ext uri="{FF2B5EF4-FFF2-40B4-BE49-F238E27FC236}">
                <a16:creationId xmlns:a16="http://schemas.microsoft.com/office/drawing/2014/main" id="{969B1F0A-A089-4229-A109-AB88B2ADFB76}"/>
              </a:ext>
            </a:extLst>
          </p:cNvPr>
          <p:cNvSpPr>
            <a:spLocks noGrp="1"/>
          </p:cNvSpPr>
          <p:nvPr>
            <p:ph type="body" sz="half" idx="19"/>
          </p:nvPr>
        </p:nvSpPr>
        <p:spPr>
          <a:xfrm>
            <a:off x="7134799" y="4757442"/>
            <a:ext cx="4368980" cy="1007610"/>
          </a:xfrm>
        </p:spPr>
        <p:txBody>
          <a:bodyPr>
            <a:normAutofit/>
          </a:bodyPr>
          <a:lstStyle/>
          <a:p>
            <a:r>
              <a:rPr lang="ja-JP" altLang="en-US" sz="2800" dirty="0">
                <a:latin typeface="HG丸ｺﾞｼｯｸM-PRO" panose="020F0600000000000000" pitchFamily="50" charset="-128"/>
                <a:ea typeface="HG丸ｺﾞｼｯｸM-PRO" panose="020F0600000000000000" pitchFamily="50" charset="-128"/>
              </a:rPr>
              <a:t>ぱわーねっと☆じょぶ</a:t>
            </a:r>
          </a:p>
        </p:txBody>
      </p:sp>
      <p:pic>
        <p:nvPicPr>
          <p:cNvPr id="20" name="図 19">
            <a:extLst>
              <a:ext uri="{FF2B5EF4-FFF2-40B4-BE49-F238E27FC236}">
                <a16:creationId xmlns:a16="http://schemas.microsoft.com/office/drawing/2014/main" id="{77BC361F-8D9D-43AE-9645-58394D619317}"/>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77636" y="5337392"/>
            <a:ext cx="1843088" cy="855320"/>
          </a:xfrm>
          <a:prstGeom prst="rect">
            <a:avLst/>
          </a:prstGeom>
        </p:spPr>
      </p:pic>
      <p:pic>
        <p:nvPicPr>
          <p:cNvPr id="22" name="図 21">
            <a:extLst>
              <a:ext uri="{FF2B5EF4-FFF2-40B4-BE49-F238E27FC236}">
                <a16:creationId xmlns:a16="http://schemas.microsoft.com/office/drawing/2014/main" id="{50D1A8A6-231E-44F3-89EA-624D4352B869}"/>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32663" y="5337392"/>
            <a:ext cx="844973" cy="855320"/>
          </a:xfrm>
          <a:prstGeom prst="rect">
            <a:avLst/>
          </a:prstGeom>
        </p:spPr>
      </p:pic>
      <p:pic>
        <p:nvPicPr>
          <p:cNvPr id="24" name="図 23">
            <a:extLst>
              <a:ext uri="{FF2B5EF4-FFF2-40B4-BE49-F238E27FC236}">
                <a16:creationId xmlns:a16="http://schemas.microsoft.com/office/drawing/2014/main" id="{9C6AD85C-94A1-4507-B4EF-8C09A804912A}"/>
              </a:ext>
            </a:extLst>
          </p:cNvPr>
          <p:cNvPicPr>
            <a:picLocks noChangeAspect="1"/>
          </p:cNvPicPr>
          <p:nvPr/>
        </p:nvPicPr>
        <p:blipFill>
          <a:blip r:embed="rId7"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1370308" y="5254673"/>
            <a:ext cx="3621755" cy="919754"/>
          </a:xfrm>
          <a:prstGeom prst="rect">
            <a:avLst/>
          </a:prstGeom>
        </p:spPr>
      </p:pic>
    </p:spTree>
    <p:extLst>
      <p:ext uri="{BB962C8B-B14F-4D97-AF65-F5344CB8AC3E}">
        <p14:creationId xmlns:p14="http://schemas.microsoft.com/office/powerpoint/2010/main" val="400572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42305520-A106-4952-AF92-D2CA5FFF8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52" y="582586"/>
            <a:ext cx="3305650" cy="1835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図 12" descr="派遣保育士は一時的に家庭と仕事の両立をしなければならない、でもバイトでは収入が足りないという人にぴったり！">
            <a:extLst>
              <a:ext uri="{FF2B5EF4-FFF2-40B4-BE49-F238E27FC236}">
                <a16:creationId xmlns:a16="http://schemas.microsoft.com/office/drawing/2014/main" id="{C9B6E2DE-EC48-405E-966F-BD6AF0769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8949" y="4726281"/>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図 13" descr="派遣保育士は考え方次第ではとても良い働き方">
            <a:extLst>
              <a:ext uri="{FF2B5EF4-FFF2-40B4-BE49-F238E27FC236}">
                <a16:creationId xmlns:a16="http://schemas.microsoft.com/office/drawing/2014/main" id="{F036D468-E65C-47E5-9E64-996457BCA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852" y="2687987"/>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図 14" descr="家事・育児と両立して働ける保育士の働き方はある？">
            <a:extLst>
              <a:ext uri="{FF2B5EF4-FFF2-40B4-BE49-F238E27FC236}">
                <a16:creationId xmlns:a16="http://schemas.microsoft.com/office/drawing/2014/main" id="{18ABCBB9-0F8F-470B-B99A-A8F2554F43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9048" y="582586"/>
            <a:ext cx="3305652"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図 15" descr="派遣保育士という働き方を選ぶ人が増えている">
            <a:extLst>
              <a:ext uri="{FF2B5EF4-FFF2-40B4-BE49-F238E27FC236}">
                <a16:creationId xmlns:a16="http://schemas.microsoft.com/office/drawing/2014/main" id="{5D916B48-D05E-43A4-825E-43689CB840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99048" y="2675484"/>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図 16" descr="派遣保育士は家庭と仕事を両立させたい方にはぴったり">
            <a:extLst>
              <a:ext uri="{FF2B5EF4-FFF2-40B4-BE49-F238E27FC236}">
                <a16:creationId xmlns:a16="http://schemas.microsoft.com/office/drawing/2014/main" id="{9C02B677-CBAE-4A55-838C-ED9685C9CF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9048" y="4726281"/>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図 17" descr="派遣保育士は「高給」「残業少」「時短勤務」など様々な働き方が柔軟に選べる">
            <a:extLst>
              <a:ext uri="{FF2B5EF4-FFF2-40B4-BE49-F238E27FC236}">
                <a16:creationId xmlns:a16="http://schemas.microsoft.com/office/drawing/2014/main" id="{147487D5-59B2-43E9-9CC6-CDA5A66A00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8949" y="582586"/>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図 18" descr="派遣保育士は派遣会社経由で保育園と契約を結ぶので、定時で帰れて、残業代もきっちりもらえるのがメリット">
            <a:extLst>
              <a:ext uri="{FF2B5EF4-FFF2-40B4-BE49-F238E27FC236}">
                <a16:creationId xmlns:a16="http://schemas.microsoft.com/office/drawing/2014/main" id="{0BA12D26-1439-4B2F-BE3B-5673891250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8949" y="2687987"/>
            <a:ext cx="3305651" cy="1858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テキスト ボックス 21">
            <a:extLst>
              <a:ext uri="{FF2B5EF4-FFF2-40B4-BE49-F238E27FC236}">
                <a16:creationId xmlns:a16="http://schemas.microsoft.com/office/drawing/2014/main" id="{B38D6D1E-CC5F-4D22-8375-404E3C6A9AE7}"/>
              </a:ext>
            </a:extLst>
          </p:cNvPr>
          <p:cNvSpPr txBox="1"/>
          <p:nvPr/>
        </p:nvSpPr>
        <p:spPr>
          <a:xfrm>
            <a:off x="10743034" y="2092682"/>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①</a:t>
            </a:r>
          </a:p>
        </p:txBody>
      </p:sp>
      <p:sp>
        <p:nvSpPr>
          <p:cNvPr id="23" name="テキスト ボックス 22">
            <a:extLst>
              <a:ext uri="{FF2B5EF4-FFF2-40B4-BE49-F238E27FC236}">
                <a16:creationId xmlns:a16="http://schemas.microsoft.com/office/drawing/2014/main" id="{67702FD7-16AF-4598-A6B4-9592BF77B526}"/>
              </a:ext>
            </a:extLst>
          </p:cNvPr>
          <p:cNvSpPr txBox="1"/>
          <p:nvPr/>
        </p:nvSpPr>
        <p:spPr>
          <a:xfrm>
            <a:off x="10743034" y="4155982"/>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②</a:t>
            </a:r>
          </a:p>
        </p:txBody>
      </p:sp>
      <p:sp>
        <p:nvSpPr>
          <p:cNvPr id="24" name="テキスト ボックス 23">
            <a:extLst>
              <a:ext uri="{FF2B5EF4-FFF2-40B4-BE49-F238E27FC236}">
                <a16:creationId xmlns:a16="http://schemas.microsoft.com/office/drawing/2014/main" id="{FAA7F374-F5A2-4F0D-A40D-C1FC416FCE56}"/>
              </a:ext>
            </a:extLst>
          </p:cNvPr>
          <p:cNvSpPr txBox="1"/>
          <p:nvPr/>
        </p:nvSpPr>
        <p:spPr>
          <a:xfrm>
            <a:off x="10743033" y="6194276"/>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③</a:t>
            </a:r>
          </a:p>
        </p:txBody>
      </p:sp>
      <p:sp>
        <p:nvSpPr>
          <p:cNvPr id="25" name="テキスト ボックス 24">
            <a:extLst>
              <a:ext uri="{FF2B5EF4-FFF2-40B4-BE49-F238E27FC236}">
                <a16:creationId xmlns:a16="http://schemas.microsoft.com/office/drawing/2014/main" id="{BF3F4ED6-34C9-4396-A498-53381A8D2CA2}"/>
              </a:ext>
            </a:extLst>
          </p:cNvPr>
          <p:cNvSpPr txBox="1"/>
          <p:nvPr/>
        </p:nvSpPr>
        <p:spPr>
          <a:xfrm>
            <a:off x="7152935" y="2092682"/>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④</a:t>
            </a:r>
          </a:p>
        </p:txBody>
      </p:sp>
      <p:sp>
        <p:nvSpPr>
          <p:cNvPr id="26" name="テキスト ボックス 25">
            <a:extLst>
              <a:ext uri="{FF2B5EF4-FFF2-40B4-BE49-F238E27FC236}">
                <a16:creationId xmlns:a16="http://schemas.microsoft.com/office/drawing/2014/main" id="{08A78A26-CD5B-43EF-BEB6-610C19C9F3EF}"/>
              </a:ext>
            </a:extLst>
          </p:cNvPr>
          <p:cNvSpPr txBox="1"/>
          <p:nvPr/>
        </p:nvSpPr>
        <p:spPr>
          <a:xfrm>
            <a:off x="7295159" y="4322925"/>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⑤</a:t>
            </a:r>
          </a:p>
        </p:txBody>
      </p:sp>
      <p:sp>
        <p:nvSpPr>
          <p:cNvPr id="27" name="テキスト ボックス 26">
            <a:extLst>
              <a:ext uri="{FF2B5EF4-FFF2-40B4-BE49-F238E27FC236}">
                <a16:creationId xmlns:a16="http://schemas.microsoft.com/office/drawing/2014/main" id="{51D6B884-1E5F-4C24-89C8-9EA6130AED00}"/>
              </a:ext>
            </a:extLst>
          </p:cNvPr>
          <p:cNvSpPr txBox="1"/>
          <p:nvPr/>
        </p:nvSpPr>
        <p:spPr>
          <a:xfrm>
            <a:off x="7152934" y="6194275"/>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⑥</a:t>
            </a:r>
          </a:p>
        </p:txBody>
      </p:sp>
      <p:sp>
        <p:nvSpPr>
          <p:cNvPr id="28" name="テキスト ボックス 27">
            <a:extLst>
              <a:ext uri="{FF2B5EF4-FFF2-40B4-BE49-F238E27FC236}">
                <a16:creationId xmlns:a16="http://schemas.microsoft.com/office/drawing/2014/main" id="{F336FD89-E4AB-4A2A-AEC8-B6FF6CB8D1E8}"/>
              </a:ext>
            </a:extLst>
          </p:cNvPr>
          <p:cNvSpPr txBox="1"/>
          <p:nvPr/>
        </p:nvSpPr>
        <p:spPr>
          <a:xfrm>
            <a:off x="3475294" y="2092681"/>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⑦</a:t>
            </a:r>
          </a:p>
        </p:txBody>
      </p:sp>
      <p:sp>
        <p:nvSpPr>
          <p:cNvPr id="29" name="テキスト ボックス 28">
            <a:extLst>
              <a:ext uri="{FF2B5EF4-FFF2-40B4-BE49-F238E27FC236}">
                <a16:creationId xmlns:a16="http://schemas.microsoft.com/office/drawing/2014/main" id="{D4DD2B3C-069D-418F-8A78-09AF3B37BE68}"/>
              </a:ext>
            </a:extLst>
          </p:cNvPr>
          <p:cNvSpPr txBox="1"/>
          <p:nvPr/>
        </p:nvSpPr>
        <p:spPr>
          <a:xfrm>
            <a:off x="3564682" y="4155982"/>
            <a:ext cx="461665" cy="390009"/>
          </a:xfrm>
          <a:prstGeom prst="rect">
            <a:avLst/>
          </a:prstGeom>
          <a:noFill/>
        </p:spPr>
        <p:txBody>
          <a:bodyPr vert="eaVert" wrap="square" rtlCol="0">
            <a:spAutoFit/>
          </a:bodyPr>
          <a:lstStyle/>
          <a:p>
            <a:r>
              <a:rPr kumimoji="1" lang="ja-JP" altLang="en-US" dirty="0">
                <a:latin typeface="07にくまるフォント" panose="02000900000000000000" pitchFamily="50" charset="-128"/>
                <a:ea typeface="07にくまるフォント" panose="02000900000000000000" pitchFamily="50" charset="-128"/>
              </a:rPr>
              <a:t>⑧</a:t>
            </a:r>
          </a:p>
        </p:txBody>
      </p:sp>
    </p:spTree>
    <p:extLst>
      <p:ext uri="{BB962C8B-B14F-4D97-AF65-F5344CB8AC3E}">
        <p14:creationId xmlns:p14="http://schemas.microsoft.com/office/powerpoint/2010/main" val="90418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A03216D5-B03F-421B-869C-5E1DE14ADD6C}"/>
              </a:ext>
            </a:extLst>
          </p:cNvPr>
          <p:cNvGrpSpPr/>
          <p:nvPr/>
        </p:nvGrpSpPr>
        <p:grpSpPr>
          <a:xfrm>
            <a:off x="800518" y="147594"/>
            <a:ext cx="10590964" cy="6589206"/>
            <a:chOff x="1024931" y="268794"/>
            <a:chExt cx="10142138" cy="6320412"/>
          </a:xfrm>
        </p:grpSpPr>
        <p:sp>
          <p:nvSpPr>
            <p:cNvPr id="2" name="正方形/長方形 1">
              <a:extLst>
                <a:ext uri="{FF2B5EF4-FFF2-40B4-BE49-F238E27FC236}">
                  <a16:creationId xmlns:a16="http://schemas.microsoft.com/office/drawing/2014/main" id="{71DEB00E-FBBF-45A1-A209-D37BB1991372}"/>
                </a:ext>
              </a:extLst>
            </p:cNvPr>
            <p:cNvSpPr/>
            <p:nvPr/>
          </p:nvSpPr>
          <p:spPr>
            <a:xfrm>
              <a:off x="8313337" y="26879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AFFA1A90-678E-406A-8529-7A1D87B45302}"/>
                </a:ext>
              </a:extLst>
            </p:cNvPr>
            <p:cNvSpPr/>
            <p:nvPr/>
          </p:nvSpPr>
          <p:spPr>
            <a:xfrm>
              <a:off x="8313337" y="2429189"/>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EBE28201-4C95-4514-825E-782819C580D8}"/>
                </a:ext>
              </a:extLst>
            </p:cNvPr>
            <p:cNvSpPr/>
            <p:nvPr/>
          </p:nvSpPr>
          <p:spPr>
            <a:xfrm>
              <a:off x="8313337" y="458958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04DF252-7CA7-45C6-9702-15894A5642F6}"/>
                </a:ext>
              </a:extLst>
            </p:cNvPr>
            <p:cNvSpPr/>
            <p:nvPr/>
          </p:nvSpPr>
          <p:spPr>
            <a:xfrm>
              <a:off x="4669134" y="26879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0B2E1DB0-A05A-4DD8-AF56-511E576BC6CE}"/>
                </a:ext>
              </a:extLst>
            </p:cNvPr>
            <p:cNvSpPr/>
            <p:nvPr/>
          </p:nvSpPr>
          <p:spPr>
            <a:xfrm>
              <a:off x="4669134" y="2429189"/>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2DDF8BE8-7496-4487-BCC1-6EA4729BB46A}"/>
                </a:ext>
              </a:extLst>
            </p:cNvPr>
            <p:cNvSpPr/>
            <p:nvPr/>
          </p:nvSpPr>
          <p:spPr>
            <a:xfrm>
              <a:off x="4669134" y="458958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FF083E24-E194-4E0F-8A52-5D0CC7DF95EC}"/>
                </a:ext>
              </a:extLst>
            </p:cNvPr>
            <p:cNvSpPr/>
            <p:nvPr/>
          </p:nvSpPr>
          <p:spPr>
            <a:xfrm>
              <a:off x="1024931" y="26879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0161D32-2E02-4414-BF96-95D227E68C72}"/>
                </a:ext>
              </a:extLst>
            </p:cNvPr>
            <p:cNvSpPr/>
            <p:nvPr/>
          </p:nvSpPr>
          <p:spPr>
            <a:xfrm>
              <a:off x="1024931" y="2429189"/>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F15C329F-FE99-42DC-B8E1-E4734A6E7567}"/>
                </a:ext>
              </a:extLst>
            </p:cNvPr>
            <p:cNvSpPr/>
            <p:nvPr/>
          </p:nvSpPr>
          <p:spPr>
            <a:xfrm>
              <a:off x="1024931" y="4589584"/>
              <a:ext cx="2853732" cy="1999622"/>
            </a:xfrm>
            <a:prstGeom prst="rect">
              <a:avLst/>
            </a:prstGeom>
            <a:solidFill>
              <a:srgbClr val="FFCCCC">
                <a:alpha val="80000"/>
              </a:srgbClr>
            </a:solidFill>
            <a:ln w="38100">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 name="図 12">
            <a:extLst>
              <a:ext uri="{FF2B5EF4-FFF2-40B4-BE49-F238E27FC236}">
                <a16:creationId xmlns:a16="http://schemas.microsoft.com/office/drawing/2014/main" id="{6F0D060A-5AA0-41EA-B139-55BD5E73FB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716"/>
          <a:stretch/>
        </p:blipFill>
        <p:spPr>
          <a:xfrm>
            <a:off x="9806839" y="280041"/>
            <a:ext cx="733811" cy="1116315"/>
          </a:xfrm>
          <a:prstGeom prst="rect">
            <a:avLst/>
          </a:prstGeom>
        </p:spPr>
      </p:pic>
      <p:pic>
        <p:nvPicPr>
          <p:cNvPr id="17" name="図 16">
            <a:extLst>
              <a:ext uri="{FF2B5EF4-FFF2-40B4-BE49-F238E27FC236}">
                <a16:creationId xmlns:a16="http://schemas.microsoft.com/office/drawing/2014/main" id="{29F57AC0-3A56-4383-B17F-B7DA8FA01D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3197" y="3905040"/>
            <a:ext cx="480632" cy="509954"/>
          </a:xfrm>
          <a:prstGeom prst="rect">
            <a:avLst/>
          </a:prstGeom>
        </p:spPr>
      </p:pic>
      <p:pic>
        <p:nvPicPr>
          <p:cNvPr id="19" name="図 18">
            <a:extLst>
              <a:ext uri="{FF2B5EF4-FFF2-40B4-BE49-F238E27FC236}">
                <a16:creationId xmlns:a16="http://schemas.microsoft.com/office/drawing/2014/main" id="{9E14E091-FC0D-4DFA-B6CE-E1548CA407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2775" y="3955282"/>
            <a:ext cx="609466" cy="409470"/>
          </a:xfrm>
          <a:prstGeom prst="rect">
            <a:avLst/>
          </a:prstGeom>
        </p:spPr>
      </p:pic>
      <p:pic>
        <p:nvPicPr>
          <p:cNvPr id="21" name="図 20">
            <a:extLst>
              <a:ext uri="{FF2B5EF4-FFF2-40B4-BE49-F238E27FC236}">
                <a16:creationId xmlns:a16="http://schemas.microsoft.com/office/drawing/2014/main" id="{4591C845-14FD-4CDA-B41C-F7706469B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3947" y="3628461"/>
            <a:ext cx="669830" cy="752619"/>
          </a:xfrm>
          <a:prstGeom prst="rect">
            <a:avLst/>
          </a:prstGeom>
        </p:spPr>
      </p:pic>
      <p:pic>
        <p:nvPicPr>
          <p:cNvPr id="23" name="図 22">
            <a:extLst>
              <a:ext uri="{FF2B5EF4-FFF2-40B4-BE49-F238E27FC236}">
                <a16:creationId xmlns:a16="http://schemas.microsoft.com/office/drawing/2014/main" id="{83F941FB-3BAE-4C89-A7B2-FD13C49A6513}"/>
              </a:ext>
            </a:extLst>
          </p:cNvPr>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rot="5400000">
            <a:off x="8426859" y="1384164"/>
            <a:ext cx="833176" cy="766522"/>
          </a:xfrm>
          <a:prstGeom prst="rect">
            <a:avLst/>
          </a:prstGeom>
        </p:spPr>
      </p:pic>
      <p:pic>
        <p:nvPicPr>
          <p:cNvPr id="25" name="図 24">
            <a:extLst>
              <a:ext uri="{FF2B5EF4-FFF2-40B4-BE49-F238E27FC236}">
                <a16:creationId xmlns:a16="http://schemas.microsoft.com/office/drawing/2014/main" id="{386473D4-5638-4BD1-90A4-85B9528515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394350" y="5789730"/>
            <a:ext cx="709195" cy="799476"/>
          </a:xfrm>
          <a:prstGeom prst="rect">
            <a:avLst/>
          </a:prstGeom>
        </p:spPr>
      </p:pic>
      <p:pic>
        <p:nvPicPr>
          <p:cNvPr id="27" name="図 26">
            <a:extLst>
              <a:ext uri="{FF2B5EF4-FFF2-40B4-BE49-F238E27FC236}">
                <a16:creationId xmlns:a16="http://schemas.microsoft.com/office/drawing/2014/main" id="{A4857DEA-CE1A-4391-8B18-0DD20A035B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37877" y="5589395"/>
            <a:ext cx="735466" cy="905189"/>
          </a:xfrm>
          <a:prstGeom prst="rect">
            <a:avLst/>
          </a:prstGeom>
        </p:spPr>
      </p:pic>
      <p:pic>
        <p:nvPicPr>
          <p:cNvPr id="28" name="図 27">
            <a:extLst>
              <a:ext uri="{FF2B5EF4-FFF2-40B4-BE49-F238E27FC236}">
                <a16:creationId xmlns:a16="http://schemas.microsoft.com/office/drawing/2014/main" id="{3A819F1D-2C19-4DCE-A85F-7B85A289B2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4701" y="4797195"/>
            <a:ext cx="833176" cy="766522"/>
          </a:xfrm>
          <a:prstGeom prst="rect">
            <a:avLst/>
          </a:prstGeom>
        </p:spPr>
      </p:pic>
      <p:pic>
        <p:nvPicPr>
          <p:cNvPr id="30" name="図 29">
            <a:extLst>
              <a:ext uri="{FF2B5EF4-FFF2-40B4-BE49-F238E27FC236}">
                <a16:creationId xmlns:a16="http://schemas.microsoft.com/office/drawing/2014/main" id="{3B0A90FB-90BF-4F31-A271-E596E3DD76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6000" y="5372748"/>
            <a:ext cx="1135204" cy="1164312"/>
          </a:xfrm>
          <a:prstGeom prst="rect">
            <a:avLst/>
          </a:prstGeom>
        </p:spPr>
      </p:pic>
      <p:pic>
        <p:nvPicPr>
          <p:cNvPr id="31" name="図 30">
            <a:extLst>
              <a:ext uri="{FF2B5EF4-FFF2-40B4-BE49-F238E27FC236}">
                <a16:creationId xmlns:a16="http://schemas.microsoft.com/office/drawing/2014/main" id="{2123B16F-EF48-4587-9A60-B84DAC61DEC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99532" y="1385109"/>
            <a:ext cx="623334" cy="799476"/>
          </a:xfrm>
          <a:prstGeom prst="rect">
            <a:avLst/>
          </a:prstGeom>
        </p:spPr>
      </p:pic>
      <p:pic>
        <p:nvPicPr>
          <p:cNvPr id="33" name="図 32">
            <a:extLst>
              <a:ext uri="{FF2B5EF4-FFF2-40B4-BE49-F238E27FC236}">
                <a16:creationId xmlns:a16="http://schemas.microsoft.com/office/drawing/2014/main" id="{CC78E1CE-6340-4390-A64E-B40AD5C74C8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3362"/>
          <a:stretch/>
        </p:blipFill>
        <p:spPr>
          <a:xfrm>
            <a:off x="2737405" y="3094257"/>
            <a:ext cx="471875" cy="347940"/>
          </a:xfrm>
          <a:prstGeom prst="rect">
            <a:avLst/>
          </a:prstGeom>
        </p:spPr>
      </p:pic>
      <p:pic>
        <p:nvPicPr>
          <p:cNvPr id="34" name="図 33">
            <a:extLst>
              <a:ext uri="{FF2B5EF4-FFF2-40B4-BE49-F238E27FC236}">
                <a16:creationId xmlns:a16="http://schemas.microsoft.com/office/drawing/2014/main" id="{22C1706A-AE8F-4DC8-BF7A-4DA59E026C4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3362"/>
          <a:stretch/>
        </p:blipFill>
        <p:spPr>
          <a:xfrm>
            <a:off x="4897575" y="1610877"/>
            <a:ext cx="471875" cy="347940"/>
          </a:xfrm>
          <a:prstGeom prst="rect">
            <a:avLst/>
          </a:prstGeom>
        </p:spPr>
      </p:pic>
      <p:pic>
        <p:nvPicPr>
          <p:cNvPr id="35" name="図 34">
            <a:extLst>
              <a:ext uri="{FF2B5EF4-FFF2-40B4-BE49-F238E27FC236}">
                <a16:creationId xmlns:a16="http://schemas.microsoft.com/office/drawing/2014/main" id="{D411B855-A0EB-4BC4-8101-F7CD549EF04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3362"/>
          <a:stretch/>
        </p:blipFill>
        <p:spPr>
          <a:xfrm>
            <a:off x="6445345" y="3812077"/>
            <a:ext cx="471875" cy="347940"/>
          </a:xfrm>
          <a:prstGeom prst="rect">
            <a:avLst/>
          </a:prstGeom>
        </p:spPr>
      </p:pic>
      <p:pic>
        <p:nvPicPr>
          <p:cNvPr id="36" name="図 35">
            <a:extLst>
              <a:ext uri="{FF2B5EF4-FFF2-40B4-BE49-F238E27FC236}">
                <a16:creationId xmlns:a16="http://schemas.microsoft.com/office/drawing/2014/main" id="{670ABAC7-579B-451C-A08A-3BF987DA417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3362"/>
          <a:stretch/>
        </p:blipFill>
        <p:spPr>
          <a:xfrm>
            <a:off x="2369672" y="1268605"/>
            <a:ext cx="471875" cy="347940"/>
          </a:xfrm>
          <a:prstGeom prst="rect">
            <a:avLst/>
          </a:prstGeom>
        </p:spPr>
      </p:pic>
      <p:pic>
        <p:nvPicPr>
          <p:cNvPr id="38" name="図 37">
            <a:extLst>
              <a:ext uri="{FF2B5EF4-FFF2-40B4-BE49-F238E27FC236}">
                <a16:creationId xmlns:a16="http://schemas.microsoft.com/office/drawing/2014/main" id="{38673A32-2652-4D9A-9CEB-F123DF2D5A6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70752" y="5541944"/>
            <a:ext cx="469554" cy="495571"/>
          </a:xfrm>
          <a:prstGeom prst="rect">
            <a:avLst/>
          </a:prstGeom>
        </p:spPr>
      </p:pic>
      <p:pic>
        <p:nvPicPr>
          <p:cNvPr id="43" name="図 42">
            <a:extLst>
              <a:ext uri="{FF2B5EF4-FFF2-40B4-BE49-F238E27FC236}">
                <a16:creationId xmlns:a16="http://schemas.microsoft.com/office/drawing/2014/main" id="{8C64CAD8-4B63-4239-8F37-E5A1B38DD90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9291928">
            <a:off x="10451143" y="379362"/>
            <a:ext cx="968114" cy="1884358"/>
          </a:xfrm>
          <a:prstGeom prst="rect">
            <a:avLst/>
          </a:prstGeom>
        </p:spPr>
      </p:pic>
      <p:pic>
        <p:nvPicPr>
          <p:cNvPr id="45" name="図 44">
            <a:extLst>
              <a:ext uri="{FF2B5EF4-FFF2-40B4-BE49-F238E27FC236}">
                <a16:creationId xmlns:a16="http://schemas.microsoft.com/office/drawing/2014/main" id="{76819E1E-1A3B-4421-89EC-3E0D0B7ECD8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875911" y="2589450"/>
            <a:ext cx="701593" cy="678777"/>
          </a:xfrm>
          <a:prstGeom prst="rect">
            <a:avLst/>
          </a:prstGeom>
        </p:spPr>
      </p:pic>
      <p:pic>
        <p:nvPicPr>
          <p:cNvPr id="46" name="図 45">
            <a:extLst>
              <a:ext uri="{FF2B5EF4-FFF2-40B4-BE49-F238E27FC236}">
                <a16:creationId xmlns:a16="http://schemas.microsoft.com/office/drawing/2014/main" id="{C353B164-996A-4BB4-AA3A-695861CF116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91039" y="4681850"/>
            <a:ext cx="1281712" cy="1240030"/>
          </a:xfrm>
          <a:prstGeom prst="rect">
            <a:avLst/>
          </a:prstGeom>
        </p:spPr>
      </p:pic>
      <p:pic>
        <p:nvPicPr>
          <p:cNvPr id="48" name="図 47">
            <a:extLst>
              <a:ext uri="{FF2B5EF4-FFF2-40B4-BE49-F238E27FC236}">
                <a16:creationId xmlns:a16="http://schemas.microsoft.com/office/drawing/2014/main" id="{7C8222C9-3BB1-4024-B0B2-4A8600E21716}"/>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9537"/>
          <a:stretch/>
        </p:blipFill>
        <p:spPr>
          <a:xfrm>
            <a:off x="9786169" y="3004811"/>
            <a:ext cx="962920" cy="1462649"/>
          </a:xfrm>
          <a:prstGeom prst="rect">
            <a:avLst/>
          </a:prstGeom>
        </p:spPr>
      </p:pic>
      <p:pic>
        <p:nvPicPr>
          <p:cNvPr id="49" name="図 48">
            <a:extLst>
              <a:ext uri="{FF2B5EF4-FFF2-40B4-BE49-F238E27FC236}">
                <a16:creationId xmlns:a16="http://schemas.microsoft.com/office/drawing/2014/main" id="{62EE2900-F16B-462C-A421-61028E5EF0B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01121" y="4762503"/>
            <a:ext cx="726870" cy="1220490"/>
          </a:xfrm>
          <a:prstGeom prst="rect">
            <a:avLst/>
          </a:prstGeom>
        </p:spPr>
      </p:pic>
      <p:pic>
        <p:nvPicPr>
          <p:cNvPr id="51" name="図 50">
            <a:extLst>
              <a:ext uri="{FF2B5EF4-FFF2-40B4-BE49-F238E27FC236}">
                <a16:creationId xmlns:a16="http://schemas.microsoft.com/office/drawing/2014/main" id="{11BB73EA-3F36-46BB-8E38-F43425967ABC}"/>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b="38820"/>
          <a:stretch/>
        </p:blipFill>
        <p:spPr>
          <a:xfrm>
            <a:off x="10474521" y="4878986"/>
            <a:ext cx="988817" cy="570175"/>
          </a:xfrm>
          <a:prstGeom prst="rect">
            <a:avLst/>
          </a:prstGeom>
        </p:spPr>
      </p:pic>
      <p:pic>
        <p:nvPicPr>
          <p:cNvPr id="52" name="図 51">
            <a:extLst>
              <a:ext uri="{FF2B5EF4-FFF2-40B4-BE49-F238E27FC236}">
                <a16:creationId xmlns:a16="http://schemas.microsoft.com/office/drawing/2014/main" id="{F7F0B444-0945-4613-90DF-84DBEB3225A2}"/>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35545"/>
          <a:stretch/>
        </p:blipFill>
        <p:spPr>
          <a:xfrm>
            <a:off x="10417674" y="5374955"/>
            <a:ext cx="1035052" cy="1120192"/>
          </a:xfrm>
          <a:prstGeom prst="rect">
            <a:avLst/>
          </a:prstGeom>
        </p:spPr>
      </p:pic>
      <p:pic>
        <p:nvPicPr>
          <p:cNvPr id="41" name="図 40">
            <a:extLst>
              <a:ext uri="{FF2B5EF4-FFF2-40B4-BE49-F238E27FC236}">
                <a16:creationId xmlns:a16="http://schemas.microsoft.com/office/drawing/2014/main" id="{3CBBEF57-4374-4846-B982-477C1E4CCEBE}"/>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b="31810"/>
          <a:stretch/>
        </p:blipFill>
        <p:spPr>
          <a:xfrm>
            <a:off x="9943813" y="2911254"/>
            <a:ext cx="701593" cy="587232"/>
          </a:xfrm>
          <a:prstGeom prst="rect">
            <a:avLst/>
          </a:prstGeom>
        </p:spPr>
      </p:pic>
      <p:sp>
        <p:nvSpPr>
          <p:cNvPr id="53" name="テキスト ボックス 52">
            <a:extLst>
              <a:ext uri="{FF2B5EF4-FFF2-40B4-BE49-F238E27FC236}">
                <a16:creationId xmlns:a16="http://schemas.microsoft.com/office/drawing/2014/main" id="{34E283B0-786F-4B33-B74D-A1D549BABC1B}"/>
              </a:ext>
            </a:extLst>
          </p:cNvPr>
          <p:cNvSpPr txBox="1"/>
          <p:nvPr/>
        </p:nvSpPr>
        <p:spPr>
          <a:xfrm>
            <a:off x="10637521" y="708594"/>
            <a:ext cx="553998" cy="1364437"/>
          </a:xfrm>
          <a:prstGeom prst="rect">
            <a:avLst/>
          </a:prstGeom>
          <a:noFill/>
        </p:spPr>
        <p:txBody>
          <a:bodyPr vert="eaVert"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あ～仕事と育児の両立って大変</a:t>
            </a:r>
            <a:r>
              <a:rPr kumimoji="1" lang="en-US" altLang="ja-JP"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55" name="図 54">
            <a:extLst>
              <a:ext uri="{FF2B5EF4-FFF2-40B4-BE49-F238E27FC236}">
                <a16:creationId xmlns:a16="http://schemas.microsoft.com/office/drawing/2014/main" id="{10A58367-ED73-47B1-AD26-58CABA888BBA}"/>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74073"/>
          <a:stretch/>
        </p:blipFill>
        <p:spPr>
          <a:xfrm>
            <a:off x="8491158" y="1385109"/>
            <a:ext cx="515577" cy="788811"/>
          </a:xfrm>
          <a:prstGeom prst="rect">
            <a:avLst/>
          </a:prstGeom>
        </p:spPr>
      </p:pic>
      <p:pic>
        <p:nvPicPr>
          <p:cNvPr id="56" name="図 55">
            <a:extLst>
              <a:ext uri="{FF2B5EF4-FFF2-40B4-BE49-F238E27FC236}">
                <a16:creationId xmlns:a16="http://schemas.microsoft.com/office/drawing/2014/main" id="{14884609-B998-46F2-9912-22D58E9E1449}"/>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74073"/>
          <a:stretch/>
        </p:blipFill>
        <p:spPr>
          <a:xfrm>
            <a:off x="8491157" y="607545"/>
            <a:ext cx="515577" cy="788811"/>
          </a:xfrm>
          <a:prstGeom prst="rect">
            <a:avLst/>
          </a:prstGeom>
        </p:spPr>
      </p:pic>
    </p:spTree>
    <p:extLst>
      <p:ext uri="{BB962C8B-B14F-4D97-AF65-F5344CB8AC3E}">
        <p14:creationId xmlns:p14="http://schemas.microsoft.com/office/powerpoint/2010/main" val="156986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自然のイラスト (16 x 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641_TF03431377_TF03431377.potx" id="{6048CD1A-6C4E-4B3C-AA8B-E9BD5DBA73EF}" vid="{75C03E0D-009C-4AAE-AB88-B83BF609E131}"/>
    </a:ext>
  </a:extLst>
</a:theme>
</file>

<file path=ppt/theme/theme2.xml><?xml version="1.0" encoding="utf-8"?>
<a:theme xmlns:a="http://schemas.openxmlformats.org/drawingml/2006/main" name="Office テーマ">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虹のプレゼンテーション</Template>
  <TotalTime>891</TotalTime>
  <Words>790</Words>
  <Application>Microsoft Office PowerPoint</Application>
  <PresentationFormat>ワイド画面</PresentationFormat>
  <Paragraphs>108</Paragraphs>
  <Slides>8</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07にくまるフォント</vt:lpstr>
      <vt:lpstr>BIZ UDPゴシック</vt:lpstr>
      <vt:lpstr>HGS創英角ﾎﾟｯﾌﾟ体</vt:lpstr>
      <vt:lpstr>HG丸ｺﾞｼｯｸM-PRO</vt:lpstr>
      <vt:lpstr>ＭＳ Ｐゴシック</vt:lpstr>
      <vt:lpstr>Arial</vt:lpstr>
      <vt:lpstr>Segoe Print</vt:lpstr>
      <vt:lpstr>自然のイラスト (16 x 9)</vt:lpstr>
      <vt:lpstr>『派遣』で働くとは</vt:lpstr>
      <vt:lpstr>『派遣保育士』　こんな人にオススメ！</vt:lpstr>
      <vt:lpstr>PowerPoint プレゼンテーション</vt:lpstr>
      <vt:lpstr>メリット</vt:lpstr>
      <vt:lpstr>サマンサ　オススメポイント</vt:lpstr>
      <vt:lpstr>ホームページ　ご案内</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タイトルのレイアウト</dc:title>
  <dc:creator>user</dc:creator>
  <cp:lastModifiedBy>user</cp:lastModifiedBy>
  <cp:revision>80</cp:revision>
  <cp:lastPrinted>2021-09-17T02:45:27Z</cp:lastPrinted>
  <dcterms:created xsi:type="dcterms:W3CDTF">2021-09-07T04:04:26Z</dcterms:created>
  <dcterms:modified xsi:type="dcterms:W3CDTF">2021-09-22T01:04:51Z</dcterms:modified>
</cp:coreProperties>
</file>