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 showGuides="1">
      <p:cViewPr>
        <p:scale>
          <a:sx n="86" d="100"/>
          <a:sy n="86" d="100"/>
        </p:scale>
        <p:origin x="69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B4AC44-B461-C79A-9F60-7457E744E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3FBFE15-37FA-B1C0-3BFD-7BA2DD6D6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24E4F7-4F28-63B9-6F32-63A00577B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3DABCA-405B-C309-667D-B1D08317C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370214-F457-C63F-C852-2F973304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61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DB3DAD-C762-4198-8D9C-D3AB275D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52480A-99A2-F29A-03FA-8C90C4794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00CA96-9834-4804-587A-ACB74719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136CFF-CC70-8B15-CAE2-46EEF24EB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A7664B-33E4-D9DC-1B37-68EB282D7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5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20E8B2C-D86D-C324-9560-9FFF34D7F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7BFCA7-DC64-BB0C-F803-3BEF81EDC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050D04-F36D-05C4-910D-0CBD6BA72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8060B6-4BE6-581C-D40A-438FCFE52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74A9E1-E278-47F5-5561-83E5CCCE0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10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205D4C-42AE-E699-DA44-068DE1BE7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511814-1BC0-FBAE-871B-2569AFC18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97EDC4-5B9D-1965-67AE-8A008332C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BCA3B6-51FE-8D55-D3F9-9BA826C16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06B5D-523C-4BC1-2869-C79A0CE85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83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6A504-DC78-34A3-A48B-26082C3A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4556E-3EEB-B7A3-5AB7-A519FA7AF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E61F87-AEA3-195F-B980-3D45A59B4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32CC08-C1BE-14C7-F2BB-BBF09F257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BC07A8-2A53-FF9B-64D3-05915152F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34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88492B-CF6E-6A6D-4441-4C6A7FE8C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FA2236-212A-7BBE-B00E-92DB2AD91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9D5241-899C-B47B-E3FF-0E929E5A2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278F5F-B73D-4385-C847-AA6EB906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3BD52C-CA79-D207-8DB6-DB4E8F74F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D55516-2BDB-C264-F66A-FE2615657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87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F495AC-4E9E-9D7A-59C3-B0F415AF2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CD628E-A40C-3999-3DEF-B1B2C853E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95B4CD-053D-B246-F9FA-0DFA7058C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41D0E1F-67DB-851F-59A1-D82F0309D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642AD4-2E88-C7ED-164E-6BB5E436A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3A3ACE7-DB3D-4819-9624-920B4981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F6E4559-930E-7CD6-3785-E987DC24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184CE92-F8D5-BD57-B011-3BF49F19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22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E2A257-19C3-6B4D-51F5-53E4F143D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75C684-72D0-06BD-22FD-CE3593BA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BA35428-3010-BF59-4BE8-EB55E435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43FA2B4-F896-21CD-AC6F-E6EAB3AC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36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E14786-3E2F-F796-9C6E-0CA4E53DB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E507F39-8255-2753-F9B6-E75CBB88C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A4B6DBE-8821-E959-D73F-29E0E4B3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02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AD1B38-4304-2FDE-E097-C757F2EA4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4B9029-FB3D-A236-C29B-224C103E6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AB65DCD-B209-424D-2A67-61DE0EC62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225A38-CBDC-2717-AC18-25C788BDE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9FA053-BE76-749C-A69C-D991D1323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BAE32C-A693-8719-950B-705ABE9DF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68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7FF07B-8978-C166-4645-52CBF78D5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DF3ACDB-09E5-6B41-5829-93BC37857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DA8560-F3D1-7EDF-5508-274B11657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7683C-42CC-FAF6-675E-A1FFF4CB4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6F9122-15D0-5754-4859-9F5F568AD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F7F70B-7F5C-35BD-2064-5F07A6985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51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1BBAC82-7BB9-565D-7F4F-02E1FD0FC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3B982E-6320-7849-AFB5-49E709DC1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71942A-4A06-1597-79C5-496FE9078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17074-B005-41D2-8626-50036043A4E3}" type="datetimeFigureOut">
              <a:rPr kumimoji="1" lang="ja-JP" altLang="en-US" smtClean="0"/>
              <a:t>2024/4/7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CE8475-B76F-D0C2-7E06-B2DB8C2018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7BB00E-F8E1-430D-90F0-743CC3A5B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42ABEC-0AAD-48CB-A56E-31EF9EF2C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54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6B53816-0200-51CC-440A-9A1578D73A75}"/>
              </a:ext>
            </a:extLst>
          </p:cNvPr>
          <p:cNvSpPr txBox="1"/>
          <p:nvPr/>
        </p:nvSpPr>
        <p:spPr>
          <a:xfrm>
            <a:off x="10061624" y="2390834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A01-36</a:t>
            </a:r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9A8F9CA-AD53-8E2E-04FC-35883F842B5E}"/>
              </a:ext>
            </a:extLst>
          </p:cNvPr>
          <p:cNvSpPr/>
          <p:nvPr/>
        </p:nvSpPr>
        <p:spPr>
          <a:xfrm rot="21184402">
            <a:off x="9700758" y="1437097"/>
            <a:ext cx="1908158" cy="229486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3BD74CD-3B08-8D09-831D-7F18B865F515}"/>
              </a:ext>
            </a:extLst>
          </p:cNvPr>
          <p:cNvSpPr/>
          <p:nvPr/>
        </p:nvSpPr>
        <p:spPr>
          <a:xfrm rot="21184402">
            <a:off x="6546275" y="1846440"/>
            <a:ext cx="1752214" cy="225825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AFCC81-E643-FB98-E362-C5FB99233A0A}"/>
              </a:ext>
            </a:extLst>
          </p:cNvPr>
          <p:cNvSpPr txBox="1"/>
          <p:nvPr/>
        </p:nvSpPr>
        <p:spPr>
          <a:xfrm>
            <a:off x="8477464" y="254210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B01-30</a:t>
            </a:r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5103483-1A49-723F-34F1-F080A318FFE4}"/>
              </a:ext>
            </a:extLst>
          </p:cNvPr>
          <p:cNvSpPr/>
          <p:nvPr/>
        </p:nvSpPr>
        <p:spPr>
          <a:xfrm rot="21184402">
            <a:off x="8252743" y="1653743"/>
            <a:ext cx="1506868" cy="223114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BD610C4-E4D9-F72F-FEF9-98BCACE34C6F}"/>
              </a:ext>
            </a:extLst>
          </p:cNvPr>
          <p:cNvSpPr txBox="1"/>
          <p:nvPr/>
        </p:nvSpPr>
        <p:spPr>
          <a:xfrm>
            <a:off x="6969371" y="2726775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C01-30</a:t>
            </a:r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A363CB5-ADF2-2ECB-DBFC-400A7A475A50}"/>
              </a:ext>
            </a:extLst>
          </p:cNvPr>
          <p:cNvSpPr txBox="1"/>
          <p:nvPr/>
        </p:nvSpPr>
        <p:spPr>
          <a:xfrm>
            <a:off x="3585868" y="2724966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D01-27</a:t>
            </a:r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019D7C0-8EE4-BD88-8C2C-AC60BB2447FA}"/>
              </a:ext>
            </a:extLst>
          </p:cNvPr>
          <p:cNvSpPr/>
          <p:nvPr/>
        </p:nvSpPr>
        <p:spPr>
          <a:xfrm>
            <a:off x="451669" y="2252546"/>
            <a:ext cx="2194674" cy="19495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2DDC5ED-57ED-BADC-7918-296EEFF68019}"/>
              </a:ext>
            </a:extLst>
          </p:cNvPr>
          <p:cNvSpPr txBox="1"/>
          <p:nvPr/>
        </p:nvSpPr>
        <p:spPr>
          <a:xfrm>
            <a:off x="2709837" y="2252546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E01-27</a:t>
            </a:r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1D79CFF-BE99-E75D-6F1D-A779E1DFED39}"/>
              </a:ext>
            </a:extLst>
          </p:cNvPr>
          <p:cNvSpPr/>
          <p:nvPr/>
        </p:nvSpPr>
        <p:spPr>
          <a:xfrm>
            <a:off x="3590873" y="1286692"/>
            <a:ext cx="891917" cy="29953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37F7C2C-D5EF-1D8B-EC36-7CF0F0EC7442}"/>
              </a:ext>
            </a:extLst>
          </p:cNvPr>
          <p:cNvSpPr/>
          <p:nvPr/>
        </p:nvSpPr>
        <p:spPr>
          <a:xfrm>
            <a:off x="2674357" y="1271629"/>
            <a:ext cx="891917" cy="29953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EA20F32-2C7D-CD9E-9874-280FCEFB83EB}"/>
              </a:ext>
            </a:extLst>
          </p:cNvPr>
          <p:cNvSpPr txBox="1"/>
          <p:nvPr/>
        </p:nvSpPr>
        <p:spPr>
          <a:xfrm>
            <a:off x="1252660" y="2911441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F01-42</a:t>
            </a:r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DAA358B-B57A-61FA-96FE-0610A01CA0F7}"/>
              </a:ext>
            </a:extLst>
          </p:cNvPr>
          <p:cNvSpPr txBox="1"/>
          <p:nvPr/>
        </p:nvSpPr>
        <p:spPr>
          <a:xfrm>
            <a:off x="7089438" y="606626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１９２部屋</a:t>
            </a:r>
          </a:p>
        </p:txBody>
      </p:sp>
    </p:spTree>
    <p:extLst>
      <p:ext uri="{BB962C8B-B14F-4D97-AF65-F5344CB8AC3E}">
        <p14:creationId xmlns:p14="http://schemas.microsoft.com/office/powerpoint/2010/main" val="42513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相模原 住まっぷ</dc:creator>
  <cp:lastModifiedBy>相模原 住まっぷ</cp:lastModifiedBy>
  <cp:revision>1</cp:revision>
  <dcterms:created xsi:type="dcterms:W3CDTF">2024-04-07T05:46:55Z</dcterms:created>
  <dcterms:modified xsi:type="dcterms:W3CDTF">2024-04-07T06:13:53Z</dcterms:modified>
</cp:coreProperties>
</file>