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 snapToGrid="0">
      <p:cViewPr varScale="1">
        <p:scale>
          <a:sx n="88" d="100"/>
          <a:sy n="88" d="100"/>
        </p:scale>
        <p:origin x="5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容典 松本" userId="a32a4456333479f5" providerId="LiveId" clId="{121FCE93-ED38-4545-A068-5C45858D22B6}"/>
    <pc:docChg chg="undo redo custSel addSld delSld modSld sldOrd">
      <pc:chgData name="容典 松本" userId="a32a4456333479f5" providerId="LiveId" clId="{121FCE93-ED38-4545-A068-5C45858D22B6}" dt="2026-09-09T08:44:34.625" v="6373" actId="2696"/>
      <pc:docMkLst>
        <pc:docMk/>
      </pc:docMkLst>
      <pc:sldChg chg="modSp del mod">
        <pc:chgData name="容典 松本" userId="a32a4456333479f5" providerId="LiveId" clId="{121FCE93-ED38-4545-A068-5C45858D22B6}" dt="2026-09-09T08:44:29.684" v="6372" actId="2696"/>
        <pc:sldMkLst>
          <pc:docMk/>
          <pc:sldMk cId="4275266387" sldId="258"/>
        </pc:sldMkLst>
      </pc:sldChg>
      <pc:sldChg chg="addSp delSp modSp del mod ord">
        <pc:chgData name="容典 松本" userId="a32a4456333479f5" providerId="LiveId" clId="{121FCE93-ED38-4545-A068-5C45858D22B6}" dt="2026-09-09T08:44:34.625" v="6373" actId="2696"/>
        <pc:sldMkLst>
          <pc:docMk/>
          <pc:sldMk cId="3568292136" sldId="260"/>
        </pc:sldMkLst>
      </pc:sldChg>
      <pc:sldChg chg="modSp del mod">
        <pc:chgData name="容典 松本" userId="a32a4456333479f5" providerId="LiveId" clId="{121FCE93-ED38-4545-A068-5C45858D22B6}" dt="2026-09-09T08:44:29.684" v="6372" actId="2696"/>
        <pc:sldMkLst>
          <pc:docMk/>
          <pc:sldMk cId="478195720" sldId="263"/>
        </pc:sldMkLst>
      </pc:sldChg>
      <pc:sldChg chg="addSp delSp modSp del mod">
        <pc:chgData name="容典 松本" userId="a32a4456333479f5" providerId="LiveId" clId="{121FCE93-ED38-4545-A068-5C45858D22B6}" dt="2026-09-09T08:44:34.625" v="6373" actId="2696"/>
        <pc:sldMkLst>
          <pc:docMk/>
          <pc:sldMk cId="1147954120" sldId="265"/>
        </pc:sldMkLst>
      </pc:sldChg>
      <pc:sldChg chg="addSp delSp modSp del mod">
        <pc:chgData name="容典 松本" userId="a32a4456333479f5" providerId="LiveId" clId="{121FCE93-ED38-4545-A068-5C45858D22B6}" dt="2026-09-09T08:44:34.625" v="6373" actId="2696"/>
        <pc:sldMkLst>
          <pc:docMk/>
          <pc:sldMk cId="873256779" sldId="266"/>
        </pc:sldMkLst>
      </pc:sldChg>
      <pc:sldChg chg="addSp delSp modSp del mod">
        <pc:chgData name="容典 松本" userId="a32a4456333479f5" providerId="LiveId" clId="{121FCE93-ED38-4545-A068-5C45858D22B6}" dt="2026-09-09T08:44:34.625" v="6373" actId="2696"/>
        <pc:sldMkLst>
          <pc:docMk/>
          <pc:sldMk cId="178671149" sldId="267"/>
        </pc:sldMkLst>
      </pc:sldChg>
      <pc:sldChg chg="addSp delSp modSp add del mod ord">
        <pc:chgData name="容典 松本" userId="a32a4456333479f5" providerId="LiveId" clId="{121FCE93-ED38-4545-A068-5C45858D22B6}" dt="2026-09-09T08:44:34.625" v="6373" actId="2696"/>
        <pc:sldMkLst>
          <pc:docMk/>
          <pc:sldMk cId="2914433211" sldId="268"/>
        </pc:sldMkLst>
      </pc:sldChg>
      <pc:sldChg chg="addSp delSp modSp add del mod ord">
        <pc:chgData name="容典 松本" userId="a32a4456333479f5" providerId="LiveId" clId="{121FCE93-ED38-4545-A068-5C45858D22B6}" dt="2026-09-09T08:44:34.625" v="6373" actId="2696"/>
        <pc:sldMkLst>
          <pc:docMk/>
          <pc:sldMk cId="719760708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020FD-A57A-4AF0-95A5-9F3655266D90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07AA68-BCF8-45C8-912E-B19F78B5E0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9755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07AA68-BCF8-45C8-912E-B19F78B5E02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0294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D55774-82E8-9FD0-1B61-3F9BC901E6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FBFE604-E032-4110-E52D-AB3486019F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CA8798-B250-881B-B211-1B7617D24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F6DD-257C-4BEA-A9DC-65C7C10D1E06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BF6B5A-D4BA-3F07-9A6D-A5E40372E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0CFE41-9E83-F322-D825-A008C9745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8D2E8-BE6D-428E-8066-7D477844E8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3539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35BBE6-D762-58D9-4EF0-837524AC1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CC6352E-A1E7-27E4-6054-9DF10D3651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B5619B-6C61-FF9C-F83C-C8EF40E91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F6DD-257C-4BEA-A9DC-65C7C10D1E06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D1C9D0-A753-972E-F7E9-87C3B668D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F07C90-BF66-EB3C-826B-86A1D4665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8D2E8-BE6D-428E-8066-7D477844E8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6347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E7D80EC-E4C4-7737-4B7F-B9D68764D8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CEACD84-C00A-8698-D216-AFEB01341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C0D353-6642-D5ED-7334-B7AE83260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F6DD-257C-4BEA-A9DC-65C7C10D1E06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EB75A9-750F-CBDF-76F5-23C65E800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5BD82D-81DF-BFB9-6780-B380F4823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8D2E8-BE6D-428E-8066-7D477844E8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3077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3580FE-C51D-B0F4-DA53-1847D7836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A76C547-635F-0C74-95C1-2060FCE8B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516D01-8E60-F52C-FDC3-D299A1564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F6DD-257C-4BEA-A9DC-65C7C10D1E06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EA387E0-C663-1787-1475-9E2959A1A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EC15F5-2A7C-12D4-98B5-73F84060D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8D2E8-BE6D-428E-8066-7D477844E8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023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3670F9-224D-7DA7-5F3C-BDF3B1BEC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E8D1622-ED45-7319-9308-7C72C06EA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37C85A-324A-1BB9-7D88-24167FBA1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F6DD-257C-4BEA-A9DC-65C7C10D1E06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7AD8E2-3ABD-DAE2-3C25-1C7F4BA44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468CE4E-B673-F103-34B8-E5708661E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8D2E8-BE6D-428E-8066-7D477844E8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8692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8225A0-ED5C-1768-4A36-3975A1906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9794878-9D68-FF6B-CF52-A9C69F79DB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430BA20-E043-EDF6-955B-584A05CB3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DA8A922-05C8-FBDF-DDBA-05676B121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F6DD-257C-4BEA-A9DC-65C7C10D1E06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80B7C56-0D25-78D3-67C4-E3F18809C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81C98DF-875A-4590-FDBB-88C34AB7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8D2E8-BE6D-428E-8066-7D477844E8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8703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17BA2D-60C9-EEB4-643E-73B769DF5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CEE6593-7CA2-EC43-929C-87A2AD01A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C730B06-5BCD-3BB9-A60B-431F225CA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F97A07F-FCB3-2EBF-AEF5-7B562C72AB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EBDAC43-296D-CF2F-5619-00F5A807AC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B8D8D08-41A4-850F-2E6D-A80173141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F6DD-257C-4BEA-A9DC-65C7C10D1E06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732BDB2-345B-0895-85FD-8E616C3D0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D5794DF-83CF-AD26-0EDD-14DB6BEF2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8D2E8-BE6D-428E-8066-7D477844E8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025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B14E19-A64B-EE61-1755-040246312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02E3E12-B79C-5DFF-B77D-00FF1376A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F6DD-257C-4BEA-A9DC-65C7C10D1E06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4442C46-E6E5-A49C-2CBF-68F209DA9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75F1E82-CE66-5FAA-C6B9-461786126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8D2E8-BE6D-428E-8066-7D477844E8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981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F26EA0B-7B0E-D78F-3E91-3688F062C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F6DD-257C-4BEA-A9DC-65C7C10D1E06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BD08A1-522A-2C35-F28A-8A84D2F8A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F690B1-5540-FBF5-C5F7-76BE459C6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8D2E8-BE6D-428E-8066-7D477844E8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5783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3F0028-0B1F-3D64-DD91-B02E5C466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93C6CBF-DBC0-07A4-9798-75C7C9308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9F885CA-2DD6-CCEB-5F17-3F6970949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B2613EB-BE4A-E8FA-A4F6-11023F714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F6DD-257C-4BEA-A9DC-65C7C10D1E06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EAFC6A3-8C9C-4E8C-9CDE-F6C31B2B2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A159CDD-07A0-BD4E-64C4-5E4EE37D6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8D2E8-BE6D-428E-8066-7D477844E8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786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AC83BB-E39B-ACEB-18FD-121629C58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5FA0011-4EDB-F0F4-EEC6-27519B266D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6CB5257-3952-7C14-A03A-5F89106E1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796168-BCFE-BAFE-61D9-551B00DCD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0F6DD-257C-4BEA-A9DC-65C7C10D1E06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A607EB7-5179-B01E-26DB-B77052DBC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8FE9F13-32DD-0A33-86EF-F3E0D302E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8D2E8-BE6D-428E-8066-7D477844E8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036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4FDB96E-405C-22EF-6908-7C9DF52B5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2517FB2-3EEC-2C82-D06B-6D9DCDFC3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FACB86-6E58-6B4B-9515-9B797E0095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80F6DD-257C-4BEA-A9DC-65C7C10D1E06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E12015-709D-DB3B-4F23-F8353FC5AA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58C543-A7B2-420A-CD9C-DD52DCB046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78D2E8-BE6D-428E-8066-7D477844E8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109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74C017F0-1B0E-9E00-89D3-262BCF81C7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4" y="513465"/>
            <a:ext cx="5172797" cy="634453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71B07A8-378B-49F1-A8A0-D310CB4E3B46}"/>
              </a:ext>
            </a:extLst>
          </p:cNvPr>
          <p:cNvSpPr txBox="1"/>
          <p:nvPr/>
        </p:nvSpPr>
        <p:spPr>
          <a:xfrm>
            <a:off x="352213" y="196426"/>
            <a:ext cx="2689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■間取り図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D9894B7-0D41-294D-0004-5E11A8013E81}"/>
              </a:ext>
            </a:extLst>
          </p:cNvPr>
          <p:cNvSpPr txBox="1"/>
          <p:nvPr/>
        </p:nvSpPr>
        <p:spPr>
          <a:xfrm>
            <a:off x="352213" y="570742"/>
            <a:ext cx="2689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＜全体＞</a:t>
            </a:r>
            <a:endParaRPr kumimoji="1" lang="ja-JP" altLang="en-US" dirty="0"/>
          </a:p>
        </p:txBody>
      </p:sp>
      <p:pic>
        <p:nvPicPr>
          <p:cNvPr id="2" name="図 1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875D40F6-8A10-ADD2-059A-9DA7FC14F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06" y="499396"/>
            <a:ext cx="5172797" cy="634453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4043B9-6217-5294-C769-7A8AE42E94A0}"/>
              </a:ext>
            </a:extLst>
          </p:cNvPr>
          <p:cNvSpPr txBox="1"/>
          <p:nvPr/>
        </p:nvSpPr>
        <p:spPr>
          <a:xfrm>
            <a:off x="6096000" y="574365"/>
            <a:ext cx="415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＜本件ご依頼の対象範囲＞</a:t>
            </a:r>
            <a:endParaRPr lang="en-US" altLang="ja-JP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51DD797-BFB0-8845-8BF0-3BE375390913}"/>
              </a:ext>
            </a:extLst>
          </p:cNvPr>
          <p:cNvSpPr/>
          <p:nvPr/>
        </p:nvSpPr>
        <p:spPr>
          <a:xfrm>
            <a:off x="5245266" y="3998670"/>
            <a:ext cx="1730292" cy="203637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2A6E52-CCB7-DCA2-7207-09541F6FF886}"/>
              </a:ext>
            </a:extLst>
          </p:cNvPr>
          <p:cNvSpPr/>
          <p:nvPr/>
        </p:nvSpPr>
        <p:spPr>
          <a:xfrm>
            <a:off x="7770399" y="1101573"/>
            <a:ext cx="1730292" cy="203637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6EA5F79-EB1E-066E-55D9-8B95148AFBE4}"/>
              </a:ext>
            </a:extLst>
          </p:cNvPr>
          <p:cNvSpPr/>
          <p:nvPr/>
        </p:nvSpPr>
        <p:spPr>
          <a:xfrm>
            <a:off x="5492447" y="1723670"/>
            <a:ext cx="2277951" cy="141427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矢印: 右 15">
            <a:extLst>
              <a:ext uri="{FF2B5EF4-FFF2-40B4-BE49-F238E27FC236}">
                <a16:creationId xmlns:a16="http://schemas.microsoft.com/office/drawing/2014/main" id="{48127514-C129-9051-F91F-D77CB06BE487}"/>
              </a:ext>
            </a:extLst>
          </p:cNvPr>
          <p:cNvSpPr/>
          <p:nvPr/>
        </p:nvSpPr>
        <p:spPr>
          <a:xfrm>
            <a:off x="3927563" y="2989893"/>
            <a:ext cx="1819447" cy="11667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24774F2-0C8F-D756-A979-EB61E2C0474F}"/>
              </a:ext>
            </a:extLst>
          </p:cNvPr>
          <p:cNvSpPr txBox="1"/>
          <p:nvPr/>
        </p:nvSpPr>
        <p:spPr>
          <a:xfrm>
            <a:off x="9765217" y="964351"/>
            <a:ext cx="41005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■</a:t>
            </a:r>
            <a:r>
              <a:rPr lang="en-US" altLang="ja-JP" dirty="0"/>
              <a:t>1</a:t>
            </a:r>
            <a:r>
              <a:rPr kumimoji="1" lang="ja-JP" altLang="en-US" dirty="0"/>
              <a:t>階</a:t>
            </a:r>
            <a:endParaRPr kumimoji="1" lang="en-US" altLang="ja-JP" dirty="0"/>
          </a:p>
          <a:p>
            <a:r>
              <a:rPr lang="ja-JP" altLang="en-US" dirty="0"/>
              <a:t>　・玄関</a:t>
            </a:r>
            <a:endParaRPr lang="en-US" altLang="ja-JP" dirty="0"/>
          </a:p>
          <a:p>
            <a:r>
              <a:rPr lang="ja-JP" altLang="en-US" dirty="0"/>
              <a:t>　・ホール</a:t>
            </a:r>
            <a:endParaRPr lang="en-US" altLang="ja-JP" dirty="0"/>
          </a:p>
          <a:p>
            <a:r>
              <a:rPr lang="ja-JP" altLang="en-US" dirty="0"/>
              <a:t>　・リビング</a:t>
            </a:r>
            <a:endParaRPr lang="en-US" altLang="ja-JP" dirty="0"/>
          </a:p>
          <a:p>
            <a:r>
              <a:rPr lang="ja-JP" altLang="en-US" dirty="0"/>
              <a:t>　（左側赤枠含む）</a:t>
            </a:r>
            <a:endParaRPr lang="en-US" altLang="ja-JP" dirty="0"/>
          </a:p>
          <a:p>
            <a:r>
              <a:rPr lang="ja-JP" altLang="en-US" dirty="0"/>
              <a:t>　・キッチン周り</a:t>
            </a:r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■</a:t>
            </a:r>
            <a:r>
              <a:rPr lang="en-US" altLang="ja-JP" dirty="0"/>
              <a:t>2</a:t>
            </a:r>
            <a:r>
              <a:rPr lang="ja-JP" altLang="en-US" dirty="0"/>
              <a:t>階</a:t>
            </a:r>
            <a:endParaRPr lang="en-US" altLang="ja-JP" dirty="0"/>
          </a:p>
          <a:p>
            <a:r>
              <a:rPr lang="ja-JP" altLang="en-US" dirty="0"/>
              <a:t>　・寝室（書斎含む）</a:t>
            </a:r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67544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46</Words>
  <Application>Microsoft Office PowerPoint</Application>
  <PresentationFormat>ワイド画面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容典 松本</dc:creator>
  <cp:lastModifiedBy>容典 松本</cp:lastModifiedBy>
  <cp:revision>8</cp:revision>
  <dcterms:created xsi:type="dcterms:W3CDTF">2025-05-10T06:55:21Z</dcterms:created>
  <dcterms:modified xsi:type="dcterms:W3CDTF">2026-09-09T08:44:35Z</dcterms:modified>
</cp:coreProperties>
</file>