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"/>
  </p:notesMasterIdLst>
  <p:sldIdLst>
    <p:sldId id="262" r:id="rId2"/>
    <p:sldId id="263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d12de0c4b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d12de0c4b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dad7e2fe06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dad7e2fe06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akachi-el.co.jp/products/TD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5586600" cy="3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1520"/>
              <a:t>アナログディレイ　ゆらぎプラス</a:t>
            </a:r>
            <a:endParaRPr sz="1520"/>
          </a:p>
        </p:txBody>
      </p:sp>
      <p:pic>
        <p:nvPicPr>
          <p:cNvPr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4075" y="515700"/>
            <a:ext cx="6428481" cy="447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825" y="744800"/>
            <a:ext cx="2401725" cy="23811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554338" y="2991875"/>
            <a:ext cx="1508700" cy="3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1420"/>
              <a:t>ただの挿絵です</a:t>
            </a:r>
            <a:endParaRPr sz="14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1420"/>
              <a:t>箱とロゴです</a:t>
            </a:r>
            <a:endParaRPr sz="1420"/>
          </a:p>
        </p:txBody>
      </p:sp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2635400" y="547450"/>
            <a:ext cx="1998900" cy="6237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1420"/>
              <a:t>穴の位置です。</a:t>
            </a:r>
            <a:endParaRPr sz="14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1420"/>
              <a:t>だいたいです。</a:t>
            </a:r>
            <a:endParaRPr sz="1420"/>
          </a:p>
        </p:txBody>
      </p:sp>
      <p:sp>
        <p:nvSpPr>
          <p:cNvPr id="99" name="Google Shape;99;p19"/>
          <p:cNvSpPr txBox="1">
            <a:spLocks noGrp="1"/>
          </p:cNvSpPr>
          <p:nvPr>
            <p:ph type="title"/>
          </p:nvPr>
        </p:nvSpPr>
        <p:spPr>
          <a:xfrm>
            <a:off x="6874975" y="2441550"/>
            <a:ext cx="146400" cy="1749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720"/>
              <a:t>16</a:t>
            </a:r>
            <a:endParaRPr sz="72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>
            <a:spLocks noGrp="1"/>
          </p:cNvSpPr>
          <p:nvPr>
            <p:ph type="title"/>
          </p:nvPr>
        </p:nvSpPr>
        <p:spPr>
          <a:xfrm>
            <a:off x="0" y="0"/>
            <a:ext cx="5586600" cy="3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1520"/>
              <a:t>アナログディレイ　ゆらぎプラス</a:t>
            </a:r>
            <a:endParaRPr sz="1520"/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515700"/>
            <a:ext cx="3902691" cy="447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7491" y="515700"/>
            <a:ext cx="3911872" cy="4475401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0"/>
          <p:cNvSpPr txBox="1">
            <a:spLocks noGrp="1"/>
          </p:cNvSpPr>
          <p:nvPr>
            <p:ph type="title"/>
          </p:nvPr>
        </p:nvSpPr>
        <p:spPr>
          <a:xfrm>
            <a:off x="4207500" y="568000"/>
            <a:ext cx="3860400" cy="3633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1420"/>
              <a:t>別のモデルの絵です。ご参考</a:t>
            </a:r>
            <a:endParaRPr sz="1420"/>
          </a:p>
        </p:txBody>
      </p:sp>
      <p:sp>
        <p:nvSpPr>
          <p:cNvPr id="108" name="Google Shape;108;p20"/>
          <p:cNvSpPr txBox="1">
            <a:spLocks noGrp="1"/>
          </p:cNvSpPr>
          <p:nvPr>
            <p:ph type="title"/>
          </p:nvPr>
        </p:nvSpPr>
        <p:spPr>
          <a:xfrm>
            <a:off x="259250" y="568000"/>
            <a:ext cx="3860400" cy="5562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1420"/>
              <a:t>別のモデルの穴ですが、この筐体（銀色の質感そのまま）で行きたいと思っています。</a:t>
            </a:r>
            <a:endParaRPr sz="1420"/>
          </a:p>
        </p:txBody>
      </p:sp>
      <p:sp>
        <p:nvSpPr>
          <p:cNvPr id="109" name="Google Shape;109;p20"/>
          <p:cNvSpPr txBox="1"/>
          <p:nvPr/>
        </p:nvSpPr>
        <p:spPr>
          <a:xfrm>
            <a:off x="0" y="4724400"/>
            <a:ext cx="3000000" cy="46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</a:rPr>
              <a:t>TD10-15-4N</a:t>
            </a:r>
            <a:endParaRPr sz="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u="sng">
                <a:solidFill>
                  <a:schemeClr val="hlink"/>
                </a:solidFill>
                <a:hlinkClick r:id="rId5"/>
              </a:rPr>
              <a:t>https://www.takachi-el.co.jp/products/TD</a:t>
            </a:r>
            <a:endParaRPr sz="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</Words>
  <Application>Microsoft Office PowerPoint</Application>
  <PresentationFormat>画面に合わせる (16:9)</PresentationFormat>
  <Paragraphs>11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4" baseType="lpstr">
      <vt:lpstr>Arial</vt:lpstr>
      <vt:lpstr>Simple Light</vt:lpstr>
      <vt:lpstr>アナログディレイ　ゆらぎプラス</vt:lpstr>
      <vt:lpstr>アナログディレイ　ゆらぎプラス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アナログディレイ　ゆらぎプラス</dc:title>
  <cp:lastModifiedBy>秀成 玉井</cp:lastModifiedBy>
  <cp:revision>1</cp:revision>
  <dcterms:modified xsi:type="dcterms:W3CDTF">2024-05-10T05:24:34Z</dcterms:modified>
</cp:coreProperties>
</file>