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comments/comment1.xml" ContentType="application/vnd.openxmlformats-officedocument.presentationml.comments+xml"/>
  <Override PartName="/ppt/comments/comment2.xml" ContentType="application/vnd.openxmlformats-officedocument.presentationml.comments+xml"/>
  <Override PartName="/ppt/comments/comment3.xml" ContentType="application/vnd.openxmlformats-officedocument.presentationml.comments+xml"/>
  <Override PartName="/ppt/comments/comment4.xml" ContentType="application/vnd.openxmlformats-officedocument.presentationml.comments+xml"/>
  <Override PartName="/ppt/comments/comment5.xml" ContentType="application/vnd.openxmlformats-officedocument.presentationml.comments+xml"/>
  <Override PartName="/ppt/comments/comment6.xml" ContentType="application/vnd.openxmlformats-officedocument.presentationml.comments+xml"/>
  <Override PartName="/ppt/comments/comment7.xml" ContentType="application/vnd.openxmlformats-officedocument.presentationml.comments+xml"/>
  <Override PartName="/ppt/comments/comment8.xml" ContentType="application/vnd.openxmlformats-officedocument.presentationml.comments+xml"/>
  <Override PartName="/ppt/comments/comment9.xml" ContentType="application/vnd.openxmlformats-officedocument.presentationml.comments+xml"/>
  <Override PartName="/ppt/comments/comment10.xml" ContentType="application/vnd.openxmlformats-officedocument.presentationml.comments+xml"/>
  <Override PartName="/ppt/comments/comment11.xml" ContentType="application/vnd.openxmlformats-officedocument.presentationml.comments+xml"/>
  <Override PartName="/ppt/comments/comment12.xml" ContentType="application/vnd.openxmlformats-officedocument.presentationml.comment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commentAuthors.xml" ContentType="application/vnd.openxmlformats-officedocument.presentationml.commentAuthors+xml"/>
  <Override PartName="/ppt/presProps.xml" ContentType="application/vnd.openxmlformats-officedocument.presentationml.presProps+xml"/>
  <Override PartName="/ppt/media/image1.png" ContentType="image/png"/>
  <Override PartName="/ppt/media/image2.png" ContentType="image/png"/>
  <Override PartName="/ppt/media/image3.png" ContentType="image/png"/>
  <Override PartName="/ppt/_rels/presentation.xml.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Lst>
  <p:sldSz cx="9144000" cy="5143500"/>
  <p:notesSz cx="7559675" cy="10691813"/>
</p:presentation>
</file>

<file path=ppt/commentAuthors.xml><?xml version="1.0" encoding="utf-8"?>
<p:cmAuthorLst xmlns:p="http://schemas.openxmlformats.org/presentationml/2006/main">
  <p:cmAuthor id="0" name="斉藤哲生" initials="斉" lastIdx="1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presProps" Target="presProps.xml"/><Relationship Id="rId23" Type="http://schemas.openxmlformats.org/officeDocument/2006/relationships/commentAuthors" Target="commentAuthors.xml"/>
</Relationships>
</file>

<file path=ppt/comments/comment1.xml><?xml version="1.0" encoding="utf-8"?>
<p:cmLst xmlns:p="http://schemas.openxmlformats.org/presentationml/2006/main">
  <p:cm authorId="0" dt="2023-08-04T06:44:08.543000000" idx="1">
    <p:pos x="6118" y="0"/>
    <p:text>ビジネス向け留守電くんの紹介概要編日々のビジネスの効率化。かっこ電話業務。</p:text>
  </p:cm>
</p:cmLst>
</file>

<file path=ppt/comments/comment10.xml><?xml version="1.0" encoding="utf-8"?>
<p:cmLst xmlns:p="http://schemas.openxmlformats.org/presentationml/2006/main">
  <p:cm authorId="0" dt="2023-08-04T06:47:01.327000000" idx="10">
    <p:pos x="6118" y="0"/>
    <p:text>00:00
うーん、留守電くんの活用想定場面について、えー事例を挙げて説明したいと思います。
00:15
例えば迷惑電話不要な営業電話というものは？ えー、必ずかかってくると思いますが、そのような電話を煩わしいとお考えている場合に、えーほとんどの場合、迷惑電話やあー不要な営業電話をブロックすることができます。
00:39
うーん、また昔から店舗店などに電話番号必要でえー。必ず人を配置しているという場合に、なんとか人件費がかさんでるため、それを抑えたいという場合に留守電君にして人件費を抑えることが可能になります。
01:11
現在、留守電君は月額 7000円 700円ですが、人件費と比べると大きなあの作品効果があると考えます。また、この場合、えー留守、留守番電話として人が店舗などにえー張り付いている必要がある場合に、外出や他のことができないというまこ持っている場合には導入する。
01:43
効果があると考えます。また、このような場合に営業時間外や休日で店に人がいない場合に電話の受付がいないため、機械損失が発生している場合、このような機会こう損失を避けることが可能です。
02:08
また外出中出張中、運転中、うーなど外からでもえー電話を受けたいという場合にえー。有効だと考えます。また、運転中配達中の場合ま、それでも電話を受けたいという場合、えーでも活用できると思います。
02:35
まだ過去の電話の内容をすぐに知りたいという場合でも活用できると思います。メール加護の通話記録などメールとして蓄積されますので、あのメールで検索すると簡単にえーかごの履歴の中から対象の O 2 は内容を知ることができます。
03:10
また、車内間で同様のおー電話内容を共有したいという場合にえーもう活用できます。えー、社員社員によるえー不正を防止したいという場合には、まあ、この事例はあの先ほど説明したように、特定の社員が電話番号など固定されてしまうと、その社員にえー情報が集中してすることにより、記録などがない場合にはあー、その社員以外は誰も知らないえーという状況にえーが発生するため、不正の対象になる可能性もあります。
03:56
そういうことを防止したい場合には、えー留守電くんのによればえー。お使えばメールでえー。共有可能になるので、えー不幸のような不正を働きに行くすることができます。いつにいつでもどこにいても電話の内容を知りたいという場合、メールで届くためえー。
04:25</p:text>
  </p:cm>
</p:cmLst>
</file>

<file path=ppt/comments/comment11.xml><?xml version="1.0" encoding="utf-8"?>
<p:cmLst xmlns:p="http://schemas.openxmlformats.org/presentationml/2006/main">
  <p:cm authorId="0" dt="2023-08-04T06:47:19.532000000" idx="11">
    <p:pos x="6118" y="0"/>
    <p:text>ボイスワープについて。通常の NTT のボイスワープ。おお利用します。ボイスワープについては NTT の別サービスにありますので、えーお客さん自身が申し込みをしてえー設定を隠し行う必要があります。
00:30
転送料金が発生します。また、えー、設定方法などの注意点などについては？ 機会があればご説明します。</p:text>
  </p:cm>
</p:cmLst>
</file>

<file path=ppt/comments/comment12.xml><?xml version="1.0" encoding="utf-8"?>
<p:cmLst xmlns:p="http://schemas.openxmlformats.org/presentationml/2006/main">
  <p:cm authorId="0" dt="2023-08-04T06:47:38.347000000" idx="12">
    <p:pos x="6118" y="0"/>
    <p:text>留守電くんの大きな特徴の 1 つとして設定が不要というところがあります。通常のウェブサービス、えーなどに申し込むとかなり大がかりな設定が必要になったり、使えるまでに設定などであのー時間を取られる。うーん、また理解しなくてはいけない。
00:30
ブーンとか。ああ、自分で行うようになるともうかなり、あの面倒なことになることがただあると思うんですが、この留守電くんについてはボイスワープの設定以外は当社で全て行います。えー、その辺はあの非常に簡単ということになっております。</p:text>
  </p:cm>
</p:cmLst>
</file>

<file path=ppt/comments/comment2.xml><?xml version="1.0" encoding="utf-8"?>
<p:cmLst xmlns:p="http://schemas.openxmlformats.org/presentationml/2006/main">
  <p:cm authorId="0" dt="2023-08-04T06:44:34.786000000" idx="2">
    <p:pos x="6118" y="0"/>
    <p:text>うーん、概要留守電くんの概要について説明します。留守電くんは会社の電話受け付けを自動化するサービスです。また、会社の電話番号をそのまま利用することができます。その際に NTT のボイスワープ機能を使って。
00:29
行います。
00:35
留守電くんは 24 時間受付が可能です。また。時間と場所に高速されません。留守電くんの記録は？ 残り社員間の共有が可能です。</p:text>
  </p:cm>
</p:cmLst>
</file>

<file path=ppt/comments/comment3.xml><?xml version="1.0" encoding="utf-8"?>
<p:cmLst xmlns:p="http://schemas.openxmlformats.org/presentationml/2006/main">
  <p:cm authorId="0" dt="2023-08-04T06:45:04.219000000" idx="3">
    <p:pos x="6118" y="0"/>
    <p:text>00:03
概要図の説明をします。まず、お客さん側から。電話がかかってきた時に電話の着信があります。そこで、 NTT の？ ボイスワープ機能を使って。投システムの留守電サービス留守電くんのサービスにその電話を転送します。
00:31
転送されると。音声が流れ。お客さんに対し、自動音声が流れて。音声を留守番電話を。もう入力してもらうようなああ、メッセージを流し、お客さんはそれに対し最大 1 分間の。
01:04
録音が可能になります。録音が終わると。留守電くんのシステムが。登録されたメールアドレス宛てに送られます。
01:26
メール。そのメールを開き。折り返し。お客さん側に。メールを。お客さん側にえー返答をします。なお、過去の記録として。専用ホームページが用意されており。そこにえー！ 音声と。データが。蓄積されます。
02:18</p:text>
  </p:cm>
</p:cmLst>
</file>

<file path=ppt/comments/comment4.xml><?xml version="1.0" encoding="utf-8"?>
<p:cmLst xmlns:p="http://schemas.openxmlformats.org/presentationml/2006/main">
  <p:cm authorId="0" dt="2023-08-04T06:47:59.919000000" idx="4">
    <p:pos x="6118" y="0"/>
    <p:text/>
  </p:cm>
</p:cmLst>
</file>

<file path=ppt/comments/comment5.xml><?xml version="1.0" encoding="utf-8"?>
<p:cmLst xmlns:p="http://schemas.openxmlformats.org/presentationml/2006/main">
  <p:cm authorId="0" dt="2023-08-04T06:47:59.919000000" idx="5">
    <p:pos x="6118" y="0"/>
    <p:text/>
  </p:cm>
</p:cmLst>
</file>

<file path=ppt/comments/comment6.xml><?xml version="1.0" encoding="utf-8"?>
<p:cmLst xmlns:p="http://schemas.openxmlformats.org/presentationml/2006/main">
  <p:cm authorId="0" dt="2023-08-04T06:47:59.919000000" idx="6">
    <p:pos x="6118" y="0"/>
    <p:text/>
  </p:cm>
</p:cmLst>
</file>

<file path=ppt/comments/comment7.xml><?xml version="1.0" encoding="utf-8"?>
<p:cmLst xmlns:p="http://schemas.openxmlformats.org/presentationml/2006/main">
  <p:cm authorId="0" dt="2023-08-04T06:45:34.852000000" idx="7">
    <p:pos x="6118" y="0"/>
    <p:text>00:02
留守電君のメリットについて説明します。まず大きな特徴として迷惑電位はいや不要な栄養営業電話をブロックすることができます。また！ 人を使った留守番電話。留守番電話版は不要になります。
00:31
例えば。
00:35
長年？ 電話番として店に必ず人を置かなくてはならない場合など。
00:47
留守電君も導入することにより。
00:53
扶養にすることが可能です。その場合、人件費？ の削減につながります。また！ 業務に集中して効率化する効果もおー期待できます。
01:17
留守電君により。いつかかってくるかわからない。電話を。留守電くんに任せることにより。業務の間は？
01:36
電話をの対応を。しなくても済むように。することが可能です。
01:52
次に情報共有により、社員の不正の帽子に役立てることもできます。小さな会社。ばかりでなく、大きな会社でも起こりうるうことですが。あー！ 担当者を固定することにより、電話番電話を受ける担当者が固定されることにより、その社員に情報が集中することにより、えー不正の行うリスクが高まります。
02:36
あー、その場合えー留守電くんのよりえー！ 他の会社員との情報共有が可能になるためえー他社の目が存在、他社の目の存在により不正がしにくなります。次に場所と時間の制約から解放されます。
03:09
メールがメールを受信することができれば。場所と時間に関係なく。電話を受け付けることができることにより。
03:32
過去の記録が残り閲覧可能となります。過去の大データは？
03:43
通話記録はメールとして送信されるため、メールボックスに残ります。また、作業土を説明したように専用の履歴ページがあるため、直近 1 ヶ月ですが、音声として再生することができます。これによりえー過去の？
04:07</p:text>
  </p:cm>
</p:cmLst>
</file>

<file path=ppt/comments/comment8.xml><?xml version="1.0" encoding="utf-8"?>
<p:cmLst xmlns:p="http://schemas.openxmlformats.org/presentationml/2006/main">
  <p:cm authorId="0" dt="2023-08-04T06:45:59.629000000" idx="8">
    <p:pos x="6118" y="0"/>
    <p:text>で、メリットについて。説明します。
00:10
電話がかかってきた場合に。機械音声の方。会社が用意したメッセージを機械音声が読み上げるためえーその機械音声を。嫌う顧客！ が一定数存在します。はい。次のをデメリットとしてえー！ 留守番メッセージを入れたくないえー。
00:46
お客さんの存在があります。留守番のメッセージを入れてください」という。メッセージに対し、そのまま何も入れず切ってしまう官能えー。そういうお客さんが一定する存在します。また、一部の機械損失の可能性がアーマーあります。
01:17
以上のような先ほどえー述べたような機械音声を嫌う。お客さんの存在、または留守番メッセージを入れたくないえ。お客さんのまあ存在があるため、一部の大き会損失に繋がる性はあります。また、えー留守番、メッセージを入れた後、折り返しの電話をする場合に一部のお客さんはえー？
01:49
着信拒否の設定をしている場合もあるため、掛け直ししても。お客様の質問によりえー。
02:08</p:text>
  </p:cm>
</p:cmLst>
</file>

<file path=ppt/comments/comment9.xml><?xml version="1.0" encoding="utf-8"?>
<p:cmLst xmlns:p="http://schemas.openxmlformats.org/presentationml/2006/main">
  <p:cm authorId="0" dt="2023-08-04T06:46:35.547000000" idx="9">
    <p:pos x="6118" y="0"/>
    <p:text>00:00
うーん、留守電くんの大向きと不向きについてえーご説明します。留守電くんの導入が向く場合ですが、ある程度小さな組織えーに上向くと王を考えます。えー！ また、手が離せない場合が多いなど、このようなアーバンでは活躍すると考えます。
00:36
例えばあー運転中に電話がかかってきた。または配達中に電話がかかる。ああ、例えば。えー、運転する機会が多い配達するえー機会が多い。留守にする機会が多い場合など、このような場合、留守電くんにしておけばあー、いつでもどこでも受けることができますので、えーま特に気にせずにえー運転運転したり配達したり留守にすることができます。
01:18
また、営業時間外のお受付も可能でしえー。営業時間外えー休暇中うーでもえー 24 時間上受け付けることができます。また、工事現場のなどでえー作業を行う場合などを手が離せないえー。場面が多い場合にはえーこのようなは向いてると思います。
01:52
また、最近副業をでえー本業応やりながら副業でネットビジネス、えーなどをネットショップを開店したり、えーする場合に電話を受付がなかなか難しいという場合に活用することができます。えー、あのまたえーですねえー。えー！
02:19
電話がいつなるか、あー分からないために作業に集中したい場合ま電話の応答にえーすることなく作業に集中する場合などに向くと思われます。向かない場合としては、全てのえー機会損失を伸ばしたくないという場合には向いていますね。
02:45</p:text>
  </p:cm>
</p:cmLst>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sldNum" idx="1"/>
          </p:nvPr>
        </p:nvSpPr>
        <p:spPr/>
        <p:txBody>
          <a:bodyPr/>
          <a:p>
            <a:fld id="{27EA9F45-4C43-4865-90F6-5BE57BBE424D}" type="slidenum">
              <a:t>&lt;#&gt;</a:t>
            </a:fld>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25" name="PlaceHolder 2"/>
          <p:cNvSpPr>
            <a:spLocks noGrp="1"/>
          </p:cNvSpPr>
          <p:nvPr>
            <p:ph/>
          </p:nvPr>
        </p:nvSpPr>
        <p:spPr>
          <a:xfrm>
            <a:off x="457200" y="1203480"/>
            <a:ext cx="8229240" cy="1422720"/>
          </a:xfrm>
          <a:prstGeom prst="rect">
            <a:avLst/>
          </a:prstGeom>
          <a:noFill/>
          <a:ln w="0">
            <a:noFill/>
          </a:ln>
        </p:spPr>
        <p:txBody>
          <a:bodyPr lIns="0" rIns="0" tIns="0" bIns="0" anchor="t">
            <a:normAutofit/>
          </a:bodyPr>
          <a:p>
            <a:endParaRPr b="0" lang="en-US" sz="3200" spc="-1" strike="noStrike">
              <a:latin typeface="Arial"/>
            </a:endParaRPr>
          </a:p>
        </p:txBody>
      </p:sp>
      <p:sp>
        <p:nvSpPr>
          <p:cNvPr id="26" name="PlaceHolder 3"/>
          <p:cNvSpPr>
            <a:spLocks noGrp="1"/>
          </p:cNvSpPr>
          <p:nvPr>
            <p:ph/>
          </p:nvPr>
        </p:nvSpPr>
        <p:spPr>
          <a:xfrm>
            <a:off x="457200" y="2761920"/>
            <a:ext cx="8229240" cy="1422720"/>
          </a:xfrm>
          <a:prstGeom prst="rect">
            <a:avLst/>
          </a:prstGeom>
          <a:noFill/>
          <a:ln w="0">
            <a:noFill/>
          </a:ln>
        </p:spPr>
        <p:txBody>
          <a:bodyPr lIns="0" rIns="0" tIns="0" bIns="0" anchor="t">
            <a:normAutofit/>
          </a:bodyPr>
          <a:p>
            <a:endParaRPr b="0" lang="en-US" sz="3200" spc="-1" strike="noStrike">
              <a:latin typeface="Arial"/>
            </a:endParaRPr>
          </a:p>
        </p:txBody>
      </p:sp>
      <p:sp>
        <p:nvSpPr>
          <p:cNvPr id="5" name="PlaceHolder 4"/>
          <p:cNvSpPr>
            <a:spLocks noGrp="1"/>
          </p:cNvSpPr>
          <p:nvPr>
            <p:ph type="sldNum" idx="1"/>
          </p:nvPr>
        </p:nvSpPr>
        <p:spPr/>
        <p:txBody>
          <a:bodyPr/>
          <a:p>
            <a:fld id="{DCA68D2C-A402-4186-9B14-288821388EE1}" type="slidenum">
              <a:t>&lt;#&gt;</a:t>
            </a:fld>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28"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endParaRPr b="0" lang="en-US" sz="3200" spc="-1" strike="noStrike">
              <a:latin typeface="Arial"/>
            </a:endParaRPr>
          </a:p>
        </p:txBody>
      </p:sp>
      <p:sp>
        <p:nvSpPr>
          <p:cNvPr id="29"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endParaRPr b="0" lang="en-US" sz="3200" spc="-1" strike="noStrike">
              <a:latin typeface="Arial"/>
            </a:endParaRPr>
          </a:p>
        </p:txBody>
      </p:sp>
      <p:sp>
        <p:nvSpPr>
          <p:cNvPr id="30" name="PlaceHolder 4"/>
          <p:cNvSpPr>
            <a:spLocks noGrp="1"/>
          </p:cNvSpPr>
          <p:nvPr>
            <p:ph/>
          </p:nvPr>
        </p:nvSpPr>
        <p:spPr>
          <a:xfrm>
            <a:off x="457200" y="2761920"/>
            <a:ext cx="4015800" cy="1422720"/>
          </a:xfrm>
          <a:prstGeom prst="rect">
            <a:avLst/>
          </a:prstGeom>
          <a:noFill/>
          <a:ln w="0">
            <a:noFill/>
          </a:ln>
        </p:spPr>
        <p:txBody>
          <a:bodyPr lIns="0" rIns="0" tIns="0" bIns="0" anchor="t">
            <a:normAutofit/>
          </a:bodyPr>
          <a:p>
            <a:endParaRPr b="0" lang="en-US" sz="3200" spc="-1" strike="noStrike">
              <a:latin typeface="Arial"/>
            </a:endParaRPr>
          </a:p>
        </p:txBody>
      </p:sp>
      <p:sp>
        <p:nvSpPr>
          <p:cNvPr id="31" name="PlaceHolder 5"/>
          <p:cNvSpPr>
            <a:spLocks noGrp="1"/>
          </p:cNvSpPr>
          <p:nvPr>
            <p:ph/>
          </p:nvPr>
        </p:nvSpPr>
        <p:spPr>
          <a:xfrm>
            <a:off x="4674240" y="2761920"/>
            <a:ext cx="4015800" cy="1422720"/>
          </a:xfrm>
          <a:prstGeom prst="rect">
            <a:avLst/>
          </a:prstGeom>
          <a:noFill/>
          <a:ln w="0">
            <a:noFill/>
          </a:ln>
        </p:spPr>
        <p:txBody>
          <a:bodyPr lIns="0" rIns="0" tIns="0" bIns="0" anchor="t">
            <a:normAutofit/>
          </a:bodyPr>
          <a:p>
            <a:endParaRPr b="0" lang="en-US" sz="3200" spc="-1" strike="noStrike">
              <a:latin typeface="Arial"/>
            </a:endParaRPr>
          </a:p>
        </p:txBody>
      </p:sp>
      <p:sp>
        <p:nvSpPr>
          <p:cNvPr id="7" name="PlaceHolder 6"/>
          <p:cNvSpPr>
            <a:spLocks noGrp="1"/>
          </p:cNvSpPr>
          <p:nvPr>
            <p:ph type="sldNum" idx="1"/>
          </p:nvPr>
        </p:nvSpPr>
        <p:spPr/>
        <p:txBody>
          <a:bodyPr/>
          <a:p>
            <a:fld id="{7585085B-A5BA-42D0-A93F-D229BABC3C25}" type="slidenum">
              <a:t>&lt;#&gt;</a:t>
            </a:fld>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2"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33" name="PlaceHolder 2"/>
          <p:cNvSpPr>
            <a:spLocks noGrp="1"/>
          </p:cNvSpPr>
          <p:nvPr>
            <p:ph/>
          </p:nvPr>
        </p:nvSpPr>
        <p:spPr>
          <a:xfrm>
            <a:off x="457200" y="1203480"/>
            <a:ext cx="2649600" cy="1422720"/>
          </a:xfrm>
          <a:prstGeom prst="rect">
            <a:avLst/>
          </a:prstGeom>
          <a:noFill/>
          <a:ln w="0">
            <a:noFill/>
          </a:ln>
        </p:spPr>
        <p:txBody>
          <a:bodyPr lIns="0" rIns="0" tIns="0" bIns="0" anchor="t">
            <a:normAutofit/>
          </a:bodyPr>
          <a:p>
            <a:endParaRPr b="0" lang="en-US" sz="3200" spc="-1" strike="noStrike">
              <a:latin typeface="Arial"/>
            </a:endParaRPr>
          </a:p>
        </p:txBody>
      </p:sp>
      <p:sp>
        <p:nvSpPr>
          <p:cNvPr id="34" name="PlaceHolder 3"/>
          <p:cNvSpPr>
            <a:spLocks noGrp="1"/>
          </p:cNvSpPr>
          <p:nvPr>
            <p:ph/>
          </p:nvPr>
        </p:nvSpPr>
        <p:spPr>
          <a:xfrm>
            <a:off x="3239640" y="1203480"/>
            <a:ext cx="2649600" cy="1422720"/>
          </a:xfrm>
          <a:prstGeom prst="rect">
            <a:avLst/>
          </a:prstGeom>
          <a:noFill/>
          <a:ln w="0">
            <a:noFill/>
          </a:ln>
        </p:spPr>
        <p:txBody>
          <a:bodyPr lIns="0" rIns="0" tIns="0" bIns="0" anchor="t">
            <a:normAutofit/>
          </a:bodyPr>
          <a:p>
            <a:endParaRPr b="0" lang="en-US" sz="3200" spc="-1" strike="noStrike">
              <a:latin typeface="Arial"/>
            </a:endParaRPr>
          </a:p>
        </p:txBody>
      </p:sp>
      <p:sp>
        <p:nvSpPr>
          <p:cNvPr id="35" name="PlaceHolder 4"/>
          <p:cNvSpPr>
            <a:spLocks noGrp="1"/>
          </p:cNvSpPr>
          <p:nvPr>
            <p:ph/>
          </p:nvPr>
        </p:nvSpPr>
        <p:spPr>
          <a:xfrm>
            <a:off x="6022080" y="1203480"/>
            <a:ext cx="2649600" cy="1422720"/>
          </a:xfrm>
          <a:prstGeom prst="rect">
            <a:avLst/>
          </a:prstGeom>
          <a:noFill/>
          <a:ln w="0">
            <a:noFill/>
          </a:ln>
        </p:spPr>
        <p:txBody>
          <a:bodyPr lIns="0" rIns="0" tIns="0" bIns="0" anchor="t">
            <a:normAutofit/>
          </a:bodyPr>
          <a:p>
            <a:endParaRPr b="0" lang="en-US" sz="3200" spc="-1" strike="noStrike">
              <a:latin typeface="Arial"/>
            </a:endParaRPr>
          </a:p>
        </p:txBody>
      </p:sp>
      <p:sp>
        <p:nvSpPr>
          <p:cNvPr id="36" name="PlaceHolder 5"/>
          <p:cNvSpPr>
            <a:spLocks noGrp="1"/>
          </p:cNvSpPr>
          <p:nvPr>
            <p:ph/>
          </p:nvPr>
        </p:nvSpPr>
        <p:spPr>
          <a:xfrm>
            <a:off x="457200" y="2761920"/>
            <a:ext cx="2649600" cy="1422720"/>
          </a:xfrm>
          <a:prstGeom prst="rect">
            <a:avLst/>
          </a:prstGeom>
          <a:noFill/>
          <a:ln w="0">
            <a:noFill/>
          </a:ln>
        </p:spPr>
        <p:txBody>
          <a:bodyPr lIns="0" rIns="0" tIns="0" bIns="0" anchor="t">
            <a:normAutofit/>
          </a:bodyPr>
          <a:p>
            <a:endParaRPr b="0" lang="en-US" sz="3200" spc="-1" strike="noStrike">
              <a:latin typeface="Arial"/>
            </a:endParaRPr>
          </a:p>
        </p:txBody>
      </p:sp>
      <p:sp>
        <p:nvSpPr>
          <p:cNvPr id="37" name="PlaceHolder 6"/>
          <p:cNvSpPr>
            <a:spLocks noGrp="1"/>
          </p:cNvSpPr>
          <p:nvPr>
            <p:ph/>
          </p:nvPr>
        </p:nvSpPr>
        <p:spPr>
          <a:xfrm>
            <a:off x="3239640" y="2761920"/>
            <a:ext cx="2649600" cy="1422720"/>
          </a:xfrm>
          <a:prstGeom prst="rect">
            <a:avLst/>
          </a:prstGeom>
          <a:noFill/>
          <a:ln w="0">
            <a:noFill/>
          </a:ln>
        </p:spPr>
        <p:txBody>
          <a:bodyPr lIns="0" rIns="0" tIns="0" bIns="0" anchor="t">
            <a:normAutofit/>
          </a:bodyPr>
          <a:p>
            <a:endParaRPr b="0" lang="en-US" sz="3200" spc="-1" strike="noStrike">
              <a:latin typeface="Arial"/>
            </a:endParaRPr>
          </a:p>
        </p:txBody>
      </p:sp>
      <p:sp>
        <p:nvSpPr>
          <p:cNvPr id="38" name="PlaceHolder 7"/>
          <p:cNvSpPr>
            <a:spLocks noGrp="1"/>
          </p:cNvSpPr>
          <p:nvPr>
            <p:ph/>
          </p:nvPr>
        </p:nvSpPr>
        <p:spPr>
          <a:xfrm>
            <a:off x="6022080" y="2761920"/>
            <a:ext cx="2649600" cy="1422720"/>
          </a:xfrm>
          <a:prstGeom prst="rect">
            <a:avLst/>
          </a:prstGeom>
          <a:noFill/>
          <a:ln w="0">
            <a:noFill/>
          </a:ln>
        </p:spPr>
        <p:txBody>
          <a:bodyPr lIns="0" rIns="0" tIns="0" bIns="0" anchor="t">
            <a:normAutofit/>
          </a:bodyPr>
          <a:p>
            <a:endParaRPr b="0" lang="en-US" sz="3200" spc="-1" strike="noStrike">
              <a:latin typeface="Arial"/>
            </a:endParaRPr>
          </a:p>
        </p:txBody>
      </p:sp>
      <p:sp>
        <p:nvSpPr>
          <p:cNvPr id="9" name="PlaceHolder 8"/>
          <p:cNvSpPr>
            <a:spLocks noGrp="1"/>
          </p:cNvSpPr>
          <p:nvPr>
            <p:ph type="sldNum" idx="1"/>
          </p:nvPr>
        </p:nvSpPr>
        <p:spPr/>
        <p:txBody>
          <a:bodyPr/>
          <a:p>
            <a:fld id="{00184612-04D3-498C-A139-46343F0175E1}" type="slidenum">
              <a:t>&lt;#&gt;</a:t>
            </a:fld>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sldNum" idx="2"/>
          </p:nvPr>
        </p:nvSpPr>
        <p:spPr/>
        <p:txBody>
          <a:bodyPr/>
          <a:p>
            <a:fld id="{93232612-3C22-4AA1-9CD6-9F667333BCAA}" type="slidenum">
              <a:t>&lt;#&gt;</a:t>
            </a:fld>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2"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43" name="PlaceHolder 2"/>
          <p:cNvSpPr>
            <a:spLocks noGrp="1"/>
          </p:cNvSpPr>
          <p:nvPr>
            <p:ph type="subTitle"/>
          </p:nvPr>
        </p:nvSpPr>
        <p:spPr>
          <a:xfrm>
            <a:off x="457200" y="1203480"/>
            <a:ext cx="8229240" cy="2982960"/>
          </a:xfrm>
          <a:prstGeom prst="rect">
            <a:avLst/>
          </a:prstGeom>
          <a:noFill/>
          <a:ln w="0">
            <a:noFill/>
          </a:ln>
        </p:spPr>
        <p:txBody>
          <a:bodyPr lIns="0" rIns="0" tIns="0" bIns="0" anchor="ctr">
            <a:noAutofit/>
          </a:bodyPr>
          <a:p>
            <a:pPr algn="ctr">
              <a:buNone/>
            </a:pPr>
            <a:endParaRPr b="0" lang="en-US" sz="3200" spc="-1" strike="noStrike">
              <a:latin typeface="Arial"/>
            </a:endParaRPr>
          </a:p>
        </p:txBody>
      </p:sp>
      <p:sp>
        <p:nvSpPr>
          <p:cNvPr id="4" name="PlaceHolder 3"/>
          <p:cNvSpPr>
            <a:spLocks noGrp="1"/>
          </p:cNvSpPr>
          <p:nvPr>
            <p:ph type="sldNum" idx="2"/>
          </p:nvPr>
        </p:nvSpPr>
        <p:spPr/>
        <p:txBody>
          <a:bodyPr/>
          <a:p>
            <a:fld id="{749099BD-B03C-4A79-9E2A-80197294E079}" type="slidenum">
              <a:t>&lt;#&gt;</a:t>
            </a:fld>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45" name="PlaceHolder 2"/>
          <p:cNvSpPr>
            <a:spLocks noGrp="1"/>
          </p:cNvSpPr>
          <p:nvPr>
            <p:ph/>
          </p:nvPr>
        </p:nvSpPr>
        <p:spPr>
          <a:xfrm>
            <a:off x="457200" y="1203480"/>
            <a:ext cx="8229240" cy="2982960"/>
          </a:xfrm>
          <a:prstGeom prst="rect">
            <a:avLst/>
          </a:prstGeom>
          <a:noFill/>
          <a:ln w="0">
            <a:noFill/>
          </a:ln>
        </p:spPr>
        <p:txBody>
          <a:bodyPr lIns="0" rIns="0" tIns="0" bIns="0" anchor="t">
            <a:normAutofit/>
          </a:bodyPr>
          <a:p>
            <a:endParaRPr b="0" lang="en-US" sz="3200" spc="-1" strike="noStrike">
              <a:latin typeface="Arial"/>
            </a:endParaRPr>
          </a:p>
        </p:txBody>
      </p:sp>
      <p:sp>
        <p:nvSpPr>
          <p:cNvPr id="4" name="PlaceHolder 3"/>
          <p:cNvSpPr>
            <a:spLocks noGrp="1"/>
          </p:cNvSpPr>
          <p:nvPr>
            <p:ph type="sldNum" idx="2"/>
          </p:nvPr>
        </p:nvSpPr>
        <p:spPr/>
        <p:txBody>
          <a:bodyPr/>
          <a:p>
            <a:fld id="{C734D417-57C8-4EB9-8868-052407DE8274}" type="slidenum">
              <a:t>&lt;#&gt;</a:t>
            </a:fld>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47" name="PlaceHolder 2"/>
          <p:cNvSpPr>
            <a:spLocks noGrp="1"/>
          </p:cNvSpPr>
          <p:nvPr>
            <p:ph/>
          </p:nvPr>
        </p:nvSpPr>
        <p:spPr>
          <a:xfrm>
            <a:off x="457200" y="1203480"/>
            <a:ext cx="4015800" cy="2982960"/>
          </a:xfrm>
          <a:prstGeom prst="rect">
            <a:avLst/>
          </a:prstGeom>
          <a:noFill/>
          <a:ln w="0">
            <a:noFill/>
          </a:ln>
        </p:spPr>
        <p:txBody>
          <a:bodyPr lIns="0" rIns="0" tIns="0" bIns="0" anchor="t">
            <a:normAutofit/>
          </a:bodyPr>
          <a:p>
            <a:endParaRPr b="0" lang="en-US" sz="3200" spc="-1" strike="noStrike">
              <a:latin typeface="Arial"/>
            </a:endParaRPr>
          </a:p>
        </p:txBody>
      </p:sp>
      <p:sp>
        <p:nvSpPr>
          <p:cNvPr id="48" name="PlaceHolder 3"/>
          <p:cNvSpPr>
            <a:spLocks noGrp="1"/>
          </p:cNvSpPr>
          <p:nvPr>
            <p:ph/>
          </p:nvPr>
        </p:nvSpPr>
        <p:spPr>
          <a:xfrm>
            <a:off x="4674240" y="1203480"/>
            <a:ext cx="4015800" cy="2982960"/>
          </a:xfrm>
          <a:prstGeom prst="rect">
            <a:avLst/>
          </a:prstGeom>
          <a:noFill/>
          <a:ln w="0">
            <a:noFill/>
          </a:ln>
        </p:spPr>
        <p:txBody>
          <a:bodyPr lIns="0" rIns="0" tIns="0" bIns="0" anchor="t">
            <a:normAutofit/>
          </a:bodyPr>
          <a:p>
            <a:endParaRPr b="0" lang="en-US" sz="3200" spc="-1" strike="noStrike">
              <a:latin typeface="Arial"/>
            </a:endParaRPr>
          </a:p>
        </p:txBody>
      </p:sp>
      <p:sp>
        <p:nvSpPr>
          <p:cNvPr id="5" name="PlaceHolder 4"/>
          <p:cNvSpPr>
            <a:spLocks noGrp="1"/>
          </p:cNvSpPr>
          <p:nvPr>
            <p:ph type="sldNum" idx="2"/>
          </p:nvPr>
        </p:nvSpPr>
        <p:spPr/>
        <p:txBody>
          <a:bodyPr/>
          <a:p>
            <a:fld id="{85934960-5D13-43D3-81B5-AD666E7F930D}" type="slidenum">
              <a:t>&lt;#&gt;</a:t>
            </a:fld>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49"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3" name="PlaceHolder 2"/>
          <p:cNvSpPr>
            <a:spLocks noGrp="1"/>
          </p:cNvSpPr>
          <p:nvPr>
            <p:ph type="sldNum" idx="2"/>
          </p:nvPr>
        </p:nvSpPr>
        <p:spPr/>
        <p:txBody>
          <a:bodyPr/>
          <a:p>
            <a:fld id="{96517859-4ABD-4500-8EF5-C652B0BA06CC}" type="slidenum">
              <a:t>&lt;#&gt;</a:t>
            </a:fld>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0" name="PlaceHolder 1"/>
          <p:cNvSpPr>
            <a:spLocks noGrp="1"/>
          </p:cNvSpPr>
          <p:nvPr>
            <p:ph type="subTitle"/>
          </p:nvPr>
        </p:nvSpPr>
        <p:spPr>
          <a:xfrm>
            <a:off x="457200" y="205200"/>
            <a:ext cx="8229240" cy="3981240"/>
          </a:xfrm>
          <a:prstGeom prst="rect">
            <a:avLst/>
          </a:prstGeom>
          <a:noFill/>
          <a:ln w="0">
            <a:noFill/>
          </a:ln>
        </p:spPr>
        <p:txBody>
          <a:bodyPr lIns="0" rIns="0" tIns="0" bIns="0" anchor="ctr">
            <a:noAutofit/>
          </a:bodyPr>
          <a:p>
            <a:pPr algn="ctr">
              <a:buNone/>
            </a:pPr>
            <a:endParaRPr b="0" lang="en-US" sz="3200" spc="-1" strike="noStrike">
              <a:latin typeface="Arial"/>
            </a:endParaRPr>
          </a:p>
        </p:txBody>
      </p:sp>
      <p:sp>
        <p:nvSpPr>
          <p:cNvPr id="3" name="PlaceHolder 2"/>
          <p:cNvSpPr>
            <a:spLocks noGrp="1"/>
          </p:cNvSpPr>
          <p:nvPr>
            <p:ph type="sldNum" idx="2"/>
          </p:nvPr>
        </p:nvSpPr>
        <p:spPr/>
        <p:txBody>
          <a:bodyPr/>
          <a:p>
            <a:fld id="{D66D3F2D-0D54-43F8-A221-6BA371E90CD0}" type="slidenum">
              <a:t>&lt;#&gt;</a:t>
            </a:fld>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52"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endParaRPr b="0" lang="en-US" sz="3200" spc="-1" strike="noStrike">
              <a:latin typeface="Arial"/>
            </a:endParaRPr>
          </a:p>
        </p:txBody>
      </p:sp>
      <p:sp>
        <p:nvSpPr>
          <p:cNvPr id="53" name="PlaceHolder 3"/>
          <p:cNvSpPr>
            <a:spLocks noGrp="1"/>
          </p:cNvSpPr>
          <p:nvPr>
            <p:ph/>
          </p:nvPr>
        </p:nvSpPr>
        <p:spPr>
          <a:xfrm>
            <a:off x="4674240" y="1203480"/>
            <a:ext cx="4015800" cy="2982960"/>
          </a:xfrm>
          <a:prstGeom prst="rect">
            <a:avLst/>
          </a:prstGeom>
          <a:noFill/>
          <a:ln w="0">
            <a:noFill/>
          </a:ln>
        </p:spPr>
        <p:txBody>
          <a:bodyPr lIns="0" rIns="0" tIns="0" bIns="0" anchor="t">
            <a:normAutofit/>
          </a:bodyPr>
          <a:p>
            <a:endParaRPr b="0" lang="en-US" sz="3200" spc="-1" strike="noStrike">
              <a:latin typeface="Arial"/>
            </a:endParaRPr>
          </a:p>
        </p:txBody>
      </p:sp>
      <p:sp>
        <p:nvSpPr>
          <p:cNvPr id="54" name="PlaceHolder 4"/>
          <p:cNvSpPr>
            <a:spLocks noGrp="1"/>
          </p:cNvSpPr>
          <p:nvPr>
            <p:ph/>
          </p:nvPr>
        </p:nvSpPr>
        <p:spPr>
          <a:xfrm>
            <a:off x="457200" y="2761920"/>
            <a:ext cx="4015800" cy="1422720"/>
          </a:xfrm>
          <a:prstGeom prst="rect">
            <a:avLst/>
          </a:prstGeom>
          <a:noFill/>
          <a:ln w="0">
            <a:noFill/>
          </a:ln>
        </p:spPr>
        <p:txBody>
          <a:bodyPr lIns="0" rIns="0" tIns="0" bIns="0" anchor="t">
            <a:normAutofit/>
          </a:bodyPr>
          <a:p>
            <a:endParaRPr b="0" lang="en-US" sz="3200" spc="-1" strike="noStrike">
              <a:latin typeface="Arial"/>
            </a:endParaRPr>
          </a:p>
        </p:txBody>
      </p:sp>
      <p:sp>
        <p:nvSpPr>
          <p:cNvPr id="6" name="PlaceHolder 5"/>
          <p:cNvSpPr>
            <a:spLocks noGrp="1"/>
          </p:cNvSpPr>
          <p:nvPr>
            <p:ph type="sldNum" idx="2"/>
          </p:nvPr>
        </p:nvSpPr>
        <p:spPr/>
        <p:txBody>
          <a:bodyPr/>
          <a:p>
            <a:fld id="{ECD64448-2BE3-435D-9FEB-911E1E372280}" type="slidenum">
              <a:t>&lt;#&gt;</a:t>
            </a:fld>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4" name="PlaceHolder 2"/>
          <p:cNvSpPr>
            <a:spLocks noGrp="1"/>
          </p:cNvSpPr>
          <p:nvPr>
            <p:ph type="subTitle"/>
          </p:nvPr>
        </p:nvSpPr>
        <p:spPr>
          <a:xfrm>
            <a:off x="457200" y="1203480"/>
            <a:ext cx="8229240" cy="2982960"/>
          </a:xfrm>
          <a:prstGeom prst="rect">
            <a:avLst/>
          </a:prstGeom>
          <a:noFill/>
          <a:ln w="0">
            <a:noFill/>
          </a:ln>
        </p:spPr>
        <p:txBody>
          <a:bodyPr lIns="0" rIns="0" tIns="0" bIns="0" anchor="ctr">
            <a:noAutofit/>
          </a:bodyPr>
          <a:p>
            <a:pPr algn="ctr">
              <a:buNone/>
            </a:pPr>
            <a:endParaRPr b="0" lang="en-US" sz="3200" spc="-1" strike="noStrike">
              <a:latin typeface="Arial"/>
            </a:endParaRPr>
          </a:p>
        </p:txBody>
      </p:sp>
      <p:sp>
        <p:nvSpPr>
          <p:cNvPr id="4" name="PlaceHolder 3"/>
          <p:cNvSpPr>
            <a:spLocks noGrp="1"/>
          </p:cNvSpPr>
          <p:nvPr>
            <p:ph type="sldNum" idx="1"/>
          </p:nvPr>
        </p:nvSpPr>
        <p:spPr/>
        <p:txBody>
          <a:bodyPr/>
          <a:p>
            <a:fld id="{82E43953-D5C6-4522-8312-1CF9335B003A}" type="slidenum">
              <a:t>&lt;#&gt;</a:t>
            </a:fld>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56" name="PlaceHolder 2"/>
          <p:cNvSpPr>
            <a:spLocks noGrp="1"/>
          </p:cNvSpPr>
          <p:nvPr>
            <p:ph/>
          </p:nvPr>
        </p:nvSpPr>
        <p:spPr>
          <a:xfrm>
            <a:off x="457200" y="1203480"/>
            <a:ext cx="4015800" cy="2982960"/>
          </a:xfrm>
          <a:prstGeom prst="rect">
            <a:avLst/>
          </a:prstGeom>
          <a:noFill/>
          <a:ln w="0">
            <a:noFill/>
          </a:ln>
        </p:spPr>
        <p:txBody>
          <a:bodyPr lIns="0" rIns="0" tIns="0" bIns="0" anchor="t">
            <a:normAutofit/>
          </a:bodyPr>
          <a:p>
            <a:endParaRPr b="0" lang="en-US" sz="3200" spc="-1" strike="noStrike">
              <a:latin typeface="Arial"/>
            </a:endParaRPr>
          </a:p>
        </p:txBody>
      </p:sp>
      <p:sp>
        <p:nvSpPr>
          <p:cNvPr id="57"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endParaRPr b="0" lang="en-US" sz="3200" spc="-1" strike="noStrike">
              <a:latin typeface="Arial"/>
            </a:endParaRPr>
          </a:p>
        </p:txBody>
      </p:sp>
      <p:sp>
        <p:nvSpPr>
          <p:cNvPr id="58" name="PlaceHolder 4"/>
          <p:cNvSpPr>
            <a:spLocks noGrp="1"/>
          </p:cNvSpPr>
          <p:nvPr>
            <p:ph/>
          </p:nvPr>
        </p:nvSpPr>
        <p:spPr>
          <a:xfrm>
            <a:off x="4674240" y="2761920"/>
            <a:ext cx="4015800" cy="1422720"/>
          </a:xfrm>
          <a:prstGeom prst="rect">
            <a:avLst/>
          </a:prstGeom>
          <a:noFill/>
          <a:ln w="0">
            <a:noFill/>
          </a:ln>
        </p:spPr>
        <p:txBody>
          <a:bodyPr lIns="0" rIns="0" tIns="0" bIns="0" anchor="t">
            <a:normAutofit/>
          </a:bodyPr>
          <a:p>
            <a:endParaRPr b="0" lang="en-US" sz="3200" spc="-1" strike="noStrike">
              <a:latin typeface="Arial"/>
            </a:endParaRPr>
          </a:p>
        </p:txBody>
      </p:sp>
      <p:sp>
        <p:nvSpPr>
          <p:cNvPr id="6" name="PlaceHolder 5"/>
          <p:cNvSpPr>
            <a:spLocks noGrp="1"/>
          </p:cNvSpPr>
          <p:nvPr>
            <p:ph type="sldNum" idx="2"/>
          </p:nvPr>
        </p:nvSpPr>
        <p:spPr/>
        <p:txBody>
          <a:bodyPr/>
          <a:p>
            <a:fld id="{B8DB7053-48CF-4895-B39F-E201A2156E7E}" type="slidenum">
              <a:t>&lt;#&gt;</a:t>
            </a:fld>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60"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endParaRPr b="0" lang="en-US" sz="3200" spc="-1" strike="noStrike">
              <a:latin typeface="Arial"/>
            </a:endParaRPr>
          </a:p>
        </p:txBody>
      </p:sp>
      <p:sp>
        <p:nvSpPr>
          <p:cNvPr id="61"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endParaRPr b="0" lang="en-US" sz="3200" spc="-1" strike="noStrike">
              <a:latin typeface="Arial"/>
            </a:endParaRPr>
          </a:p>
        </p:txBody>
      </p:sp>
      <p:sp>
        <p:nvSpPr>
          <p:cNvPr id="62" name="PlaceHolder 4"/>
          <p:cNvSpPr>
            <a:spLocks noGrp="1"/>
          </p:cNvSpPr>
          <p:nvPr>
            <p:ph/>
          </p:nvPr>
        </p:nvSpPr>
        <p:spPr>
          <a:xfrm>
            <a:off x="457200" y="2761920"/>
            <a:ext cx="8229240" cy="1422720"/>
          </a:xfrm>
          <a:prstGeom prst="rect">
            <a:avLst/>
          </a:prstGeom>
          <a:noFill/>
          <a:ln w="0">
            <a:noFill/>
          </a:ln>
        </p:spPr>
        <p:txBody>
          <a:bodyPr lIns="0" rIns="0" tIns="0" bIns="0" anchor="t">
            <a:normAutofit/>
          </a:bodyPr>
          <a:p>
            <a:endParaRPr b="0" lang="en-US" sz="3200" spc="-1" strike="noStrike">
              <a:latin typeface="Arial"/>
            </a:endParaRPr>
          </a:p>
        </p:txBody>
      </p:sp>
      <p:sp>
        <p:nvSpPr>
          <p:cNvPr id="6" name="PlaceHolder 5"/>
          <p:cNvSpPr>
            <a:spLocks noGrp="1"/>
          </p:cNvSpPr>
          <p:nvPr>
            <p:ph type="sldNum" idx="2"/>
          </p:nvPr>
        </p:nvSpPr>
        <p:spPr/>
        <p:txBody>
          <a:bodyPr/>
          <a:p>
            <a:fld id="{C178029B-679D-4080-BE59-FE143545DA13}" type="slidenum">
              <a:t>&lt;#&gt;</a:t>
            </a:fld>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64" name="PlaceHolder 2"/>
          <p:cNvSpPr>
            <a:spLocks noGrp="1"/>
          </p:cNvSpPr>
          <p:nvPr>
            <p:ph/>
          </p:nvPr>
        </p:nvSpPr>
        <p:spPr>
          <a:xfrm>
            <a:off x="457200" y="1203480"/>
            <a:ext cx="8229240" cy="1422720"/>
          </a:xfrm>
          <a:prstGeom prst="rect">
            <a:avLst/>
          </a:prstGeom>
          <a:noFill/>
          <a:ln w="0">
            <a:noFill/>
          </a:ln>
        </p:spPr>
        <p:txBody>
          <a:bodyPr lIns="0" rIns="0" tIns="0" bIns="0" anchor="t">
            <a:normAutofit/>
          </a:bodyPr>
          <a:p>
            <a:endParaRPr b="0" lang="en-US" sz="3200" spc="-1" strike="noStrike">
              <a:latin typeface="Arial"/>
            </a:endParaRPr>
          </a:p>
        </p:txBody>
      </p:sp>
      <p:sp>
        <p:nvSpPr>
          <p:cNvPr id="65" name="PlaceHolder 3"/>
          <p:cNvSpPr>
            <a:spLocks noGrp="1"/>
          </p:cNvSpPr>
          <p:nvPr>
            <p:ph/>
          </p:nvPr>
        </p:nvSpPr>
        <p:spPr>
          <a:xfrm>
            <a:off x="457200" y="2761920"/>
            <a:ext cx="8229240" cy="1422720"/>
          </a:xfrm>
          <a:prstGeom prst="rect">
            <a:avLst/>
          </a:prstGeom>
          <a:noFill/>
          <a:ln w="0">
            <a:noFill/>
          </a:ln>
        </p:spPr>
        <p:txBody>
          <a:bodyPr lIns="0" rIns="0" tIns="0" bIns="0" anchor="t">
            <a:normAutofit/>
          </a:bodyPr>
          <a:p>
            <a:endParaRPr b="0" lang="en-US" sz="3200" spc="-1" strike="noStrike">
              <a:latin typeface="Arial"/>
            </a:endParaRPr>
          </a:p>
        </p:txBody>
      </p:sp>
      <p:sp>
        <p:nvSpPr>
          <p:cNvPr id="5" name="PlaceHolder 4"/>
          <p:cNvSpPr>
            <a:spLocks noGrp="1"/>
          </p:cNvSpPr>
          <p:nvPr>
            <p:ph type="sldNum" idx="2"/>
          </p:nvPr>
        </p:nvSpPr>
        <p:spPr/>
        <p:txBody>
          <a:bodyPr/>
          <a:p>
            <a:fld id="{7149BD3B-6290-4D62-BDA2-AC409C2B7737}" type="slidenum">
              <a:t>&lt;#&gt;</a:t>
            </a:fld>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67"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endParaRPr b="0" lang="en-US" sz="3200" spc="-1" strike="noStrike">
              <a:latin typeface="Arial"/>
            </a:endParaRPr>
          </a:p>
        </p:txBody>
      </p:sp>
      <p:sp>
        <p:nvSpPr>
          <p:cNvPr id="68"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endParaRPr b="0" lang="en-US" sz="3200" spc="-1" strike="noStrike">
              <a:latin typeface="Arial"/>
            </a:endParaRPr>
          </a:p>
        </p:txBody>
      </p:sp>
      <p:sp>
        <p:nvSpPr>
          <p:cNvPr id="69" name="PlaceHolder 4"/>
          <p:cNvSpPr>
            <a:spLocks noGrp="1"/>
          </p:cNvSpPr>
          <p:nvPr>
            <p:ph/>
          </p:nvPr>
        </p:nvSpPr>
        <p:spPr>
          <a:xfrm>
            <a:off x="457200" y="2761920"/>
            <a:ext cx="4015800" cy="1422720"/>
          </a:xfrm>
          <a:prstGeom prst="rect">
            <a:avLst/>
          </a:prstGeom>
          <a:noFill/>
          <a:ln w="0">
            <a:noFill/>
          </a:ln>
        </p:spPr>
        <p:txBody>
          <a:bodyPr lIns="0" rIns="0" tIns="0" bIns="0" anchor="t">
            <a:normAutofit/>
          </a:bodyPr>
          <a:p>
            <a:endParaRPr b="0" lang="en-US" sz="3200" spc="-1" strike="noStrike">
              <a:latin typeface="Arial"/>
            </a:endParaRPr>
          </a:p>
        </p:txBody>
      </p:sp>
      <p:sp>
        <p:nvSpPr>
          <p:cNvPr id="70" name="PlaceHolder 5"/>
          <p:cNvSpPr>
            <a:spLocks noGrp="1"/>
          </p:cNvSpPr>
          <p:nvPr>
            <p:ph/>
          </p:nvPr>
        </p:nvSpPr>
        <p:spPr>
          <a:xfrm>
            <a:off x="4674240" y="2761920"/>
            <a:ext cx="4015800" cy="1422720"/>
          </a:xfrm>
          <a:prstGeom prst="rect">
            <a:avLst/>
          </a:prstGeom>
          <a:noFill/>
          <a:ln w="0">
            <a:noFill/>
          </a:ln>
        </p:spPr>
        <p:txBody>
          <a:bodyPr lIns="0" rIns="0" tIns="0" bIns="0" anchor="t">
            <a:normAutofit/>
          </a:bodyPr>
          <a:p>
            <a:endParaRPr b="0" lang="en-US" sz="3200" spc="-1" strike="noStrike">
              <a:latin typeface="Arial"/>
            </a:endParaRPr>
          </a:p>
        </p:txBody>
      </p:sp>
      <p:sp>
        <p:nvSpPr>
          <p:cNvPr id="7" name="PlaceHolder 6"/>
          <p:cNvSpPr>
            <a:spLocks noGrp="1"/>
          </p:cNvSpPr>
          <p:nvPr>
            <p:ph type="sldNum" idx="2"/>
          </p:nvPr>
        </p:nvSpPr>
        <p:spPr/>
        <p:txBody>
          <a:bodyPr/>
          <a:p>
            <a:fld id="{4D0DEB30-A313-4A87-BB6D-405577696536}" type="slidenum">
              <a:t>&lt;#&gt;</a:t>
            </a:fld>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72" name="PlaceHolder 2"/>
          <p:cNvSpPr>
            <a:spLocks noGrp="1"/>
          </p:cNvSpPr>
          <p:nvPr>
            <p:ph/>
          </p:nvPr>
        </p:nvSpPr>
        <p:spPr>
          <a:xfrm>
            <a:off x="457200" y="1203480"/>
            <a:ext cx="2649600" cy="1422720"/>
          </a:xfrm>
          <a:prstGeom prst="rect">
            <a:avLst/>
          </a:prstGeom>
          <a:noFill/>
          <a:ln w="0">
            <a:noFill/>
          </a:ln>
        </p:spPr>
        <p:txBody>
          <a:bodyPr lIns="0" rIns="0" tIns="0" bIns="0" anchor="t">
            <a:normAutofit/>
          </a:bodyPr>
          <a:p>
            <a:endParaRPr b="0" lang="en-US" sz="3200" spc="-1" strike="noStrike">
              <a:latin typeface="Arial"/>
            </a:endParaRPr>
          </a:p>
        </p:txBody>
      </p:sp>
      <p:sp>
        <p:nvSpPr>
          <p:cNvPr id="73" name="PlaceHolder 3"/>
          <p:cNvSpPr>
            <a:spLocks noGrp="1"/>
          </p:cNvSpPr>
          <p:nvPr>
            <p:ph/>
          </p:nvPr>
        </p:nvSpPr>
        <p:spPr>
          <a:xfrm>
            <a:off x="3239640" y="1203480"/>
            <a:ext cx="2649600" cy="1422720"/>
          </a:xfrm>
          <a:prstGeom prst="rect">
            <a:avLst/>
          </a:prstGeom>
          <a:noFill/>
          <a:ln w="0">
            <a:noFill/>
          </a:ln>
        </p:spPr>
        <p:txBody>
          <a:bodyPr lIns="0" rIns="0" tIns="0" bIns="0" anchor="t">
            <a:normAutofit/>
          </a:bodyPr>
          <a:p>
            <a:endParaRPr b="0" lang="en-US" sz="3200" spc="-1" strike="noStrike">
              <a:latin typeface="Arial"/>
            </a:endParaRPr>
          </a:p>
        </p:txBody>
      </p:sp>
      <p:sp>
        <p:nvSpPr>
          <p:cNvPr id="74" name="PlaceHolder 4"/>
          <p:cNvSpPr>
            <a:spLocks noGrp="1"/>
          </p:cNvSpPr>
          <p:nvPr>
            <p:ph/>
          </p:nvPr>
        </p:nvSpPr>
        <p:spPr>
          <a:xfrm>
            <a:off x="6022080" y="1203480"/>
            <a:ext cx="2649600" cy="1422720"/>
          </a:xfrm>
          <a:prstGeom prst="rect">
            <a:avLst/>
          </a:prstGeom>
          <a:noFill/>
          <a:ln w="0">
            <a:noFill/>
          </a:ln>
        </p:spPr>
        <p:txBody>
          <a:bodyPr lIns="0" rIns="0" tIns="0" bIns="0" anchor="t">
            <a:normAutofit/>
          </a:bodyPr>
          <a:p>
            <a:endParaRPr b="0" lang="en-US" sz="3200" spc="-1" strike="noStrike">
              <a:latin typeface="Arial"/>
            </a:endParaRPr>
          </a:p>
        </p:txBody>
      </p:sp>
      <p:sp>
        <p:nvSpPr>
          <p:cNvPr id="75" name="PlaceHolder 5"/>
          <p:cNvSpPr>
            <a:spLocks noGrp="1"/>
          </p:cNvSpPr>
          <p:nvPr>
            <p:ph/>
          </p:nvPr>
        </p:nvSpPr>
        <p:spPr>
          <a:xfrm>
            <a:off x="457200" y="2761920"/>
            <a:ext cx="2649600" cy="1422720"/>
          </a:xfrm>
          <a:prstGeom prst="rect">
            <a:avLst/>
          </a:prstGeom>
          <a:noFill/>
          <a:ln w="0">
            <a:noFill/>
          </a:ln>
        </p:spPr>
        <p:txBody>
          <a:bodyPr lIns="0" rIns="0" tIns="0" bIns="0" anchor="t">
            <a:normAutofit/>
          </a:bodyPr>
          <a:p>
            <a:endParaRPr b="0" lang="en-US" sz="3200" spc="-1" strike="noStrike">
              <a:latin typeface="Arial"/>
            </a:endParaRPr>
          </a:p>
        </p:txBody>
      </p:sp>
      <p:sp>
        <p:nvSpPr>
          <p:cNvPr id="76" name="PlaceHolder 6"/>
          <p:cNvSpPr>
            <a:spLocks noGrp="1"/>
          </p:cNvSpPr>
          <p:nvPr>
            <p:ph/>
          </p:nvPr>
        </p:nvSpPr>
        <p:spPr>
          <a:xfrm>
            <a:off x="3239640" y="2761920"/>
            <a:ext cx="2649600" cy="1422720"/>
          </a:xfrm>
          <a:prstGeom prst="rect">
            <a:avLst/>
          </a:prstGeom>
          <a:noFill/>
          <a:ln w="0">
            <a:noFill/>
          </a:ln>
        </p:spPr>
        <p:txBody>
          <a:bodyPr lIns="0" rIns="0" tIns="0" bIns="0" anchor="t">
            <a:normAutofit/>
          </a:bodyPr>
          <a:p>
            <a:endParaRPr b="0" lang="en-US" sz="3200" spc="-1" strike="noStrike">
              <a:latin typeface="Arial"/>
            </a:endParaRPr>
          </a:p>
        </p:txBody>
      </p:sp>
      <p:sp>
        <p:nvSpPr>
          <p:cNvPr id="77" name="PlaceHolder 7"/>
          <p:cNvSpPr>
            <a:spLocks noGrp="1"/>
          </p:cNvSpPr>
          <p:nvPr>
            <p:ph/>
          </p:nvPr>
        </p:nvSpPr>
        <p:spPr>
          <a:xfrm>
            <a:off x="6022080" y="2761920"/>
            <a:ext cx="2649600" cy="1422720"/>
          </a:xfrm>
          <a:prstGeom prst="rect">
            <a:avLst/>
          </a:prstGeom>
          <a:noFill/>
          <a:ln w="0">
            <a:noFill/>
          </a:ln>
        </p:spPr>
        <p:txBody>
          <a:bodyPr lIns="0" rIns="0" tIns="0" bIns="0" anchor="t">
            <a:normAutofit/>
          </a:bodyPr>
          <a:p>
            <a:endParaRPr b="0" lang="en-US" sz="3200" spc="-1" strike="noStrike">
              <a:latin typeface="Arial"/>
            </a:endParaRPr>
          </a:p>
        </p:txBody>
      </p:sp>
      <p:sp>
        <p:nvSpPr>
          <p:cNvPr id="9" name="PlaceHolder 8"/>
          <p:cNvSpPr>
            <a:spLocks noGrp="1"/>
          </p:cNvSpPr>
          <p:nvPr>
            <p:ph type="sldNum" idx="2"/>
          </p:nvPr>
        </p:nvSpPr>
        <p:spPr/>
        <p:txBody>
          <a:bodyPr/>
          <a:p>
            <a:fld id="{CE7F631D-4E0B-400E-96F5-AD8A4301C6BB}" type="slidenum">
              <a:t>&lt;#&gt;</a:t>
            </a:fld>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6" name="PlaceHolder 2"/>
          <p:cNvSpPr>
            <a:spLocks noGrp="1"/>
          </p:cNvSpPr>
          <p:nvPr>
            <p:ph/>
          </p:nvPr>
        </p:nvSpPr>
        <p:spPr>
          <a:xfrm>
            <a:off x="457200" y="1203480"/>
            <a:ext cx="8229240" cy="2982960"/>
          </a:xfrm>
          <a:prstGeom prst="rect">
            <a:avLst/>
          </a:prstGeom>
          <a:noFill/>
          <a:ln w="0">
            <a:noFill/>
          </a:ln>
        </p:spPr>
        <p:txBody>
          <a:bodyPr lIns="0" rIns="0" tIns="0" bIns="0" anchor="t">
            <a:normAutofit/>
          </a:bodyPr>
          <a:p>
            <a:endParaRPr b="0" lang="en-US" sz="3200" spc="-1" strike="noStrike">
              <a:latin typeface="Arial"/>
            </a:endParaRPr>
          </a:p>
        </p:txBody>
      </p:sp>
      <p:sp>
        <p:nvSpPr>
          <p:cNvPr id="4" name="PlaceHolder 3"/>
          <p:cNvSpPr>
            <a:spLocks noGrp="1"/>
          </p:cNvSpPr>
          <p:nvPr>
            <p:ph type="sldNum" idx="1"/>
          </p:nvPr>
        </p:nvSpPr>
        <p:spPr/>
        <p:txBody>
          <a:bodyPr/>
          <a:p>
            <a:fld id="{7B998058-772E-4136-A604-493582064944}" type="slidenum">
              <a:t>&lt;#&gt;</a:t>
            </a:fld>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8" name="PlaceHolder 2"/>
          <p:cNvSpPr>
            <a:spLocks noGrp="1"/>
          </p:cNvSpPr>
          <p:nvPr>
            <p:ph/>
          </p:nvPr>
        </p:nvSpPr>
        <p:spPr>
          <a:xfrm>
            <a:off x="457200" y="1203480"/>
            <a:ext cx="4015800" cy="2982960"/>
          </a:xfrm>
          <a:prstGeom prst="rect">
            <a:avLst/>
          </a:prstGeom>
          <a:noFill/>
          <a:ln w="0">
            <a:noFill/>
          </a:ln>
        </p:spPr>
        <p:txBody>
          <a:bodyPr lIns="0" rIns="0" tIns="0" bIns="0" anchor="t">
            <a:normAutofit/>
          </a:bodyPr>
          <a:p>
            <a:endParaRPr b="0" lang="en-US" sz="3200" spc="-1" strike="noStrike">
              <a:latin typeface="Arial"/>
            </a:endParaRPr>
          </a:p>
        </p:txBody>
      </p:sp>
      <p:sp>
        <p:nvSpPr>
          <p:cNvPr id="9" name="PlaceHolder 3"/>
          <p:cNvSpPr>
            <a:spLocks noGrp="1"/>
          </p:cNvSpPr>
          <p:nvPr>
            <p:ph/>
          </p:nvPr>
        </p:nvSpPr>
        <p:spPr>
          <a:xfrm>
            <a:off x="4674240" y="1203480"/>
            <a:ext cx="4015800" cy="2982960"/>
          </a:xfrm>
          <a:prstGeom prst="rect">
            <a:avLst/>
          </a:prstGeom>
          <a:noFill/>
          <a:ln w="0">
            <a:noFill/>
          </a:ln>
        </p:spPr>
        <p:txBody>
          <a:bodyPr lIns="0" rIns="0" tIns="0" bIns="0" anchor="t">
            <a:normAutofit/>
          </a:bodyPr>
          <a:p>
            <a:endParaRPr b="0" lang="en-US" sz="3200" spc="-1" strike="noStrike">
              <a:latin typeface="Arial"/>
            </a:endParaRPr>
          </a:p>
        </p:txBody>
      </p:sp>
      <p:sp>
        <p:nvSpPr>
          <p:cNvPr id="5" name="PlaceHolder 4"/>
          <p:cNvSpPr>
            <a:spLocks noGrp="1"/>
          </p:cNvSpPr>
          <p:nvPr>
            <p:ph type="sldNum" idx="1"/>
          </p:nvPr>
        </p:nvSpPr>
        <p:spPr/>
        <p:txBody>
          <a:bodyPr/>
          <a:p>
            <a:fld id="{FDE965D8-9684-44C7-8A41-995238E75CA6}" type="slidenum">
              <a:t>&lt;#&gt;</a:t>
            </a:fld>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3" name="PlaceHolder 2"/>
          <p:cNvSpPr>
            <a:spLocks noGrp="1"/>
          </p:cNvSpPr>
          <p:nvPr>
            <p:ph type="sldNum" idx="1"/>
          </p:nvPr>
        </p:nvSpPr>
        <p:spPr/>
        <p:txBody>
          <a:bodyPr/>
          <a:p>
            <a:fld id="{ACAD460E-7DCE-4A5D-87BC-16E70BF62B70}" type="slidenum">
              <a:t>&lt;#&gt;</a:t>
            </a:fld>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1" name="PlaceHolder 1"/>
          <p:cNvSpPr>
            <a:spLocks noGrp="1"/>
          </p:cNvSpPr>
          <p:nvPr>
            <p:ph type="subTitle"/>
          </p:nvPr>
        </p:nvSpPr>
        <p:spPr>
          <a:xfrm>
            <a:off x="457200" y="205200"/>
            <a:ext cx="8229240" cy="3981240"/>
          </a:xfrm>
          <a:prstGeom prst="rect">
            <a:avLst/>
          </a:prstGeom>
          <a:noFill/>
          <a:ln w="0">
            <a:noFill/>
          </a:ln>
        </p:spPr>
        <p:txBody>
          <a:bodyPr lIns="0" rIns="0" tIns="0" bIns="0" anchor="ctr">
            <a:noAutofit/>
          </a:bodyPr>
          <a:p>
            <a:pPr algn="ctr">
              <a:buNone/>
            </a:pPr>
            <a:endParaRPr b="0" lang="en-US" sz="3200" spc="-1" strike="noStrike">
              <a:latin typeface="Arial"/>
            </a:endParaRPr>
          </a:p>
        </p:txBody>
      </p:sp>
      <p:sp>
        <p:nvSpPr>
          <p:cNvPr id="3" name="PlaceHolder 2"/>
          <p:cNvSpPr>
            <a:spLocks noGrp="1"/>
          </p:cNvSpPr>
          <p:nvPr>
            <p:ph type="sldNum" idx="1"/>
          </p:nvPr>
        </p:nvSpPr>
        <p:spPr/>
        <p:txBody>
          <a:bodyPr/>
          <a:p>
            <a:fld id="{1DC0DDD4-67DF-40CF-A24F-DA25152C1603}" type="slidenum">
              <a:t>&lt;#&gt;</a:t>
            </a:fld>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13"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endParaRPr b="0" lang="en-US" sz="3200" spc="-1" strike="noStrike">
              <a:latin typeface="Arial"/>
            </a:endParaRPr>
          </a:p>
        </p:txBody>
      </p:sp>
      <p:sp>
        <p:nvSpPr>
          <p:cNvPr id="14" name="PlaceHolder 3"/>
          <p:cNvSpPr>
            <a:spLocks noGrp="1"/>
          </p:cNvSpPr>
          <p:nvPr>
            <p:ph/>
          </p:nvPr>
        </p:nvSpPr>
        <p:spPr>
          <a:xfrm>
            <a:off x="4674240" y="1203480"/>
            <a:ext cx="4015800" cy="2982960"/>
          </a:xfrm>
          <a:prstGeom prst="rect">
            <a:avLst/>
          </a:prstGeom>
          <a:noFill/>
          <a:ln w="0">
            <a:noFill/>
          </a:ln>
        </p:spPr>
        <p:txBody>
          <a:bodyPr lIns="0" rIns="0" tIns="0" bIns="0" anchor="t">
            <a:normAutofit/>
          </a:bodyPr>
          <a:p>
            <a:endParaRPr b="0" lang="en-US" sz="3200" spc="-1" strike="noStrike">
              <a:latin typeface="Arial"/>
            </a:endParaRPr>
          </a:p>
        </p:txBody>
      </p:sp>
      <p:sp>
        <p:nvSpPr>
          <p:cNvPr id="15" name="PlaceHolder 4"/>
          <p:cNvSpPr>
            <a:spLocks noGrp="1"/>
          </p:cNvSpPr>
          <p:nvPr>
            <p:ph/>
          </p:nvPr>
        </p:nvSpPr>
        <p:spPr>
          <a:xfrm>
            <a:off x="457200" y="2761920"/>
            <a:ext cx="4015800" cy="1422720"/>
          </a:xfrm>
          <a:prstGeom prst="rect">
            <a:avLst/>
          </a:prstGeom>
          <a:noFill/>
          <a:ln w="0">
            <a:noFill/>
          </a:ln>
        </p:spPr>
        <p:txBody>
          <a:bodyPr lIns="0" rIns="0" tIns="0" bIns="0" anchor="t">
            <a:normAutofit/>
          </a:bodyPr>
          <a:p>
            <a:endParaRPr b="0" lang="en-US" sz="3200" spc="-1" strike="noStrike">
              <a:latin typeface="Arial"/>
            </a:endParaRPr>
          </a:p>
        </p:txBody>
      </p:sp>
      <p:sp>
        <p:nvSpPr>
          <p:cNvPr id="6" name="PlaceHolder 5"/>
          <p:cNvSpPr>
            <a:spLocks noGrp="1"/>
          </p:cNvSpPr>
          <p:nvPr>
            <p:ph type="sldNum" idx="1"/>
          </p:nvPr>
        </p:nvSpPr>
        <p:spPr/>
        <p:txBody>
          <a:bodyPr/>
          <a:p>
            <a:fld id="{87B6D51F-AD17-4701-8AF2-71FFD17776AC}" type="slidenum">
              <a:t>&lt;#&gt;</a:t>
            </a:fld>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6"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17" name="PlaceHolder 2"/>
          <p:cNvSpPr>
            <a:spLocks noGrp="1"/>
          </p:cNvSpPr>
          <p:nvPr>
            <p:ph/>
          </p:nvPr>
        </p:nvSpPr>
        <p:spPr>
          <a:xfrm>
            <a:off x="457200" y="1203480"/>
            <a:ext cx="4015800" cy="2982960"/>
          </a:xfrm>
          <a:prstGeom prst="rect">
            <a:avLst/>
          </a:prstGeom>
          <a:noFill/>
          <a:ln w="0">
            <a:noFill/>
          </a:ln>
        </p:spPr>
        <p:txBody>
          <a:bodyPr lIns="0" rIns="0" tIns="0" bIns="0" anchor="t">
            <a:normAutofit/>
          </a:bodyPr>
          <a:p>
            <a:endParaRPr b="0" lang="en-US" sz="3200" spc="-1" strike="noStrike">
              <a:latin typeface="Arial"/>
            </a:endParaRPr>
          </a:p>
        </p:txBody>
      </p:sp>
      <p:sp>
        <p:nvSpPr>
          <p:cNvPr id="18"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endParaRPr b="0" lang="en-US" sz="3200" spc="-1" strike="noStrike">
              <a:latin typeface="Arial"/>
            </a:endParaRPr>
          </a:p>
        </p:txBody>
      </p:sp>
      <p:sp>
        <p:nvSpPr>
          <p:cNvPr id="19" name="PlaceHolder 4"/>
          <p:cNvSpPr>
            <a:spLocks noGrp="1"/>
          </p:cNvSpPr>
          <p:nvPr>
            <p:ph/>
          </p:nvPr>
        </p:nvSpPr>
        <p:spPr>
          <a:xfrm>
            <a:off x="4674240" y="2761920"/>
            <a:ext cx="4015800" cy="1422720"/>
          </a:xfrm>
          <a:prstGeom prst="rect">
            <a:avLst/>
          </a:prstGeom>
          <a:noFill/>
          <a:ln w="0">
            <a:noFill/>
          </a:ln>
        </p:spPr>
        <p:txBody>
          <a:bodyPr lIns="0" rIns="0" tIns="0" bIns="0" anchor="t">
            <a:normAutofit/>
          </a:bodyPr>
          <a:p>
            <a:endParaRPr b="0" lang="en-US" sz="3200" spc="-1" strike="noStrike">
              <a:latin typeface="Arial"/>
            </a:endParaRPr>
          </a:p>
        </p:txBody>
      </p:sp>
      <p:sp>
        <p:nvSpPr>
          <p:cNvPr id="6" name="PlaceHolder 5"/>
          <p:cNvSpPr>
            <a:spLocks noGrp="1"/>
          </p:cNvSpPr>
          <p:nvPr>
            <p:ph type="sldNum" idx="1"/>
          </p:nvPr>
        </p:nvSpPr>
        <p:spPr/>
        <p:txBody>
          <a:bodyPr/>
          <a:p>
            <a:fld id="{5388C8B1-4DB8-4418-B2A1-52C70413A0B7}" type="slidenum">
              <a:t>&lt;#&gt;</a:t>
            </a:fld>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21"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endParaRPr b="0" lang="en-US" sz="3200" spc="-1" strike="noStrike">
              <a:latin typeface="Arial"/>
            </a:endParaRPr>
          </a:p>
        </p:txBody>
      </p:sp>
      <p:sp>
        <p:nvSpPr>
          <p:cNvPr id="22"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endParaRPr b="0" lang="en-US" sz="3200" spc="-1" strike="noStrike">
              <a:latin typeface="Arial"/>
            </a:endParaRPr>
          </a:p>
        </p:txBody>
      </p:sp>
      <p:sp>
        <p:nvSpPr>
          <p:cNvPr id="23" name="PlaceHolder 4"/>
          <p:cNvSpPr>
            <a:spLocks noGrp="1"/>
          </p:cNvSpPr>
          <p:nvPr>
            <p:ph/>
          </p:nvPr>
        </p:nvSpPr>
        <p:spPr>
          <a:xfrm>
            <a:off x="457200" y="2761920"/>
            <a:ext cx="8229240" cy="1422720"/>
          </a:xfrm>
          <a:prstGeom prst="rect">
            <a:avLst/>
          </a:prstGeom>
          <a:noFill/>
          <a:ln w="0">
            <a:noFill/>
          </a:ln>
        </p:spPr>
        <p:txBody>
          <a:bodyPr lIns="0" rIns="0" tIns="0" bIns="0" anchor="t">
            <a:normAutofit/>
          </a:bodyPr>
          <a:p>
            <a:endParaRPr b="0" lang="en-US" sz="3200" spc="-1" strike="noStrike">
              <a:latin typeface="Arial"/>
            </a:endParaRPr>
          </a:p>
        </p:txBody>
      </p:sp>
      <p:sp>
        <p:nvSpPr>
          <p:cNvPr id="6" name="PlaceHolder 5"/>
          <p:cNvSpPr>
            <a:spLocks noGrp="1"/>
          </p:cNvSpPr>
          <p:nvPr>
            <p:ph type="sldNum" idx="1"/>
          </p:nvPr>
        </p:nvSpPr>
        <p:spPr/>
        <p:txBody>
          <a:bodyPr/>
          <a:p>
            <a:fld id="{0C1FA253-1ED6-4268-B704-8D99EAC9BD15}" type="slidenum">
              <a:t>&lt;#&gt;</a:t>
            </a:fld>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sldNum" idx="1"/>
          </p:nvPr>
        </p:nvSpPr>
        <p:spPr>
          <a:xfrm>
            <a:off x="8472600" y="4663080"/>
            <a:ext cx="546480" cy="391320"/>
          </a:xfrm>
          <a:prstGeom prst="rect">
            <a:avLst/>
          </a:prstGeom>
          <a:noFill/>
          <a:ln w="0">
            <a:noFill/>
          </a:ln>
        </p:spPr>
        <p:txBody>
          <a:bodyPr lIns="90000" rIns="90000" tIns="91440" bIns="91440" anchor="ctr">
            <a:noAutofit/>
          </a:bodyPr>
          <a:lstStyle>
            <a:lvl1pPr algn="r">
              <a:lnSpc>
                <a:spcPct val="100000"/>
              </a:lnSpc>
              <a:buNone/>
              <a:tabLst>
                <a:tab algn="l" pos="0"/>
              </a:tabLst>
              <a:defRPr b="0" lang="en-US" sz="1000" spc="-1" strike="noStrike">
                <a:solidFill>
                  <a:srgbClr val="595959"/>
                </a:solidFill>
                <a:latin typeface="Arial"/>
                <a:ea typeface="Arial"/>
              </a:defRPr>
            </a:lvl1pPr>
          </a:lstStyle>
          <a:p>
            <a:pPr algn="r">
              <a:lnSpc>
                <a:spcPct val="100000"/>
              </a:lnSpc>
              <a:buNone/>
              <a:tabLst>
                <a:tab algn="l" pos="0"/>
              </a:tabLst>
            </a:pPr>
            <a:fld id="{36BED8AF-3984-4F94-8342-0DDDDA837EDE}" type="slidenum">
              <a:rPr b="0" lang="en-US" sz="1000" spc="-1" strike="noStrike">
                <a:solidFill>
                  <a:srgbClr val="595959"/>
                </a:solidFill>
                <a:latin typeface="Arial"/>
                <a:ea typeface="Arial"/>
              </a:rPr>
              <a:t>&lt;番号&gt;</a:t>
            </a:fld>
            <a:endParaRPr b="0" lang="en-US" sz="1000" spc="-1" strike="noStrike">
              <a:latin typeface="游明朝"/>
            </a:endParaRPr>
          </a:p>
        </p:txBody>
      </p:sp>
      <p:sp>
        <p:nvSpPr>
          <p:cNvPr id="1" name="PlaceHolder 2"/>
          <p:cNvSpPr>
            <a:spLocks noGrp="1"/>
          </p:cNvSpPr>
          <p:nvPr>
            <p:ph type="title"/>
          </p:nvPr>
        </p:nvSpPr>
        <p:spPr>
          <a:xfrm>
            <a:off x="457200" y="205200"/>
            <a:ext cx="8229240" cy="858600"/>
          </a:xfrm>
          <a:prstGeom prst="rect">
            <a:avLst/>
          </a:prstGeom>
          <a:noFill/>
          <a:ln w="0">
            <a:noFill/>
          </a:ln>
        </p:spPr>
        <p:txBody>
          <a:bodyPr lIns="0" rIns="0" tIns="0" bIns="0" anchor="ctr">
            <a:noAutofit/>
          </a:bodyPr>
          <a:p>
            <a:pPr algn="ctr">
              <a:buNone/>
            </a:pPr>
            <a:r>
              <a:rPr b="0" lang="ja-JP" sz="4400" spc="-1" strike="noStrike">
                <a:latin typeface="Arial"/>
              </a:rPr>
              <a:t>クリックしてタイトルテキストを編集</a:t>
            </a:r>
            <a:endParaRPr b="0" lang="en-US" sz="4400" spc="-1" strike="noStrike">
              <a:latin typeface="Arial"/>
            </a:endParaRPr>
          </a:p>
        </p:txBody>
      </p:sp>
      <p:sp>
        <p:nvSpPr>
          <p:cNvPr id="2" name="PlaceHolder 3"/>
          <p:cNvSpPr>
            <a:spLocks noGrp="1"/>
          </p:cNvSpPr>
          <p:nvPr>
            <p:ph type="body"/>
          </p:nvPr>
        </p:nvSpPr>
        <p:spPr>
          <a:xfrm>
            <a:off x="457200" y="1203480"/>
            <a:ext cx="8229240" cy="2982960"/>
          </a:xfrm>
          <a:prstGeom prst="rect">
            <a:avLst/>
          </a:prstGeom>
          <a:noFill/>
          <a:ln w="0">
            <a:noFill/>
          </a:ln>
        </p:spPr>
        <p:txBody>
          <a:bodyPr lIns="0" rIns="0" tIns="0" bIns="0" anchor="t">
            <a:normAutofit fontScale="96000"/>
          </a:bodyPr>
          <a:p>
            <a:pPr marL="432000" indent="-324000">
              <a:spcBef>
                <a:spcPts val="1417"/>
              </a:spcBef>
              <a:buClr>
                <a:srgbClr val="000000"/>
              </a:buClr>
              <a:buSzPct val="45000"/>
              <a:buFont typeface="Wingdings" charset="2"/>
              <a:buChar char=""/>
            </a:pPr>
            <a:r>
              <a:rPr b="0" lang="ja-JP" sz="3200" spc="-1" strike="noStrike">
                <a:latin typeface="Arial"/>
              </a:rPr>
              <a:t>クリックしてアウトラインのテキストを編集</a:t>
            </a:r>
            <a:endParaRPr b="0" lang="en-US" sz="3200" spc="-1" strike="noStrike">
              <a:latin typeface="Arial"/>
            </a:endParaRPr>
          </a:p>
          <a:p>
            <a:pPr lvl="1" marL="864000" indent="-324000">
              <a:spcBef>
                <a:spcPts val="1134"/>
              </a:spcBef>
              <a:buClr>
                <a:srgbClr val="000000"/>
              </a:buClr>
              <a:buSzPct val="75000"/>
              <a:buFont typeface="Symbol" charset="2"/>
              <a:buChar char=""/>
            </a:pPr>
            <a:r>
              <a:rPr b="0" lang="en-US" sz="2800" spc="-1" strike="noStrike">
                <a:latin typeface="Arial"/>
              </a:rPr>
              <a:t>2</a:t>
            </a:r>
            <a:r>
              <a:rPr b="0" lang="ja-JP" sz="2800" spc="-1" strike="noStrike">
                <a:latin typeface="Arial"/>
              </a:rPr>
              <a:t>レベル目のアウトライン</a:t>
            </a:r>
            <a:endParaRPr b="0" lang="en-US" sz="2800" spc="-1" strike="noStrike">
              <a:latin typeface="Arial"/>
            </a:endParaRPr>
          </a:p>
          <a:p>
            <a:pPr lvl="2" marL="1296000" indent="-288000">
              <a:spcBef>
                <a:spcPts val="850"/>
              </a:spcBef>
              <a:buClr>
                <a:srgbClr val="000000"/>
              </a:buClr>
              <a:buSzPct val="45000"/>
              <a:buFont typeface="Wingdings" charset="2"/>
              <a:buChar char=""/>
            </a:pPr>
            <a:r>
              <a:rPr b="0" lang="en-US" sz="2400" spc="-1" strike="noStrike">
                <a:latin typeface="Arial"/>
              </a:rPr>
              <a:t>3</a:t>
            </a:r>
            <a:r>
              <a:rPr b="0" lang="ja-JP" sz="2400" spc="-1" strike="noStrike">
                <a:latin typeface="Arial"/>
              </a:rPr>
              <a:t>レベル目のアウトライン</a:t>
            </a:r>
            <a:endParaRPr b="0" lang="en-US" sz="2400" spc="-1" strike="noStrike">
              <a:latin typeface="Arial"/>
            </a:endParaRPr>
          </a:p>
          <a:p>
            <a:pPr lvl="3" marL="1728000" indent="-216000">
              <a:spcBef>
                <a:spcPts val="567"/>
              </a:spcBef>
              <a:buClr>
                <a:srgbClr val="000000"/>
              </a:buClr>
              <a:buSzPct val="75000"/>
              <a:buFont typeface="Symbol" charset="2"/>
              <a:buChar char=""/>
            </a:pPr>
            <a:r>
              <a:rPr b="0" lang="en-US" sz="2000" spc="-1" strike="noStrike">
                <a:latin typeface="Arial"/>
              </a:rPr>
              <a:t>4</a:t>
            </a:r>
            <a:r>
              <a:rPr b="0" lang="ja-JP" sz="2000" spc="-1" strike="noStrike">
                <a:latin typeface="Arial"/>
              </a:rPr>
              <a:t>レベル目のアウトライン</a:t>
            </a:r>
            <a:endParaRPr b="0" lang="en-US" sz="2000" spc="-1" strike="noStrike">
              <a:latin typeface="Arial"/>
            </a:endParaRPr>
          </a:p>
          <a:p>
            <a:pPr lvl="4" marL="2160000" indent="-216000">
              <a:spcBef>
                <a:spcPts val="283"/>
              </a:spcBef>
              <a:buClr>
                <a:srgbClr val="000000"/>
              </a:buClr>
              <a:buSzPct val="45000"/>
              <a:buFont typeface="Wingdings" charset="2"/>
              <a:buChar char=""/>
            </a:pPr>
            <a:r>
              <a:rPr b="0" lang="en-US" sz="2000" spc="-1" strike="noStrike">
                <a:latin typeface="Arial"/>
              </a:rPr>
              <a:t>5</a:t>
            </a:r>
            <a:r>
              <a:rPr b="0" lang="ja-JP" sz="2000" spc="-1" strike="noStrike">
                <a:latin typeface="Arial"/>
              </a:rPr>
              <a:t>レベル目のアウトライン</a:t>
            </a:r>
            <a:endParaRPr b="0" lang="en-US" sz="2000" spc="-1" strike="noStrike">
              <a:latin typeface="Arial"/>
            </a:endParaRPr>
          </a:p>
          <a:p>
            <a:pPr lvl="5" marL="2592000" indent="-216000">
              <a:spcBef>
                <a:spcPts val="283"/>
              </a:spcBef>
              <a:buClr>
                <a:srgbClr val="000000"/>
              </a:buClr>
              <a:buSzPct val="45000"/>
              <a:buFont typeface="Wingdings" charset="2"/>
              <a:buChar char=""/>
            </a:pPr>
            <a:r>
              <a:rPr b="0" lang="en-US" sz="2000" spc="-1" strike="noStrike">
                <a:latin typeface="Arial"/>
              </a:rPr>
              <a:t>6</a:t>
            </a:r>
            <a:r>
              <a:rPr b="0" lang="ja-JP" sz="2000" spc="-1" strike="noStrike">
                <a:latin typeface="Arial"/>
              </a:rPr>
              <a:t>レベル目のアウトライン</a:t>
            </a:r>
            <a:endParaRPr b="0" lang="en-US" sz="2000" spc="-1" strike="noStrike">
              <a:latin typeface="Arial"/>
            </a:endParaRPr>
          </a:p>
          <a:p>
            <a:pPr lvl="6" marL="3024000" indent="-216000">
              <a:spcBef>
                <a:spcPts val="283"/>
              </a:spcBef>
              <a:buClr>
                <a:srgbClr val="000000"/>
              </a:buClr>
              <a:buSzPct val="45000"/>
              <a:buFont typeface="Wingdings" charset="2"/>
              <a:buChar char=""/>
            </a:pPr>
            <a:r>
              <a:rPr b="0" lang="en-US" sz="2000" spc="-1" strike="noStrike">
                <a:latin typeface="Arial"/>
              </a:rPr>
              <a:t>7</a:t>
            </a:r>
            <a:r>
              <a:rPr b="0" lang="ja-JP" sz="2000" spc="-1" strike="noStrike">
                <a:latin typeface="Arial"/>
              </a:rPr>
              <a:t>レベル目のアウトライン</a:t>
            </a:r>
            <a:endParaRPr b="0" lang="en-US"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9" name="PlaceHolder 1"/>
          <p:cNvSpPr>
            <a:spLocks noGrp="1"/>
          </p:cNvSpPr>
          <p:nvPr>
            <p:ph type="sldNum" idx="2"/>
          </p:nvPr>
        </p:nvSpPr>
        <p:spPr>
          <a:xfrm>
            <a:off x="8472600" y="4663080"/>
            <a:ext cx="546480" cy="391320"/>
          </a:xfrm>
          <a:prstGeom prst="rect">
            <a:avLst/>
          </a:prstGeom>
          <a:noFill/>
          <a:ln w="0">
            <a:noFill/>
          </a:ln>
        </p:spPr>
        <p:txBody>
          <a:bodyPr lIns="90000" rIns="90000" tIns="91440" bIns="91440" anchor="ctr">
            <a:noAutofit/>
          </a:bodyPr>
          <a:lstStyle>
            <a:lvl1pPr algn="r">
              <a:lnSpc>
                <a:spcPct val="100000"/>
              </a:lnSpc>
              <a:buNone/>
              <a:tabLst>
                <a:tab algn="l" pos="0"/>
              </a:tabLst>
              <a:defRPr b="0" lang="en-US" sz="1000" spc="-1" strike="noStrike">
                <a:solidFill>
                  <a:srgbClr val="595959"/>
                </a:solidFill>
                <a:latin typeface="Arial"/>
                <a:ea typeface="Arial"/>
              </a:defRPr>
            </a:lvl1pPr>
          </a:lstStyle>
          <a:p>
            <a:pPr algn="r">
              <a:lnSpc>
                <a:spcPct val="100000"/>
              </a:lnSpc>
              <a:buNone/>
              <a:tabLst>
                <a:tab algn="l" pos="0"/>
              </a:tabLst>
            </a:pPr>
            <a:fld id="{2F174B70-AAE0-49B3-BC61-CC7CDBAC0565}" type="slidenum">
              <a:rPr b="0" lang="en-US" sz="1000" spc="-1" strike="noStrike">
                <a:solidFill>
                  <a:srgbClr val="595959"/>
                </a:solidFill>
                <a:latin typeface="Arial"/>
                <a:ea typeface="Arial"/>
              </a:rPr>
              <a:t>&lt;番号&gt;</a:t>
            </a:fld>
            <a:endParaRPr b="0" lang="en-US" sz="1000" spc="-1" strike="noStrike">
              <a:latin typeface="游明朝"/>
            </a:endParaRPr>
          </a:p>
        </p:txBody>
      </p:sp>
      <p:sp>
        <p:nvSpPr>
          <p:cNvPr id="40" name="PlaceHolder 2"/>
          <p:cNvSpPr>
            <a:spLocks noGrp="1"/>
          </p:cNvSpPr>
          <p:nvPr>
            <p:ph type="title"/>
          </p:nvPr>
        </p:nvSpPr>
        <p:spPr>
          <a:xfrm>
            <a:off x="457200" y="205200"/>
            <a:ext cx="8229240" cy="858600"/>
          </a:xfrm>
          <a:prstGeom prst="rect">
            <a:avLst/>
          </a:prstGeom>
          <a:noFill/>
          <a:ln w="0">
            <a:noFill/>
          </a:ln>
        </p:spPr>
        <p:txBody>
          <a:bodyPr lIns="0" rIns="0" tIns="0" bIns="0" anchor="ctr">
            <a:noAutofit/>
          </a:bodyPr>
          <a:p>
            <a:pPr algn="ctr">
              <a:buNone/>
            </a:pPr>
            <a:r>
              <a:rPr b="0" lang="ja-JP" sz="4400" spc="-1" strike="noStrike">
                <a:latin typeface="Arial"/>
              </a:rPr>
              <a:t>クリックしてタイトルテキストを編集</a:t>
            </a:r>
            <a:endParaRPr b="0" lang="en-US" sz="4400" spc="-1" strike="noStrike">
              <a:latin typeface="Arial"/>
            </a:endParaRPr>
          </a:p>
        </p:txBody>
      </p:sp>
      <p:sp>
        <p:nvSpPr>
          <p:cNvPr id="41" name="PlaceHolder 3"/>
          <p:cNvSpPr>
            <a:spLocks noGrp="1"/>
          </p:cNvSpPr>
          <p:nvPr>
            <p:ph type="body"/>
          </p:nvPr>
        </p:nvSpPr>
        <p:spPr>
          <a:xfrm>
            <a:off x="457200" y="1203480"/>
            <a:ext cx="8229240" cy="2982960"/>
          </a:xfrm>
          <a:prstGeom prst="rect">
            <a:avLst/>
          </a:prstGeom>
          <a:noFill/>
          <a:ln w="0">
            <a:noFill/>
          </a:ln>
        </p:spPr>
        <p:txBody>
          <a:bodyPr lIns="0" rIns="0" tIns="0" bIns="0" anchor="t">
            <a:normAutofit fontScale="96000"/>
          </a:bodyPr>
          <a:p>
            <a:pPr marL="432000" indent="-324000">
              <a:spcBef>
                <a:spcPts val="1417"/>
              </a:spcBef>
              <a:buClr>
                <a:srgbClr val="000000"/>
              </a:buClr>
              <a:buSzPct val="45000"/>
              <a:buFont typeface="Wingdings" charset="2"/>
              <a:buChar char=""/>
            </a:pPr>
            <a:r>
              <a:rPr b="0" lang="ja-JP" sz="3200" spc="-1" strike="noStrike">
                <a:latin typeface="Arial"/>
              </a:rPr>
              <a:t>クリックしてアウトラインのテキストを編集</a:t>
            </a:r>
            <a:endParaRPr b="0" lang="en-US" sz="3200" spc="-1" strike="noStrike">
              <a:latin typeface="Arial"/>
            </a:endParaRPr>
          </a:p>
          <a:p>
            <a:pPr lvl="1" marL="864000" indent="-324000">
              <a:spcBef>
                <a:spcPts val="1134"/>
              </a:spcBef>
              <a:buClr>
                <a:srgbClr val="000000"/>
              </a:buClr>
              <a:buSzPct val="75000"/>
              <a:buFont typeface="Symbol" charset="2"/>
              <a:buChar char=""/>
            </a:pPr>
            <a:r>
              <a:rPr b="0" lang="en-US" sz="2800" spc="-1" strike="noStrike">
                <a:latin typeface="Arial"/>
              </a:rPr>
              <a:t>2</a:t>
            </a:r>
            <a:r>
              <a:rPr b="0" lang="ja-JP" sz="2800" spc="-1" strike="noStrike">
                <a:latin typeface="Arial"/>
              </a:rPr>
              <a:t>レベル目のアウトライン</a:t>
            </a:r>
            <a:endParaRPr b="0" lang="en-US" sz="2800" spc="-1" strike="noStrike">
              <a:latin typeface="Arial"/>
            </a:endParaRPr>
          </a:p>
          <a:p>
            <a:pPr lvl="2" marL="1296000" indent="-288000">
              <a:spcBef>
                <a:spcPts val="850"/>
              </a:spcBef>
              <a:buClr>
                <a:srgbClr val="000000"/>
              </a:buClr>
              <a:buSzPct val="45000"/>
              <a:buFont typeface="Wingdings" charset="2"/>
              <a:buChar char=""/>
            </a:pPr>
            <a:r>
              <a:rPr b="0" lang="en-US" sz="2400" spc="-1" strike="noStrike">
                <a:latin typeface="Arial"/>
              </a:rPr>
              <a:t>3</a:t>
            </a:r>
            <a:r>
              <a:rPr b="0" lang="ja-JP" sz="2400" spc="-1" strike="noStrike">
                <a:latin typeface="Arial"/>
              </a:rPr>
              <a:t>レベル目のアウトライン</a:t>
            </a:r>
            <a:endParaRPr b="0" lang="en-US" sz="2400" spc="-1" strike="noStrike">
              <a:latin typeface="Arial"/>
            </a:endParaRPr>
          </a:p>
          <a:p>
            <a:pPr lvl="3" marL="1728000" indent="-216000">
              <a:spcBef>
                <a:spcPts val="567"/>
              </a:spcBef>
              <a:buClr>
                <a:srgbClr val="000000"/>
              </a:buClr>
              <a:buSzPct val="75000"/>
              <a:buFont typeface="Symbol" charset="2"/>
              <a:buChar char=""/>
            </a:pPr>
            <a:r>
              <a:rPr b="0" lang="en-US" sz="2000" spc="-1" strike="noStrike">
                <a:latin typeface="Arial"/>
              </a:rPr>
              <a:t>4</a:t>
            </a:r>
            <a:r>
              <a:rPr b="0" lang="ja-JP" sz="2000" spc="-1" strike="noStrike">
                <a:latin typeface="Arial"/>
              </a:rPr>
              <a:t>レベル目のアウトライン</a:t>
            </a:r>
            <a:endParaRPr b="0" lang="en-US" sz="2000" spc="-1" strike="noStrike">
              <a:latin typeface="Arial"/>
            </a:endParaRPr>
          </a:p>
          <a:p>
            <a:pPr lvl="4" marL="2160000" indent="-216000">
              <a:spcBef>
                <a:spcPts val="283"/>
              </a:spcBef>
              <a:buClr>
                <a:srgbClr val="000000"/>
              </a:buClr>
              <a:buSzPct val="45000"/>
              <a:buFont typeface="Wingdings" charset="2"/>
              <a:buChar char=""/>
            </a:pPr>
            <a:r>
              <a:rPr b="0" lang="en-US" sz="2000" spc="-1" strike="noStrike">
                <a:latin typeface="Arial"/>
              </a:rPr>
              <a:t>5</a:t>
            </a:r>
            <a:r>
              <a:rPr b="0" lang="ja-JP" sz="2000" spc="-1" strike="noStrike">
                <a:latin typeface="Arial"/>
              </a:rPr>
              <a:t>レベル目のアウトライン</a:t>
            </a:r>
            <a:endParaRPr b="0" lang="en-US" sz="2000" spc="-1" strike="noStrike">
              <a:latin typeface="Arial"/>
            </a:endParaRPr>
          </a:p>
          <a:p>
            <a:pPr lvl="5" marL="2592000" indent="-216000">
              <a:spcBef>
                <a:spcPts val="283"/>
              </a:spcBef>
              <a:buClr>
                <a:srgbClr val="000000"/>
              </a:buClr>
              <a:buSzPct val="45000"/>
              <a:buFont typeface="Wingdings" charset="2"/>
              <a:buChar char=""/>
            </a:pPr>
            <a:r>
              <a:rPr b="0" lang="en-US" sz="2000" spc="-1" strike="noStrike">
                <a:latin typeface="Arial"/>
              </a:rPr>
              <a:t>6</a:t>
            </a:r>
            <a:r>
              <a:rPr b="0" lang="ja-JP" sz="2000" spc="-1" strike="noStrike">
                <a:latin typeface="Arial"/>
              </a:rPr>
              <a:t>レベル目のアウトライン</a:t>
            </a:r>
            <a:endParaRPr b="0" lang="en-US" sz="2000" spc="-1" strike="noStrike">
              <a:latin typeface="Arial"/>
            </a:endParaRPr>
          </a:p>
          <a:p>
            <a:pPr lvl="6" marL="3024000" indent="-216000">
              <a:spcBef>
                <a:spcPts val="283"/>
              </a:spcBef>
              <a:buClr>
                <a:srgbClr val="000000"/>
              </a:buClr>
              <a:buSzPct val="45000"/>
              <a:buFont typeface="Wingdings" charset="2"/>
              <a:buChar char=""/>
            </a:pPr>
            <a:r>
              <a:rPr b="0" lang="en-US" sz="2000" spc="-1" strike="noStrike">
                <a:latin typeface="Arial"/>
              </a:rPr>
              <a:t>7</a:t>
            </a:r>
            <a:r>
              <a:rPr b="0" lang="ja-JP" sz="2000" spc="-1" strike="noStrike">
                <a:latin typeface="Arial"/>
              </a:rPr>
              <a:t>レベル目のアウトライン</a:t>
            </a:r>
            <a:endParaRPr b="0" lang="en-US"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comments" Target="../comments/commen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comments" Target="../comments/comment10.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comments" Target="../comments/comment11.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comments" Target="../comments/comment12.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comments" Target="../comments/comment2.xml"/>
</Relationships>
</file>

<file path=ppt/slides/_rels/slide3.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3.xml"/><Relationship Id="rId3" Type="http://schemas.openxmlformats.org/officeDocument/2006/relationships/comments" Target="../comments/comment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comments" Target="../comments/comment4.xml"/>
</Relationships>
</file>

<file path=ppt/slides/_rels/slide5.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3.xml"/><Relationship Id="rId3" Type="http://schemas.openxmlformats.org/officeDocument/2006/relationships/comments" Target="../comments/comment5.xml"/>
</Relationships>
</file>

<file path=ppt/slides/_rels/slide6.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13.xml"/><Relationship Id="rId3" Type="http://schemas.openxmlformats.org/officeDocument/2006/relationships/comments" Target="../comments/comment6.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comments" Target="../comments/comment7.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comments" Target="../comments/comment8.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comments" Target="../comments/comment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8" name="PlaceHolder 1"/>
          <p:cNvSpPr>
            <a:spLocks noGrp="1"/>
          </p:cNvSpPr>
          <p:nvPr>
            <p:ph type="title"/>
          </p:nvPr>
        </p:nvSpPr>
        <p:spPr>
          <a:xfrm>
            <a:off x="311760" y="744480"/>
            <a:ext cx="8518320" cy="2050560"/>
          </a:xfrm>
          <a:prstGeom prst="rect">
            <a:avLst/>
          </a:prstGeom>
          <a:noFill/>
          <a:ln w="0">
            <a:noFill/>
          </a:ln>
        </p:spPr>
        <p:txBody>
          <a:bodyPr lIns="0" rIns="0" tIns="91440" bIns="91440" anchor="b">
            <a:normAutofit/>
          </a:bodyPr>
          <a:p>
            <a:pPr algn="ctr">
              <a:lnSpc>
                <a:spcPct val="100000"/>
              </a:lnSpc>
              <a:buNone/>
              <a:tabLst>
                <a:tab algn="l" pos="0"/>
              </a:tabLst>
            </a:pPr>
            <a:r>
              <a:rPr b="0" lang="ja" sz="5200" spc="-1" strike="noStrike">
                <a:solidFill>
                  <a:srgbClr val="000000"/>
                </a:solidFill>
                <a:latin typeface="Arial"/>
                <a:ea typeface="Arial"/>
              </a:rPr>
              <a:t>【ビジネス向け】</a:t>
            </a:r>
            <a:br>
              <a:rPr sz="5200"/>
            </a:br>
            <a:r>
              <a:rPr b="0" lang="ja" sz="5200" spc="-1" strike="noStrike">
                <a:solidFill>
                  <a:srgbClr val="000000"/>
                </a:solidFill>
                <a:latin typeface="Arial"/>
                <a:ea typeface="Arial"/>
              </a:rPr>
              <a:t>留守電くんの紹介：概要編</a:t>
            </a:r>
            <a:endParaRPr b="0" lang="en-US" sz="5200" spc="-1" strike="noStrike">
              <a:latin typeface="Arial"/>
            </a:endParaRPr>
          </a:p>
        </p:txBody>
      </p:sp>
      <p:sp>
        <p:nvSpPr>
          <p:cNvPr id="79" name="PlaceHolder 2"/>
          <p:cNvSpPr>
            <a:spLocks noGrp="1"/>
          </p:cNvSpPr>
          <p:nvPr>
            <p:ph type="subTitle"/>
          </p:nvPr>
        </p:nvSpPr>
        <p:spPr>
          <a:xfrm>
            <a:off x="311760" y="2834280"/>
            <a:ext cx="8518320" cy="790560"/>
          </a:xfrm>
          <a:prstGeom prst="rect">
            <a:avLst/>
          </a:prstGeom>
          <a:noFill/>
          <a:ln w="0">
            <a:noFill/>
          </a:ln>
        </p:spPr>
        <p:txBody>
          <a:bodyPr lIns="0" rIns="0" tIns="91440" bIns="91440" anchor="t">
            <a:normAutofit/>
          </a:bodyPr>
          <a:p>
            <a:pPr algn="ctr">
              <a:lnSpc>
                <a:spcPct val="100000"/>
              </a:lnSpc>
              <a:buNone/>
              <a:tabLst>
                <a:tab algn="l" pos="0"/>
              </a:tabLst>
            </a:pPr>
            <a:r>
              <a:rPr b="0" lang="ja" sz="2800" spc="-1" strike="noStrike">
                <a:solidFill>
                  <a:srgbClr val="595959"/>
                </a:solidFill>
                <a:latin typeface="Arial"/>
                <a:ea typeface="Arial"/>
              </a:rPr>
              <a:t>日々のビジネスの効率化（電話業務）</a:t>
            </a:r>
            <a:endParaRPr b="0" lang="en-US" sz="28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7" name="PlaceHolder 1"/>
          <p:cNvSpPr>
            <a:spLocks noGrp="1"/>
          </p:cNvSpPr>
          <p:nvPr>
            <p:ph type="title"/>
          </p:nvPr>
        </p:nvSpPr>
        <p:spPr>
          <a:xfrm>
            <a:off x="311760" y="444960"/>
            <a:ext cx="8518320" cy="570600"/>
          </a:xfrm>
          <a:prstGeom prst="rect">
            <a:avLst/>
          </a:prstGeom>
          <a:noFill/>
          <a:ln w="0">
            <a:noFill/>
          </a:ln>
        </p:spPr>
        <p:txBody>
          <a:bodyPr lIns="0" rIns="0" tIns="91440" bIns="91440" anchor="t">
            <a:normAutofit fontScale="91000"/>
          </a:bodyPr>
          <a:p>
            <a:pPr>
              <a:lnSpc>
                <a:spcPct val="100000"/>
              </a:lnSpc>
              <a:buNone/>
              <a:tabLst>
                <a:tab algn="l" pos="0"/>
              </a:tabLst>
            </a:pPr>
            <a:r>
              <a:rPr b="0" lang="ja" sz="2800" spc="-1" strike="noStrike">
                <a:solidFill>
                  <a:srgbClr val="000000"/>
                </a:solidFill>
                <a:latin typeface="Arial"/>
                <a:ea typeface="Arial"/>
              </a:rPr>
              <a:t>想定場面</a:t>
            </a:r>
            <a:endParaRPr b="0" lang="en-US" sz="2800" spc="-1" strike="noStrike">
              <a:latin typeface="Arial"/>
            </a:endParaRPr>
          </a:p>
        </p:txBody>
      </p:sp>
      <p:sp>
        <p:nvSpPr>
          <p:cNvPr id="98" name="PlaceHolder 2"/>
          <p:cNvSpPr>
            <a:spLocks noGrp="1"/>
          </p:cNvSpPr>
          <p:nvPr>
            <p:ph/>
          </p:nvPr>
        </p:nvSpPr>
        <p:spPr>
          <a:xfrm>
            <a:off x="311760" y="1152360"/>
            <a:ext cx="8518320" cy="3414240"/>
          </a:xfrm>
          <a:prstGeom prst="rect">
            <a:avLst/>
          </a:prstGeom>
          <a:noFill/>
          <a:ln w="0">
            <a:noFill/>
          </a:ln>
        </p:spPr>
        <p:txBody>
          <a:bodyPr lIns="0" rIns="0" tIns="91440" bIns="91440" anchor="t">
            <a:normAutofit/>
          </a:bodyPr>
          <a:p>
            <a:pPr>
              <a:lnSpc>
                <a:spcPct val="115000"/>
              </a:lnSpc>
              <a:spcAft>
                <a:spcPts val="1199"/>
              </a:spcAft>
              <a:buNone/>
              <a:tabLst>
                <a:tab algn="l" pos="0"/>
              </a:tabLst>
            </a:pPr>
            <a:r>
              <a:rPr b="0" lang="ja" sz="1800" spc="-1" strike="noStrike">
                <a:solidFill>
                  <a:srgbClr val="595959"/>
                </a:solidFill>
                <a:latin typeface="Arial"/>
                <a:ea typeface="Arial"/>
              </a:rPr>
              <a:t>・迷惑電話や不要な営業電話が多く困っている</a:t>
            </a:r>
            <a:br>
              <a:rPr sz="1800"/>
            </a:br>
            <a:r>
              <a:rPr b="0" lang="ja" sz="1800" spc="-1" strike="noStrike">
                <a:solidFill>
                  <a:srgbClr val="595959"/>
                </a:solidFill>
                <a:latin typeface="Arial"/>
                <a:ea typeface="Arial"/>
              </a:rPr>
              <a:t>・昔から店に電話番が必要で人件費が嵩んでいる</a:t>
            </a:r>
            <a:br>
              <a:rPr sz="1800"/>
            </a:br>
            <a:r>
              <a:rPr b="0" lang="ja" sz="1800" spc="-1" strike="noStrike">
                <a:solidFill>
                  <a:srgbClr val="595959"/>
                </a:solidFill>
                <a:latin typeface="Arial"/>
                <a:ea typeface="Arial"/>
              </a:rPr>
              <a:t>・電話番としている必要があり、外出や他のことができない</a:t>
            </a:r>
            <a:br>
              <a:rPr sz="1800"/>
            </a:br>
            <a:r>
              <a:rPr b="0" lang="ja" sz="1800" spc="-1" strike="noStrike">
                <a:solidFill>
                  <a:srgbClr val="595959"/>
                </a:solidFill>
                <a:latin typeface="Arial"/>
                <a:ea typeface="Arial"/>
              </a:rPr>
              <a:t>・営業時間外や休日の受付がないため機会損失が発生している</a:t>
            </a:r>
            <a:br>
              <a:rPr sz="1800"/>
            </a:br>
            <a:r>
              <a:rPr b="0" lang="ja" sz="1800" spc="-1" strike="noStrike">
                <a:solidFill>
                  <a:srgbClr val="595959"/>
                </a:solidFill>
                <a:latin typeface="Arial"/>
                <a:ea typeface="Arial"/>
              </a:rPr>
              <a:t>・外出中</a:t>
            </a:r>
            <a:r>
              <a:rPr b="0" lang="en-US" sz="1800" spc="-1" strike="noStrike">
                <a:solidFill>
                  <a:srgbClr val="595959"/>
                </a:solidFill>
                <a:latin typeface="Arial"/>
                <a:ea typeface="Arial"/>
              </a:rPr>
              <a:t>/</a:t>
            </a:r>
            <a:r>
              <a:rPr b="0" lang="ja" sz="1800" spc="-1" strike="noStrike">
                <a:solidFill>
                  <a:srgbClr val="595959"/>
                </a:solidFill>
                <a:latin typeface="Arial"/>
                <a:ea typeface="Arial"/>
              </a:rPr>
              <a:t>出張中に外からでも電話を受けたい</a:t>
            </a:r>
            <a:br>
              <a:rPr sz="1800"/>
            </a:br>
            <a:r>
              <a:rPr b="0" lang="ja" sz="1800" spc="-1" strike="noStrike">
                <a:solidFill>
                  <a:srgbClr val="595959"/>
                </a:solidFill>
                <a:latin typeface="Arial"/>
                <a:ea typeface="Arial"/>
              </a:rPr>
              <a:t>・運転中</a:t>
            </a:r>
            <a:r>
              <a:rPr b="0" lang="en-US" sz="1800" spc="-1" strike="noStrike">
                <a:solidFill>
                  <a:srgbClr val="595959"/>
                </a:solidFill>
                <a:latin typeface="Arial"/>
                <a:ea typeface="Arial"/>
              </a:rPr>
              <a:t>/</a:t>
            </a:r>
            <a:r>
              <a:rPr b="0" lang="ja" sz="1800" spc="-1" strike="noStrike">
                <a:solidFill>
                  <a:srgbClr val="595959"/>
                </a:solidFill>
                <a:latin typeface="Arial"/>
                <a:ea typeface="Arial"/>
              </a:rPr>
              <a:t>配達中でも電話を受けたい</a:t>
            </a:r>
            <a:br>
              <a:rPr sz="1800"/>
            </a:br>
            <a:r>
              <a:rPr b="0" lang="ja" sz="1800" spc="-1" strike="noStrike">
                <a:solidFill>
                  <a:srgbClr val="595959"/>
                </a:solidFill>
                <a:latin typeface="Arial"/>
                <a:ea typeface="Arial"/>
              </a:rPr>
              <a:t>・過去の電話の内容をすぐに知りたい</a:t>
            </a:r>
            <a:br>
              <a:rPr sz="1800"/>
            </a:br>
            <a:r>
              <a:rPr b="0" lang="ja" sz="1800" spc="-1" strike="noStrike">
                <a:solidFill>
                  <a:srgbClr val="595959"/>
                </a:solidFill>
                <a:latin typeface="Arial"/>
                <a:ea typeface="Arial"/>
              </a:rPr>
              <a:t>・社員間で電話内容を共有したい</a:t>
            </a:r>
            <a:br>
              <a:rPr sz="1800"/>
            </a:br>
            <a:r>
              <a:rPr b="0" lang="ja" sz="1800" spc="-1" strike="noStrike">
                <a:solidFill>
                  <a:srgbClr val="595959"/>
                </a:solidFill>
                <a:latin typeface="Arial"/>
                <a:ea typeface="Arial"/>
              </a:rPr>
              <a:t>・社員による不正を防止したい</a:t>
            </a:r>
            <a:br>
              <a:rPr sz="1800"/>
            </a:br>
            <a:r>
              <a:rPr b="0" lang="ja" sz="1800" spc="-1" strike="noStrike">
                <a:solidFill>
                  <a:srgbClr val="595959"/>
                </a:solidFill>
                <a:latin typeface="Arial"/>
                <a:ea typeface="Arial"/>
              </a:rPr>
              <a:t>・いつでもどこにいても電話の内容を知りたい（電話のメール化）</a:t>
            </a:r>
            <a:endParaRPr b="0" lang="en-US"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9" name="PlaceHolder 1"/>
          <p:cNvSpPr>
            <a:spLocks noGrp="1"/>
          </p:cNvSpPr>
          <p:nvPr>
            <p:ph type="title"/>
          </p:nvPr>
        </p:nvSpPr>
        <p:spPr>
          <a:xfrm>
            <a:off x="311760" y="444960"/>
            <a:ext cx="8518320" cy="570600"/>
          </a:xfrm>
          <a:prstGeom prst="rect">
            <a:avLst/>
          </a:prstGeom>
          <a:noFill/>
          <a:ln w="0">
            <a:noFill/>
          </a:ln>
        </p:spPr>
        <p:txBody>
          <a:bodyPr lIns="0" rIns="0" tIns="91440" bIns="91440" anchor="t">
            <a:normAutofit fontScale="91000"/>
          </a:bodyPr>
          <a:p>
            <a:pPr>
              <a:lnSpc>
                <a:spcPct val="100000"/>
              </a:lnSpc>
              <a:buNone/>
              <a:tabLst>
                <a:tab algn="l" pos="0"/>
              </a:tabLst>
            </a:pPr>
            <a:r>
              <a:rPr b="0" lang="ja" sz="2800" spc="-1" strike="noStrike">
                <a:solidFill>
                  <a:srgbClr val="c9211e"/>
                </a:solidFill>
                <a:latin typeface="Arial"/>
                <a:ea typeface="Arial"/>
              </a:rPr>
              <a:t>電話の転送について</a:t>
            </a:r>
            <a:endParaRPr b="0" lang="en-US" sz="2800" spc="-1" strike="noStrike">
              <a:latin typeface="Arial"/>
            </a:endParaRPr>
          </a:p>
        </p:txBody>
      </p:sp>
      <p:sp>
        <p:nvSpPr>
          <p:cNvPr id="100" name="PlaceHolder 2"/>
          <p:cNvSpPr>
            <a:spLocks noGrp="1"/>
          </p:cNvSpPr>
          <p:nvPr>
            <p:ph/>
          </p:nvPr>
        </p:nvSpPr>
        <p:spPr>
          <a:xfrm>
            <a:off x="311760" y="1152360"/>
            <a:ext cx="8518320" cy="3414240"/>
          </a:xfrm>
          <a:prstGeom prst="rect">
            <a:avLst/>
          </a:prstGeom>
          <a:noFill/>
          <a:ln w="0">
            <a:noFill/>
          </a:ln>
        </p:spPr>
        <p:txBody>
          <a:bodyPr lIns="0" rIns="0" tIns="91440" bIns="91440" anchor="t">
            <a:normAutofit/>
          </a:bodyPr>
          <a:p>
            <a:pPr>
              <a:lnSpc>
                <a:spcPct val="115000"/>
              </a:lnSpc>
              <a:buNone/>
              <a:tabLst>
                <a:tab algn="l" pos="0"/>
              </a:tabLst>
            </a:pPr>
            <a:r>
              <a:rPr b="0" lang="ja" sz="1800" spc="-1" strike="noStrike">
                <a:solidFill>
                  <a:srgbClr val="c9211e"/>
                </a:solidFill>
                <a:latin typeface="Arial"/>
                <a:ea typeface="Arial"/>
              </a:rPr>
              <a:t>・固定電話の場合、</a:t>
            </a:r>
            <a:r>
              <a:rPr b="0" lang="en-US" sz="1800" spc="-1" strike="noStrike">
                <a:solidFill>
                  <a:srgbClr val="c9211e"/>
                </a:solidFill>
                <a:latin typeface="Arial"/>
                <a:ea typeface="Arial"/>
              </a:rPr>
              <a:t>NTT</a:t>
            </a:r>
            <a:r>
              <a:rPr b="0" lang="ja" sz="1800" spc="-1" strike="noStrike">
                <a:solidFill>
                  <a:srgbClr val="c9211e"/>
                </a:solidFill>
                <a:latin typeface="Arial"/>
                <a:ea typeface="Arial"/>
              </a:rPr>
              <a:t>のボイスワープが一般的</a:t>
            </a:r>
            <a:endParaRPr b="0" lang="en-US" sz="1800" spc="-1" strike="noStrike">
              <a:latin typeface="Arial"/>
            </a:endParaRPr>
          </a:p>
          <a:p>
            <a:pPr>
              <a:lnSpc>
                <a:spcPct val="115000"/>
              </a:lnSpc>
              <a:spcBef>
                <a:spcPts val="1199"/>
              </a:spcBef>
              <a:buNone/>
              <a:tabLst>
                <a:tab algn="l" pos="0"/>
              </a:tabLst>
            </a:pPr>
            <a:r>
              <a:rPr b="0" lang="ja" sz="1800" spc="-1" strike="noStrike">
                <a:solidFill>
                  <a:srgbClr val="c9211e"/>
                </a:solidFill>
                <a:latin typeface="Arial"/>
                <a:ea typeface="Arial"/>
              </a:rPr>
              <a:t>・転送の設定は当サービスご利用者様自身で行う必要があります</a:t>
            </a:r>
            <a:endParaRPr b="0" lang="en-US" sz="1800" spc="-1" strike="noStrike">
              <a:latin typeface="Arial"/>
            </a:endParaRPr>
          </a:p>
          <a:p>
            <a:pPr>
              <a:lnSpc>
                <a:spcPct val="115000"/>
              </a:lnSpc>
              <a:spcBef>
                <a:spcPts val="1199"/>
              </a:spcBef>
              <a:buNone/>
              <a:tabLst>
                <a:tab algn="l" pos="0"/>
              </a:tabLst>
            </a:pPr>
            <a:r>
              <a:rPr b="0" lang="ja" sz="1800" spc="-1" strike="noStrike">
                <a:solidFill>
                  <a:srgbClr val="c9211e"/>
                </a:solidFill>
                <a:latin typeface="Arial"/>
                <a:ea typeface="Arial"/>
              </a:rPr>
              <a:t>・転送時の通話料が発生します</a:t>
            </a:r>
            <a:endParaRPr b="0" lang="en-US" sz="1800" spc="-1" strike="noStrike">
              <a:latin typeface="Arial"/>
            </a:endParaRPr>
          </a:p>
          <a:p>
            <a:pPr>
              <a:lnSpc>
                <a:spcPct val="115000"/>
              </a:lnSpc>
              <a:spcBef>
                <a:spcPts val="1199"/>
              </a:spcBef>
              <a:buNone/>
              <a:tabLst>
                <a:tab algn="l" pos="0"/>
              </a:tabLst>
            </a:pPr>
            <a:r>
              <a:rPr b="0" lang="ja" sz="1800" spc="-1" strike="noStrike">
                <a:solidFill>
                  <a:srgbClr val="c9211e"/>
                </a:solidFill>
                <a:latin typeface="Arial"/>
                <a:ea typeface="Arial"/>
              </a:rPr>
              <a:t>・設定方法と注意点</a:t>
            </a:r>
            <a:endParaRPr b="0" lang="en-US" sz="1800" spc="-1" strike="noStrike">
              <a:latin typeface="Arial"/>
            </a:endParaRPr>
          </a:p>
          <a:p>
            <a:pPr>
              <a:lnSpc>
                <a:spcPct val="115000"/>
              </a:lnSpc>
              <a:spcBef>
                <a:spcPts val="1199"/>
              </a:spcBef>
              <a:spcAft>
                <a:spcPts val="1199"/>
              </a:spcAft>
              <a:buNone/>
              <a:tabLst>
                <a:tab algn="l" pos="0"/>
              </a:tabLst>
            </a:pPr>
            <a:endParaRPr b="0" lang="en-US"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1" name="PlaceHolder 1"/>
          <p:cNvSpPr>
            <a:spLocks noGrp="1"/>
          </p:cNvSpPr>
          <p:nvPr>
            <p:ph type="title"/>
          </p:nvPr>
        </p:nvSpPr>
        <p:spPr>
          <a:xfrm>
            <a:off x="311760" y="444960"/>
            <a:ext cx="8518320" cy="570600"/>
          </a:xfrm>
          <a:prstGeom prst="rect">
            <a:avLst/>
          </a:prstGeom>
          <a:noFill/>
          <a:ln w="0">
            <a:noFill/>
          </a:ln>
        </p:spPr>
        <p:txBody>
          <a:bodyPr lIns="0" rIns="0" tIns="91440" bIns="91440" anchor="t">
            <a:normAutofit fontScale="91000"/>
          </a:bodyPr>
          <a:p>
            <a:pPr>
              <a:lnSpc>
                <a:spcPct val="100000"/>
              </a:lnSpc>
              <a:buNone/>
              <a:tabLst>
                <a:tab algn="l" pos="0"/>
              </a:tabLst>
            </a:pPr>
            <a:r>
              <a:rPr b="0" lang="ja" sz="2800" spc="-1" strike="noStrike">
                <a:solidFill>
                  <a:srgbClr val="000000"/>
                </a:solidFill>
                <a:latin typeface="Arial"/>
                <a:ea typeface="Arial"/>
              </a:rPr>
              <a:t>設定不要</a:t>
            </a:r>
            <a:endParaRPr b="0" lang="en-US" sz="2800" spc="-1" strike="noStrike">
              <a:latin typeface="Arial"/>
            </a:endParaRPr>
          </a:p>
        </p:txBody>
      </p:sp>
      <p:sp>
        <p:nvSpPr>
          <p:cNvPr id="102" name="PlaceHolder 2"/>
          <p:cNvSpPr>
            <a:spLocks noGrp="1"/>
          </p:cNvSpPr>
          <p:nvPr>
            <p:ph/>
          </p:nvPr>
        </p:nvSpPr>
        <p:spPr>
          <a:xfrm>
            <a:off x="311760" y="1152360"/>
            <a:ext cx="8518320" cy="3414240"/>
          </a:xfrm>
          <a:prstGeom prst="rect">
            <a:avLst/>
          </a:prstGeom>
          <a:noFill/>
          <a:ln w="0">
            <a:noFill/>
          </a:ln>
        </p:spPr>
        <p:txBody>
          <a:bodyPr lIns="0" rIns="0" tIns="91440" bIns="91440" anchor="t">
            <a:normAutofit/>
          </a:bodyPr>
          <a:p>
            <a:pPr>
              <a:lnSpc>
                <a:spcPct val="115000"/>
              </a:lnSpc>
              <a:spcAft>
                <a:spcPts val="1199"/>
              </a:spcAft>
              <a:buNone/>
              <a:tabLst>
                <a:tab algn="l" pos="0"/>
              </a:tabLst>
            </a:pPr>
            <a:r>
              <a:rPr b="0" lang="ja" sz="1800" spc="-1" strike="noStrike">
                <a:solidFill>
                  <a:srgbClr val="c9211e"/>
                </a:solidFill>
                <a:latin typeface="Arial"/>
                <a:ea typeface="Arial"/>
              </a:rPr>
              <a:t>・面倒な設定は当社におかませ</a:t>
            </a:r>
            <a:br>
              <a:rPr sz="1800"/>
            </a:br>
            <a:r>
              <a:rPr b="0" lang="ja" sz="1800" spc="-1" strike="noStrike">
                <a:solidFill>
                  <a:srgbClr val="c9211e"/>
                </a:solidFill>
                <a:latin typeface="Arial"/>
                <a:ea typeface="Arial"/>
              </a:rPr>
              <a:t>・転送するだけ</a:t>
            </a:r>
            <a:endParaRPr b="0" lang="en-US" sz="1800" spc="-1" strike="noStrike">
              <a:solidFill>
                <a:srgbClr val="c9211e"/>
              </a:solidFill>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3" name="PlaceHolder 1"/>
          <p:cNvSpPr>
            <a:spLocks noGrp="1"/>
          </p:cNvSpPr>
          <p:nvPr>
            <p:ph type="title"/>
          </p:nvPr>
        </p:nvSpPr>
        <p:spPr>
          <a:xfrm>
            <a:off x="311760" y="444960"/>
            <a:ext cx="8518320" cy="570600"/>
          </a:xfrm>
          <a:prstGeom prst="rect">
            <a:avLst/>
          </a:prstGeom>
          <a:noFill/>
          <a:ln w="0">
            <a:noFill/>
          </a:ln>
        </p:spPr>
        <p:txBody>
          <a:bodyPr lIns="0" rIns="0" tIns="91440" bIns="91440" anchor="t">
            <a:normAutofit fontScale="91000"/>
          </a:bodyPr>
          <a:p>
            <a:pPr>
              <a:lnSpc>
                <a:spcPct val="100000"/>
              </a:lnSpc>
              <a:buNone/>
              <a:tabLst>
                <a:tab algn="l" pos="0"/>
              </a:tabLst>
            </a:pPr>
            <a:r>
              <a:rPr b="0" lang="ja" sz="2800" spc="-1" strike="noStrike">
                <a:solidFill>
                  <a:srgbClr val="000000"/>
                </a:solidFill>
                <a:latin typeface="Arial"/>
                <a:ea typeface="Arial"/>
              </a:rPr>
              <a:t>実例</a:t>
            </a:r>
            <a:endParaRPr b="0" lang="en-US" sz="2800" spc="-1" strike="noStrike">
              <a:latin typeface="Arial"/>
            </a:endParaRPr>
          </a:p>
        </p:txBody>
      </p:sp>
      <p:sp>
        <p:nvSpPr>
          <p:cNvPr id="104" name="PlaceHolder 2"/>
          <p:cNvSpPr>
            <a:spLocks noGrp="1"/>
          </p:cNvSpPr>
          <p:nvPr>
            <p:ph/>
          </p:nvPr>
        </p:nvSpPr>
        <p:spPr>
          <a:xfrm>
            <a:off x="311760" y="1152360"/>
            <a:ext cx="8518320" cy="3414240"/>
          </a:xfrm>
          <a:prstGeom prst="rect">
            <a:avLst/>
          </a:prstGeom>
          <a:noFill/>
          <a:ln w="0">
            <a:noFill/>
          </a:ln>
        </p:spPr>
        <p:txBody>
          <a:bodyPr lIns="0" rIns="0" tIns="91440" bIns="91440" anchor="t">
            <a:normAutofit/>
          </a:bodyPr>
          <a:p>
            <a:endParaRPr b="0" lang="en-US" sz="32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5" name="PlaceHolder 1"/>
          <p:cNvSpPr>
            <a:spLocks noGrp="1"/>
          </p:cNvSpPr>
          <p:nvPr>
            <p:ph type="title"/>
          </p:nvPr>
        </p:nvSpPr>
        <p:spPr>
          <a:xfrm>
            <a:off x="311760" y="444960"/>
            <a:ext cx="8518320" cy="570600"/>
          </a:xfrm>
          <a:prstGeom prst="rect">
            <a:avLst/>
          </a:prstGeom>
          <a:noFill/>
          <a:ln w="0">
            <a:noFill/>
          </a:ln>
        </p:spPr>
        <p:txBody>
          <a:bodyPr lIns="0" rIns="0" tIns="91440" bIns="91440" anchor="t">
            <a:normAutofit fontScale="91000"/>
          </a:bodyPr>
          <a:p>
            <a:pPr>
              <a:lnSpc>
                <a:spcPct val="100000"/>
              </a:lnSpc>
              <a:buNone/>
              <a:tabLst>
                <a:tab algn="l" pos="0"/>
              </a:tabLst>
            </a:pPr>
            <a:r>
              <a:rPr b="0" lang="ja" sz="2800" spc="-1" strike="noStrike">
                <a:solidFill>
                  <a:srgbClr val="000000"/>
                </a:solidFill>
                <a:latin typeface="Arial"/>
                <a:ea typeface="Arial"/>
              </a:rPr>
              <a:t>申込み方法</a:t>
            </a:r>
            <a:endParaRPr b="0" lang="en-US" sz="2800" spc="-1" strike="noStrike">
              <a:latin typeface="Arial"/>
            </a:endParaRPr>
          </a:p>
        </p:txBody>
      </p:sp>
      <p:sp>
        <p:nvSpPr>
          <p:cNvPr id="106" name="PlaceHolder 2"/>
          <p:cNvSpPr>
            <a:spLocks noGrp="1"/>
          </p:cNvSpPr>
          <p:nvPr>
            <p:ph/>
          </p:nvPr>
        </p:nvSpPr>
        <p:spPr>
          <a:xfrm>
            <a:off x="311760" y="1152360"/>
            <a:ext cx="8518320" cy="3414240"/>
          </a:xfrm>
          <a:prstGeom prst="rect">
            <a:avLst/>
          </a:prstGeom>
          <a:noFill/>
          <a:ln w="0">
            <a:noFill/>
          </a:ln>
        </p:spPr>
        <p:txBody>
          <a:bodyPr lIns="0" rIns="0" tIns="91440" bIns="91440" anchor="t">
            <a:normAutofit/>
          </a:bodyPr>
          <a:p>
            <a:endParaRPr b="0" lang="en-US" sz="32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7" name="PlaceHolder 1"/>
          <p:cNvSpPr>
            <a:spLocks noGrp="1"/>
          </p:cNvSpPr>
          <p:nvPr>
            <p:ph type="title"/>
          </p:nvPr>
        </p:nvSpPr>
        <p:spPr>
          <a:xfrm>
            <a:off x="311760" y="444960"/>
            <a:ext cx="8518320" cy="570600"/>
          </a:xfrm>
          <a:prstGeom prst="rect">
            <a:avLst/>
          </a:prstGeom>
          <a:noFill/>
          <a:ln w="0">
            <a:noFill/>
          </a:ln>
        </p:spPr>
        <p:txBody>
          <a:bodyPr lIns="0" rIns="0" tIns="91440" bIns="91440" anchor="t">
            <a:normAutofit fontScale="91000"/>
          </a:bodyPr>
          <a:p>
            <a:pPr>
              <a:lnSpc>
                <a:spcPct val="100000"/>
              </a:lnSpc>
              <a:buNone/>
              <a:tabLst>
                <a:tab algn="l" pos="0"/>
              </a:tabLst>
            </a:pPr>
            <a:r>
              <a:rPr b="0" lang="ja" sz="2800" spc="-1" strike="noStrike">
                <a:solidFill>
                  <a:srgbClr val="000000"/>
                </a:solidFill>
                <a:latin typeface="Arial"/>
                <a:ea typeface="Arial"/>
              </a:rPr>
              <a:t>必要なもの</a:t>
            </a:r>
            <a:endParaRPr b="0" lang="en-US" sz="2800" spc="-1" strike="noStrike">
              <a:latin typeface="Arial"/>
            </a:endParaRPr>
          </a:p>
        </p:txBody>
      </p:sp>
      <p:sp>
        <p:nvSpPr>
          <p:cNvPr id="108" name="PlaceHolder 2"/>
          <p:cNvSpPr>
            <a:spLocks noGrp="1"/>
          </p:cNvSpPr>
          <p:nvPr>
            <p:ph/>
          </p:nvPr>
        </p:nvSpPr>
        <p:spPr>
          <a:xfrm>
            <a:off x="311760" y="1152360"/>
            <a:ext cx="8518320" cy="3414240"/>
          </a:xfrm>
          <a:prstGeom prst="rect">
            <a:avLst/>
          </a:prstGeom>
          <a:noFill/>
          <a:ln w="0">
            <a:noFill/>
          </a:ln>
        </p:spPr>
        <p:txBody>
          <a:bodyPr lIns="0" rIns="0" tIns="91440" bIns="91440" anchor="t">
            <a:normAutofit/>
          </a:bodyPr>
          <a:p>
            <a:pPr>
              <a:lnSpc>
                <a:spcPct val="115000"/>
              </a:lnSpc>
              <a:spcAft>
                <a:spcPts val="1199"/>
              </a:spcAft>
              <a:buNone/>
              <a:tabLst>
                <a:tab algn="l" pos="0"/>
              </a:tabLst>
            </a:pPr>
            <a:r>
              <a:rPr b="0" lang="ja" sz="1800" spc="-1" strike="noStrike">
                <a:solidFill>
                  <a:srgbClr val="595959"/>
                </a:solidFill>
                <a:latin typeface="Arial"/>
                <a:ea typeface="Arial"/>
              </a:rPr>
              <a:t>・利用する会社電話番号</a:t>
            </a:r>
            <a:br>
              <a:rPr sz="1800"/>
            </a:br>
            <a:r>
              <a:rPr b="0" lang="ja" sz="1800" spc="-1" strike="noStrike">
                <a:solidFill>
                  <a:srgbClr val="595959"/>
                </a:solidFill>
                <a:latin typeface="Arial"/>
                <a:ea typeface="Arial"/>
              </a:rPr>
              <a:t>・メッセージの文面</a:t>
            </a:r>
            <a:br>
              <a:rPr sz="1800"/>
            </a:br>
            <a:r>
              <a:rPr b="0" lang="ja" sz="1800" spc="-1" strike="noStrike">
                <a:solidFill>
                  <a:srgbClr val="595959"/>
                </a:solidFill>
                <a:latin typeface="Arial"/>
                <a:ea typeface="Arial"/>
              </a:rPr>
              <a:t>・転送先の会社メールアドレス</a:t>
            </a:r>
            <a:endParaRPr b="0" lang="en-US" sz="18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9" name="PlaceHolder 1"/>
          <p:cNvSpPr>
            <a:spLocks noGrp="1"/>
          </p:cNvSpPr>
          <p:nvPr>
            <p:ph type="title"/>
          </p:nvPr>
        </p:nvSpPr>
        <p:spPr>
          <a:xfrm>
            <a:off x="311760" y="444960"/>
            <a:ext cx="8518320" cy="570600"/>
          </a:xfrm>
          <a:prstGeom prst="rect">
            <a:avLst/>
          </a:prstGeom>
          <a:noFill/>
          <a:ln w="0">
            <a:noFill/>
          </a:ln>
        </p:spPr>
        <p:txBody>
          <a:bodyPr lIns="0" rIns="0" tIns="91440" bIns="91440" anchor="t">
            <a:normAutofit fontScale="91000"/>
          </a:bodyPr>
          <a:p>
            <a:pPr>
              <a:lnSpc>
                <a:spcPct val="100000"/>
              </a:lnSpc>
              <a:buNone/>
              <a:tabLst>
                <a:tab algn="l" pos="0"/>
              </a:tabLst>
            </a:pPr>
            <a:r>
              <a:rPr b="0" lang="ja" sz="2800" spc="-1" strike="noStrike">
                <a:solidFill>
                  <a:srgbClr val="000000"/>
                </a:solidFill>
                <a:latin typeface="Arial"/>
                <a:ea typeface="Arial"/>
              </a:rPr>
              <a:t>納期</a:t>
            </a:r>
            <a:endParaRPr b="0" lang="en-US" sz="2800" spc="-1" strike="noStrike">
              <a:latin typeface="Arial"/>
            </a:endParaRPr>
          </a:p>
        </p:txBody>
      </p:sp>
      <p:sp>
        <p:nvSpPr>
          <p:cNvPr id="110" name="PlaceHolder 2"/>
          <p:cNvSpPr>
            <a:spLocks noGrp="1"/>
          </p:cNvSpPr>
          <p:nvPr>
            <p:ph/>
          </p:nvPr>
        </p:nvSpPr>
        <p:spPr>
          <a:xfrm>
            <a:off x="311760" y="1152360"/>
            <a:ext cx="8518320" cy="3414240"/>
          </a:xfrm>
          <a:prstGeom prst="rect">
            <a:avLst/>
          </a:prstGeom>
          <a:noFill/>
          <a:ln w="0">
            <a:noFill/>
          </a:ln>
        </p:spPr>
        <p:txBody>
          <a:bodyPr lIns="0" rIns="0" tIns="91440" bIns="91440" anchor="t">
            <a:normAutofit/>
          </a:bodyPr>
          <a:p>
            <a:endParaRPr b="0" lang="en-US" sz="32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1" name="PlaceHolder 1"/>
          <p:cNvSpPr>
            <a:spLocks noGrp="1"/>
          </p:cNvSpPr>
          <p:nvPr>
            <p:ph type="title"/>
          </p:nvPr>
        </p:nvSpPr>
        <p:spPr>
          <a:xfrm>
            <a:off x="311760" y="444960"/>
            <a:ext cx="8518320" cy="570600"/>
          </a:xfrm>
          <a:prstGeom prst="rect">
            <a:avLst/>
          </a:prstGeom>
          <a:noFill/>
          <a:ln w="0">
            <a:noFill/>
          </a:ln>
        </p:spPr>
        <p:txBody>
          <a:bodyPr lIns="0" rIns="0" tIns="91440" bIns="91440" anchor="t">
            <a:normAutofit fontScale="91000"/>
          </a:bodyPr>
          <a:p>
            <a:pPr>
              <a:lnSpc>
                <a:spcPct val="100000"/>
              </a:lnSpc>
              <a:buNone/>
              <a:tabLst>
                <a:tab algn="l" pos="0"/>
              </a:tabLst>
            </a:pPr>
            <a:r>
              <a:rPr b="0" lang="ja" sz="2800" spc="-1" strike="noStrike">
                <a:solidFill>
                  <a:srgbClr val="000000"/>
                </a:solidFill>
                <a:latin typeface="Arial"/>
                <a:ea typeface="Arial"/>
              </a:rPr>
              <a:t>課金</a:t>
            </a:r>
            <a:endParaRPr b="0" lang="en-US" sz="2800" spc="-1" strike="noStrike">
              <a:latin typeface="Arial"/>
            </a:endParaRPr>
          </a:p>
        </p:txBody>
      </p:sp>
      <p:sp>
        <p:nvSpPr>
          <p:cNvPr id="112" name="PlaceHolder 2"/>
          <p:cNvSpPr>
            <a:spLocks noGrp="1"/>
          </p:cNvSpPr>
          <p:nvPr>
            <p:ph/>
          </p:nvPr>
        </p:nvSpPr>
        <p:spPr>
          <a:xfrm>
            <a:off x="311760" y="1152360"/>
            <a:ext cx="8518320" cy="3414240"/>
          </a:xfrm>
          <a:prstGeom prst="rect">
            <a:avLst/>
          </a:prstGeom>
          <a:noFill/>
          <a:ln w="0">
            <a:noFill/>
          </a:ln>
        </p:spPr>
        <p:txBody>
          <a:bodyPr lIns="0" rIns="0" tIns="91440" bIns="91440" anchor="t">
            <a:normAutofit/>
          </a:bodyPr>
          <a:p>
            <a:endParaRPr b="0" lang="en-US" sz="32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3" name="PlaceHolder 1"/>
          <p:cNvSpPr>
            <a:spLocks noGrp="1"/>
          </p:cNvSpPr>
          <p:nvPr>
            <p:ph type="title"/>
          </p:nvPr>
        </p:nvSpPr>
        <p:spPr>
          <a:xfrm>
            <a:off x="311760" y="444960"/>
            <a:ext cx="8518320" cy="570600"/>
          </a:xfrm>
          <a:prstGeom prst="rect">
            <a:avLst/>
          </a:prstGeom>
          <a:noFill/>
          <a:ln w="0">
            <a:noFill/>
          </a:ln>
        </p:spPr>
        <p:txBody>
          <a:bodyPr lIns="0" rIns="0" tIns="91440" bIns="91440" anchor="t">
            <a:normAutofit fontScale="91000"/>
          </a:bodyPr>
          <a:p>
            <a:pPr>
              <a:lnSpc>
                <a:spcPct val="100000"/>
              </a:lnSpc>
              <a:buNone/>
              <a:tabLst>
                <a:tab algn="l" pos="0"/>
              </a:tabLst>
            </a:pPr>
            <a:r>
              <a:rPr b="0" lang="ja" sz="2800" spc="-1" strike="noStrike">
                <a:solidFill>
                  <a:srgbClr val="000000"/>
                </a:solidFill>
                <a:latin typeface="Arial"/>
                <a:ea typeface="Arial"/>
              </a:rPr>
              <a:t>スケジュール</a:t>
            </a:r>
            <a:endParaRPr b="0" lang="en-US" sz="2800" spc="-1" strike="noStrike">
              <a:latin typeface="Arial"/>
            </a:endParaRPr>
          </a:p>
        </p:txBody>
      </p:sp>
      <p:sp>
        <p:nvSpPr>
          <p:cNvPr id="114" name="PlaceHolder 2"/>
          <p:cNvSpPr>
            <a:spLocks noGrp="1"/>
          </p:cNvSpPr>
          <p:nvPr>
            <p:ph/>
          </p:nvPr>
        </p:nvSpPr>
        <p:spPr>
          <a:xfrm>
            <a:off x="311760" y="1152360"/>
            <a:ext cx="8518320" cy="3414240"/>
          </a:xfrm>
          <a:prstGeom prst="rect">
            <a:avLst/>
          </a:prstGeom>
          <a:noFill/>
          <a:ln w="0">
            <a:noFill/>
          </a:ln>
        </p:spPr>
        <p:txBody>
          <a:bodyPr lIns="0" rIns="0" tIns="91440" bIns="91440" anchor="t">
            <a:normAutofit/>
          </a:bodyPr>
          <a:p>
            <a:endParaRPr b="0" lang="en-US" sz="32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0" name="PlaceHolder 1"/>
          <p:cNvSpPr>
            <a:spLocks noGrp="1"/>
          </p:cNvSpPr>
          <p:nvPr>
            <p:ph type="title"/>
          </p:nvPr>
        </p:nvSpPr>
        <p:spPr>
          <a:xfrm>
            <a:off x="311760" y="444960"/>
            <a:ext cx="8518320" cy="570600"/>
          </a:xfrm>
          <a:prstGeom prst="rect">
            <a:avLst/>
          </a:prstGeom>
          <a:noFill/>
          <a:ln w="0">
            <a:noFill/>
          </a:ln>
        </p:spPr>
        <p:txBody>
          <a:bodyPr lIns="0" rIns="0" tIns="91440" bIns="91440" anchor="t">
            <a:normAutofit fontScale="91000"/>
          </a:bodyPr>
          <a:p>
            <a:pPr>
              <a:lnSpc>
                <a:spcPct val="100000"/>
              </a:lnSpc>
              <a:buNone/>
              <a:tabLst>
                <a:tab algn="l" pos="0"/>
              </a:tabLst>
            </a:pPr>
            <a:r>
              <a:rPr b="0" lang="ja" sz="2800" spc="-1" strike="noStrike">
                <a:solidFill>
                  <a:srgbClr val="000000"/>
                </a:solidFill>
                <a:latin typeface="Arial"/>
                <a:ea typeface="Arial"/>
              </a:rPr>
              <a:t>概要</a:t>
            </a:r>
            <a:endParaRPr b="0" lang="en-US" sz="2800" spc="-1" strike="noStrike">
              <a:latin typeface="Arial"/>
            </a:endParaRPr>
          </a:p>
        </p:txBody>
      </p:sp>
      <p:sp>
        <p:nvSpPr>
          <p:cNvPr id="81" name="PlaceHolder 2"/>
          <p:cNvSpPr>
            <a:spLocks noGrp="1"/>
          </p:cNvSpPr>
          <p:nvPr>
            <p:ph/>
          </p:nvPr>
        </p:nvSpPr>
        <p:spPr>
          <a:xfrm>
            <a:off x="311760" y="1152360"/>
            <a:ext cx="8518320" cy="3414240"/>
          </a:xfrm>
          <a:prstGeom prst="rect">
            <a:avLst/>
          </a:prstGeom>
          <a:noFill/>
          <a:ln w="0">
            <a:noFill/>
          </a:ln>
        </p:spPr>
        <p:txBody>
          <a:bodyPr lIns="0" rIns="0" tIns="91440" bIns="91440" anchor="t">
            <a:normAutofit/>
          </a:bodyPr>
          <a:p>
            <a:pPr>
              <a:lnSpc>
                <a:spcPct val="115000"/>
              </a:lnSpc>
              <a:buNone/>
              <a:tabLst>
                <a:tab algn="l" pos="0"/>
              </a:tabLst>
            </a:pPr>
            <a:r>
              <a:rPr b="0" lang="ja" sz="1800" spc="-1" strike="noStrike">
                <a:solidFill>
                  <a:srgbClr val="595959"/>
                </a:solidFill>
                <a:latin typeface="Arial"/>
                <a:ea typeface="Arial"/>
              </a:rPr>
              <a:t>・会社の電話受付を自動化</a:t>
            </a:r>
            <a:endParaRPr b="0" lang="en-US" sz="1800" spc="-1" strike="noStrike">
              <a:latin typeface="Arial"/>
            </a:endParaRPr>
          </a:p>
          <a:p>
            <a:pPr>
              <a:lnSpc>
                <a:spcPct val="115000"/>
              </a:lnSpc>
              <a:spcBef>
                <a:spcPts val="1199"/>
              </a:spcBef>
              <a:buNone/>
              <a:tabLst>
                <a:tab algn="l" pos="0"/>
              </a:tabLst>
            </a:pPr>
            <a:r>
              <a:rPr b="0" lang="ja" sz="1800" spc="-1" strike="noStrike">
                <a:solidFill>
                  <a:srgbClr val="595959"/>
                </a:solidFill>
                <a:latin typeface="Arial"/>
                <a:ea typeface="Arial"/>
              </a:rPr>
              <a:t>・会社の電話番号をそのまま利用可能（ボイスワープ</a:t>
            </a:r>
            <a:r>
              <a:rPr b="0" lang="ja" sz="1800" spc="-1" strike="noStrike">
                <a:solidFill>
                  <a:srgbClr val="c9211e"/>
                </a:solidFill>
                <a:latin typeface="Arial"/>
                <a:ea typeface="Arial"/>
              </a:rPr>
              <a:t>などで転送</a:t>
            </a:r>
            <a:r>
              <a:rPr b="0" lang="ja" sz="1800" spc="-1" strike="noStrike">
                <a:solidFill>
                  <a:srgbClr val="595959"/>
                </a:solidFill>
                <a:latin typeface="Arial"/>
                <a:ea typeface="Arial"/>
              </a:rPr>
              <a:t>）</a:t>
            </a:r>
            <a:endParaRPr b="0" lang="en-US" sz="1800" spc="-1" strike="noStrike">
              <a:latin typeface="Arial"/>
            </a:endParaRPr>
          </a:p>
          <a:p>
            <a:pPr>
              <a:lnSpc>
                <a:spcPct val="115000"/>
              </a:lnSpc>
              <a:spcBef>
                <a:spcPts val="1199"/>
              </a:spcBef>
              <a:buNone/>
              <a:tabLst>
                <a:tab algn="l" pos="0"/>
              </a:tabLst>
            </a:pPr>
            <a:r>
              <a:rPr b="0" lang="ja" sz="1800" spc="-1" strike="noStrike">
                <a:solidFill>
                  <a:srgbClr val="595959"/>
                </a:solidFill>
                <a:latin typeface="Arial"/>
                <a:ea typeface="Arial"/>
              </a:rPr>
              <a:t>・</a:t>
            </a:r>
            <a:r>
              <a:rPr b="0" lang="en-US" sz="1800" spc="-1" strike="noStrike">
                <a:solidFill>
                  <a:srgbClr val="595959"/>
                </a:solidFill>
                <a:latin typeface="Arial"/>
                <a:ea typeface="Arial"/>
              </a:rPr>
              <a:t>24</a:t>
            </a:r>
            <a:r>
              <a:rPr b="0" lang="ja" sz="1800" spc="-1" strike="noStrike">
                <a:solidFill>
                  <a:srgbClr val="595959"/>
                </a:solidFill>
                <a:latin typeface="Arial"/>
                <a:ea typeface="Arial"/>
              </a:rPr>
              <a:t>時間受付可能</a:t>
            </a:r>
            <a:endParaRPr b="0" lang="en-US" sz="1800" spc="-1" strike="noStrike">
              <a:latin typeface="Arial"/>
            </a:endParaRPr>
          </a:p>
          <a:p>
            <a:pPr>
              <a:lnSpc>
                <a:spcPct val="115000"/>
              </a:lnSpc>
              <a:spcBef>
                <a:spcPts val="1199"/>
              </a:spcBef>
              <a:buNone/>
              <a:tabLst>
                <a:tab algn="l" pos="0"/>
              </a:tabLst>
            </a:pPr>
            <a:r>
              <a:rPr b="0" lang="ja" sz="1800" spc="-1" strike="noStrike">
                <a:solidFill>
                  <a:srgbClr val="595959"/>
                </a:solidFill>
                <a:latin typeface="Arial"/>
                <a:ea typeface="Arial"/>
              </a:rPr>
              <a:t>・時間と場所に拘束されない</a:t>
            </a:r>
            <a:endParaRPr b="0" lang="en-US" sz="1800" spc="-1" strike="noStrike">
              <a:latin typeface="Arial"/>
            </a:endParaRPr>
          </a:p>
          <a:p>
            <a:pPr>
              <a:lnSpc>
                <a:spcPct val="115000"/>
              </a:lnSpc>
              <a:spcBef>
                <a:spcPts val="1199"/>
              </a:spcBef>
              <a:buNone/>
              <a:tabLst>
                <a:tab algn="l" pos="0"/>
              </a:tabLst>
            </a:pPr>
            <a:r>
              <a:rPr b="0" lang="ja" sz="1800" spc="-1" strike="noStrike">
                <a:solidFill>
                  <a:srgbClr val="595959"/>
                </a:solidFill>
                <a:latin typeface="Arial"/>
                <a:ea typeface="Arial"/>
              </a:rPr>
              <a:t>・記録が残り、社員間</a:t>
            </a:r>
            <a:r>
              <a:rPr b="0" lang="ja" sz="1800" spc="-1" strike="noStrike">
                <a:solidFill>
                  <a:srgbClr val="c9211e"/>
                </a:solidFill>
                <a:latin typeface="Arial"/>
                <a:ea typeface="Arial"/>
              </a:rPr>
              <a:t>で</a:t>
            </a:r>
            <a:r>
              <a:rPr b="0" lang="ja" sz="1800" spc="-1" strike="noStrike">
                <a:solidFill>
                  <a:srgbClr val="595959"/>
                </a:solidFill>
                <a:latin typeface="Arial"/>
                <a:ea typeface="Arial"/>
              </a:rPr>
              <a:t>共有可能</a:t>
            </a:r>
            <a:endParaRPr b="0" lang="en-US" sz="1800" spc="-1" strike="noStrike">
              <a:latin typeface="Arial"/>
            </a:endParaRPr>
          </a:p>
          <a:p>
            <a:pPr>
              <a:lnSpc>
                <a:spcPct val="115000"/>
              </a:lnSpc>
              <a:spcBef>
                <a:spcPts val="1199"/>
              </a:spcBef>
              <a:spcAft>
                <a:spcPts val="1199"/>
              </a:spcAft>
              <a:buNone/>
              <a:tabLst>
                <a:tab algn="l" pos="0"/>
              </a:tabLst>
            </a:pPr>
            <a:endParaRPr b="0" lang="en-US"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 name="PlaceHolder 1"/>
          <p:cNvSpPr>
            <a:spLocks noGrp="1"/>
          </p:cNvSpPr>
          <p:nvPr>
            <p:ph type="title"/>
          </p:nvPr>
        </p:nvSpPr>
        <p:spPr>
          <a:xfrm>
            <a:off x="311760" y="444960"/>
            <a:ext cx="8518320" cy="570600"/>
          </a:xfrm>
          <a:prstGeom prst="rect">
            <a:avLst/>
          </a:prstGeom>
          <a:noFill/>
          <a:ln w="0">
            <a:noFill/>
          </a:ln>
        </p:spPr>
        <p:txBody>
          <a:bodyPr lIns="0" rIns="0" tIns="91440" bIns="91440" anchor="t">
            <a:normAutofit fontScale="91000"/>
          </a:bodyPr>
          <a:p>
            <a:pPr>
              <a:lnSpc>
                <a:spcPct val="100000"/>
              </a:lnSpc>
              <a:buNone/>
              <a:tabLst>
                <a:tab algn="l" pos="0"/>
              </a:tabLst>
            </a:pPr>
            <a:r>
              <a:rPr b="0" lang="ja" sz="2800" spc="-1" strike="noStrike">
                <a:solidFill>
                  <a:srgbClr val="000000"/>
                </a:solidFill>
                <a:latin typeface="Arial"/>
                <a:ea typeface="Arial"/>
              </a:rPr>
              <a:t>概要図</a:t>
            </a:r>
            <a:endParaRPr b="0" lang="en-US" sz="2800" spc="-1" strike="noStrike">
              <a:latin typeface="Arial"/>
            </a:endParaRPr>
          </a:p>
        </p:txBody>
      </p:sp>
      <p:sp>
        <p:nvSpPr>
          <p:cNvPr id="83" name="PlaceHolder 2"/>
          <p:cNvSpPr>
            <a:spLocks noGrp="1"/>
          </p:cNvSpPr>
          <p:nvPr>
            <p:ph/>
          </p:nvPr>
        </p:nvSpPr>
        <p:spPr>
          <a:xfrm>
            <a:off x="311760" y="1152360"/>
            <a:ext cx="8518320" cy="3414240"/>
          </a:xfrm>
          <a:prstGeom prst="rect">
            <a:avLst/>
          </a:prstGeom>
          <a:noFill/>
          <a:ln w="0">
            <a:noFill/>
          </a:ln>
        </p:spPr>
        <p:txBody>
          <a:bodyPr lIns="0" rIns="0" tIns="91440" bIns="91440" anchor="t">
            <a:normAutofit/>
          </a:bodyPr>
          <a:p>
            <a:endParaRPr b="0" lang="en-US" sz="3200" spc="-1" strike="noStrike">
              <a:latin typeface="Arial"/>
            </a:endParaRPr>
          </a:p>
        </p:txBody>
      </p:sp>
      <p:pic>
        <p:nvPicPr>
          <p:cNvPr id="84" name="Google Shape;68;p15" descr=""/>
          <p:cNvPicPr/>
          <p:nvPr/>
        </p:nvPicPr>
        <p:blipFill>
          <a:blip r:embed="rId1"/>
          <a:stretch/>
        </p:blipFill>
        <p:spPr>
          <a:xfrm>
            <a:off x="2207160" y="1085040"/>
            <a:ext cx="6082560" cy="370116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5" name="PlaceHolder 1"/>
          <p:cNvSpPr>
            <a:spLocks noGrp="1"/>
          </p:cNvSpPr>
          <p:nvPr>
            <p:ph type="title"/>
          </p:nvPr>
        </p:nvSpPr>
        <p:spPr>
          <a:xfrm>
            <a:off x="311760" y="444960"/>
            <a:ext cx="8518320" cy="570600"/>
          </a:xfrm>
          <a:prstGeom prst="rect">
            <a:avLst/>
          </a:prstGeom>
          <a:noFill/>
          <a:ln w="0">
            <a:noFill/>
          </a:ln>
        </p:spPr>
        <p:txBody>
          <a:bodyPr lIns="0" rIns="0" tIns="91440" bIns="91440" anchor="t">
            <a:normAutofit fontScale="91000"/>
          </a:bodyPr>
          <a:p>
            <a:pPr>
              <a:lnSpc>
                <a:spcPct val="100000"/>
              </a:lnSpc>
              <a:buNone/>
              <a:tabLst>
                <a:tab algn="l" pos="0"/>
              </a:tabLst>
            </a:pPr>
            <a:r>
              <a:rPr b="0" lang="ja" sz="2800" spc="-1" strike="noStrike">
                <a:solidFill>
                  <a:srgbClr val="000000"/>
                </a:solidFill>
                <a:latin typeface="Arial"/>
                <a:ea typeface="Arial"/>
              </a:rPr>
              <a:t>文字起こし機能</a:t>
            </a:r>
            <a:endParaRPr b="0" lang="en-US" sz="2800" spc="-1" strike="noStrike">
              <a:latin typeface="Arial"/>
            </a:endParaRPr>
          </a:p>
        </p:txBody>
      </p:sp>
      <p:sp>
        <p:nvSpPr>
          <p:cNvPr id="86" name="PlaceHolder 2"/>
          <p:cNvSpPr>
            <a:spLocks noGrp="1"/>
          </p:cNvSpPr>
          <p:nvPr>
            <p:ph/>
          </p:nvPr>
        </p:nvSpPr>
        <p:spPr>
          <a:xfrm>
            <a:off x="311760" y="1152360"/>
            <a:ext cx="8518320" cy="3414240"/>
          </a:xfrm>
          <a:prstGeom prst="rect">
            <a:avLst/>
          </a:prstGeom>
          <a:noFill/>
          <a:ln w="0">
            <a:noFill/>
          </a:ln>
        </p:spPr>
        <p:txBody>
          <a:bodyPr lIns="0" rIns="0" tIns="91440" bIns="91440" anchor="t">
            <a:normAutofit/>
          </a:bodyPr>
          <a:p>
            <a:pPr>
              <a:lnSpc>
                <a:spcPct val="115000"/>
              </a:lnSpc>
              <a:buNone/>
              <a:tabLst>
                <a:tab algn="l" pos="0"/>
              </a:tabLst>
            </a:pPr>
            <a:r>
              <a:rPr b="0" lang="ja" sz="1800" spc="-1" strike="noStrike">
                <a:solidFill>
                  <a:srgbClr val="595959"/>
                </a:solidFill>
                <a:latin typeface="Arial"/>
                <a:ea typeface="Arial"/>
              </a:rPr>
              <a:t>・</a:t>
            </a:r>
            <a:r>
              <a:rPr b="0" lang="en-US" sz="1800" spc="-1" strike="noStrike">
                <a:solidFill>
                  <a:srgbClr val="595959"/>
                </a:solidFill>
                <a:latin typeface="Arial"/>
                <a:ea typeface="Arial"/>
              </a:rPr>
              <a:t>AI</a:t>
            </a:r>
            <a:r>
              <a:rPr b="0" lang="ja" sz="1800" spc="-1" strike="noStrike">
                <a:solidFill>
                  <a:srgbClr val="595959"/>
                </a:solidFill>
                <a:latin typeface="Arial"/>
                <a:ea typeface="Arial"/>
              </a:rPr>
              <a:t>（人工知能）が音声から文字起こしを行う</a:t>
            </a:r>
            <a:endParaRPr b="0" lang="en-US" sz="1800" spc="-1" strike="noStrike">
              <a:latin typeface="Arial"/>
            </a:endParaRPr>
          </a:p>
          <a:p>
            <a:pPr>
              <a:lnSpc>
                <a:spcPct val="115000"/>
              </a:lnSpc>
              <a:spcBef>
                <a:spcPts val="1199"/>
              </a:spcBef>
              <a:buNone/>
              <a:tabLst>
                <a:tab algn="l" pos="0"/>
              </a:tabLst>
            </a:pPr>
            <a:r>
              <a:rPr b="0" lang="ja" sz="1800" spc="-1" strike="noStrike">
                <a:solidFill>
                  <a:srgbClr val="595959"/>
                </a:solidFill>
                <a:latin typeface="Arial"/>
                <a:ea typeface="Arial"/>
              </a:rPr>
              <a:t>・メールで文字起こしの文面を読むことが可能</a:t>
            </a:r>
            <a:endParaRPr b="0" lang="en-US" sz="1800" spc="-1" strike="noStrike">
              <a:latin typeface="Arial"/>
            </a:endParaRPr>
          </a:p>
          <a:p>
            <a:pPr>
              <a:lnSpc>
                <a:spcPct val="115000"/>
              </a:lnSpc>
              <a:spcBef>
                <a:spcPts val="1199"/>
              </a:spcBef>
              <a:buNone/>
              <a:tabLst>
                <a:tab algn="l" pos="0"/>
              </a:tabLst>
            </a:pPr>
            <a:r>
              <a:rPr b="0" lang="ja" sz="1800" spc="-1" strike="noStrike">
                <a:solidFill>
                  <a:srgbClr val="595959"/>
                </a:solidFill>
                <a:latin typeface="Arial"/>
                <a:ea typeface="Arial"/>
              </a:rPr>
              <a:t>・音声を再生することなく、ある程度の内容は把握可能</a:t>
            </a:r>
            <a:endParaRPr b="0" lang="en-US" sz="1800" spc="-1" strike="noStrike">
              <a:latin typeface="Arial"/>
            </a:endParaRPr>
          </a:p>
          <a:p>
            <a:pPr>
              <a:lnSpc>
                <a:spcPct val="115000"/>
              </a:lnSpc>
              <a:spcBef>
                <a:spcPts val="1199"/>
              </a:spcBef>
              <a:buNone/>
              <a:tabLst>
                <a:tab algn="l" pos="0"/>
              </a:tabLst>
            </a:pPr>
            <a:r>
              <a:rPr b="0" lang="ja" sz="1800" spc="-1" strike="noStrike">
                <a:solidFill>
                  <a:srgbClr val="595959"/>
                </a:solidFill>
                <a:latin typeface="Arial"/>
                <a:ea typeface="Arial"/>
              </a:rPr>
              <a:t>・</a:t>
            </a:r>
            <a:r>
              <a:rPr b="0" lang="en-US" sz="1800" spc="-1" strike="noStrike">
                <a:solidFill>
                  <a:srgbClr val="595959"/>
                </a:solidFill>
                <a:latin typeface="Arial"/>
                <a:ea typeface="Arial"/>
              </a:rPr>
              <a:t>AI</a:t>
            </a:r>
            <a:r>
              <a:rPr b="0" lang="ja" sz="1800" spc="-1" strike="noStrike">
                <a:solidFill>
                  <a:srgbClr val="595959"/>
                </a:solidFill>
                <a:latin typeface="Arial"/>
                <a:ea typeface="Arial"/>
              </a:rPr>
              <a:t>が自動で文字起こしを行うので多少の誤変換は発生する</a:t>
            </a:r>
            <a:br>
              <a:rPr sz="1800"/>
            </a:br>
            <a:r>
              <a:rPr b="0" lang="ja" sz="1800" spc="-1" strike="noStrike">
                <a:solidFill>
                  <a:srgbClr val="c9211e"/>
                </a:solidFill>
                <a:latin typeface="Arial"/>
                <a:ea typeface="Arial"/>
              </a:rPr>
              <a:t>（大まかな内容把握は可能）</a:t>
            </a:r>
            <a:endParaRPr b="0" lang="en-US" sz="1800" spc="-1" strike="noStrike">
              <a:latin typeface="Arial"/>
            </a:endParaRPr>
          </a:p>
          <a:p>
            <a:pPr>
              <a:lnSpc>
                <a:spcPct val="115000"/>
              </a:lnSpc>
              <a:spcBef>
                <a:spcPts val="1199"/>
              </a:spcBef>
              <a:spcAft>
                <a:spcPts val="1199"/>
              </a:spcAft>
              <a:buNone/>
              <a:tabLst>
                <a:tab algn="l" pos="0"/>
              </a:tabLst>
            </a:pPr>
            <a:r>
              <a:rPr b="0" lang="ja" sz="1800" spc="-1" strike="noStrike">
                <a:solidFill>
                  <a:srgbClr val="595959"/>
                </a:solidFill>
                <a:latin typeface="Arial"/>
                <a:ea typeface="Arial"/>
              </a:rPr>
              <a:t>・メールによる検索で利用可能</a:t>
            </a:r>
            <a:endParaRPr b="0" lang="en-US"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7" name="PlaceHolder 1"/>
          <p:cNvSpPr>
            <a:spLocks noGrp="1"/>
          </p:cNvSpPr>
          <p:nvPr>
            <p:ph type="title"/>
          </p:nvPr>
        </p:nvSpPr>
        <p:spPr>
          <a:xfrm>
            <a:off x="311760" y="444960"/>
            <a:ext cx="8518320" cy="570600"/>
          </a:xfrm>
          <a:prstGeom prst="rect">
            <a:avLst/>
          </a:prstGeom>
          <a:noFill/>
          <a:ln w="0">
            <a:noFill/>
          </a:ln>
        </p:spPr>
        <p:txBody>
          <a:bodyPr lIns="0" rIns="0" tIns="91440" bIns="91440" anchor="t">
            <a:normAutofit fontScale="91000"/>
          </a:bodyPr>
          <a:p>
            <a:pPr>
              <a:lnSpc>
                <a:spcPct val="100000"/>
              </a:lnSpc>
              <a:buNone/>
              <a:tabLst>
                <a:tab algn="l" pos="0"/>
              </a:tabLst>
            </a:pPr>
            <a:r>
              <a:rPr b="0" lang="ja" sz="2800" spc="-1" strike="noStrike">
                <a:solidFill>
                  <a:srgbClr val="000000"/>
                </a:solidFill>
                <a:latin typeface="Arial"/>
                <a:ea typeface="Arial"/>
              </a:rPr>
              <a:t>サンプル画面（メール）</a:t>
            </a:r>
            <a:endParaRPr b="0" lang="en-US" sz="2800" spc="-1" strike="noStrike">
              <a:latin typeface="Arial"/>
            </a:endParaRPr>
          </a:p>
        </p:txBody>
      </p:sp>
      <p:pic>
        <p:nvPicPr>
          <p:cNvPr id="88" name="" descr=""/>
          <p:cNvPicPr/>
          <p:nvPr/>
        </p:nvPicPr>
        <p:blipFill>
          <a:blip r:embed="rId1"/>
          <a:stretch/>
        </p:blipFill>
        <p:spPr>
          <a:xfrm>
            <a:off x="360360" y="1016280"/>
            <a:ext cx="4139280" cy="352008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9" name="PlaceHolder 1"/>
          <p:cNvSpPr>
            <a:spLocks noGrp="1"/>
          </p:cNvSpPr>
          <p:nvPr>
            <p:ph type="title"/>
          </p:nvPr>
        </p:nvSpPr>
        <p:spPr>
          <a:xfrm>
            <a:off x="311760" y="444960"/>
            <a:ext cx="8518320" cy="570600"/>
          </a:xfrm>
          <a:prstGeom prst="rect">
            <a:avLst/>
          </a:prstGeom>
          <a:noFill/>
          <a:ln w="0">
            <a:noFill/>
          </a:ln>
        </p:spPr>
        <p:txBody>
          <a:bodyPr lIns="0" rIns="0" tIns="91440" bIns="91440" anchor="t">
            <a:normAutofit fontScale="91000"/>
          </a:bodyPr>
          <a:p>
            <a:pPr>
              <a:lnSpc>
                <a:spcPct val="100000"/>
              </a:lnSpc>
              <a:buNone/>
              <a:tabLst>
                <a:tab algn="l" pos="0"/>
              </a:tabLst>
            </a:pPr>
            <a:r>
              <a:rPr b="0" lang="ja" sz="2800" spc="-1" strike="noStrike">
                <a:solidFill>
                  <a:srgbClr val="000000"/>
                </a:solidFill>
                <a:latin typeface="Arial"/>
                <a:ea typeface="Arial"/>
              </a:rPr>
              <a:t>サンプル画面（専用ホームページ）</a:t>
            </a:r>
            <a:endParaRPr b="0" lang="en-US" sz="2800" spc="-1" strike="noStrike">
              <a:latin typeface="Arial"/>
            </a:endParaRPr>
          </a:p>
        </p:txBody>
      </p:sp>
      <p:pic>
        <p:nvPicPr>
          <p:cNvPr id="90" name="" descr=""/>
          <p:cNvPicPr/>
          <p:nvPr/>
        </p:nvPicPr>
        <p:blipFill>
          <a:blip r:embed="rId1"/>
          <a:stretch/>
        </p:blipFill>
        <p:spPr>
          <a:xfrm>
            <a:off x="360000" y="1016280"/>
            <a:ext cx="4547520" cy="355176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1" name="PlaceHolder 1"/>
          <p:cNvSpPr>
            <a:spLocks noGrp="1"/>
          </p:cNvSpPr>
          <p:nvPr>
            <p:ph type="title"/>
          </p:nvPr>
        </p:nvSpPr>
        <p:spPr>
          <a:xfrm>
            <a:off x="311760" y="444960"/>
            <a:ext cx="8518320" cy="570600"/>
          </a:xfrm>
          <a:prstGeom prst="rect">
            <a:avLst/>
          </a:prstGeom>
          <a:noFill/>
          <a:ln w="0">
            <a:noFill/>
          </a:ln>
        </p:spPr>
        <p:txBody>
          <a:bodyPr lIns="0" rIns="0" tIns="91440" bIns="91440" anchor="t">
            <a:normAutofit fontScale="91000"/>
          </a:bodyPr>
          <a:p>
            <a:pPr>
              <a:lnSpc>
                <a:spcPct val="100000"/>
              </a:lnSpc>
              <a:buNone/>
              <a:tabLst>
                <a:tab algn="l" pos="0"/>
              </a:tabLst>
            </a:pPr>
            <a:r>
              <a:rPr b="0" lang="ja" sz="2800" spc="-1" strike="noStrike">
                <a:solidFill>
                  <a:srgbClr val="000000"/>
                </a:solidFill>
                <a:latin typeface="Arial"/>
                <a:ea typeface="Arial"/>
              </a:rPr>
              <a:t>メリット</a:t>
            </a:r>
            <a:endParaRPr b="0" lang="en-US" sz="2800" spc="-1" strike="noStrike">
              <a:latin typeface="Arial"/>
            </a:endParaRPr>
          </a:p>
        </p:txBody>
      </p:sp>
      <p:sp>
        <p:nvSpPr>
          <p:cNvPr id="92" name="PlaceHolder 2"/>
          <p:cNvSpPr>
            <a:spLocks noGrp="1"/>
          </p:cNvSpPr>
          <p:nvPr>
            <p:ph/>
          </p:nvPr>
        </p:nvSpPr>
        <p:spPr>
          <a:xfrm>
            <a:off x="311760" y="1152360"/>
            <a:ext cx="8518320" cy="3414240"/>
          </a:xfrm>
          <a:prstGeom prst="rect">
            <a:avLst/>
          </a:prstGeom>
          <a:noFill/>
          <a:ln w="0">
            <a:noFill/>
          </a:ln>
        </p:spPr>
        <p:txBody>
          <a:bodyPr lIns="0" rIns="0" tIns="91440" bIns="91440" anchor="t">
            <a:normAutofit/>
          </a:bodyPr>
          <a:p>
            <a:pPr>
              <a:lnSpc>
                <a:spcPct val="115000"/>
              </a:lnSpc>
              <a:buNone/>
              <a:tabLst>
                <a:tab algn="l" pos="0"/>
              </a:tabLst>
            </a:pPr>
            <a:r>
              <a:rPr b="0" lang="ja" sz="1800" spc="-1" strike="noStrike">
                <a:solidFill>
                  <a:srgbClr val="595959"/>
                </a:solidFill>
                <a:latin typeface="Arial"/>
                <a:ea typeface="Arial"/>
              </a:rPr>
              <a:t>・迷惑電話、不要な営業電話をブロック</a:t>
            </a:r>
            <a:endParaRPr b="0" lang="en-US" sz="1800" spc="-1" strike="noStrike">
              <a:latin typeface="Arial"/>
            </a:endParaRPr>
          </a:p>
          <a:p>
            <a:pPr>
              <a:lnSpc>
                <a:spcPct val="115000"/>
              </a:lnSpc>
              <a:spcBef>
                <a:spcPts val="1199"/>
              </a:spcBef>
              <a:buNone/>
              <a:tabLst>
                <a:tab algn="l" pos="0"/>
              </a:tabLst>
            </a:pPr>
            <a:r>
              <a:rPr b="0" lang="ja" sz="1800" spc="-1" strike="noStrike">
                <a:solidFill>
                  <a:srgbClr val="595959"/>
                </a:solidFill>
                <a:latin typeface="Arial"/>
                <a:ea typeface="Arial"/>
              </a:rPr>
              <a:t>・人を使った電話番は不要（人件費削減）</a:t>
            </a:r>
            <a:endParaRPr b="0" lang="en-US" sz="1800" spc="-1" strike="noStrike">
              <a:latin typeface="Arial"/>
            </a:endParaRPr>
          </a:p>
          <a:p>
            <a:pPr>
              <a:lnSpc>
                <a:spcPct val="115000"/>
              </a:lnSpc>
              <a:spcBef>
                <a:spcPts val="1199"/>
              </a:spcBef>
              <a:buNone/>
              <a:tabLst>
                <a:tab algn="l" pos="0"/>
              </a:tabLst>
            </a:pPr>
            <a:r>
              <a:rPr b="0" lang="ja" sz="1800" spc="-1" strike="noStrike">
                <a:solidFill>
                  <a:srgbClr val="595959"/>
                </a:solidFill>
                <a:latin typeface="Arial"/>
                <a:ea typeface="Arial"/>
              </a:rPr>
              <a:t>・業務に集中して効率化</a:t>
            </a:r>
            <a:endParaRPr b="0" lang="en-US" sz="1800" spc="-1" strike="noStrike">
              <a:latin typeface="Arial"/>
            </a:endParaRPr>
          </a:p>
          <a:p>
            <a:pPr>
              <a:lnSpc>
                <a:spcPct val="115000"/>
              </a:lnSpc>
              <a:spcBef>
                <a:spcPts val="1199"/>
              </a:spcBef>
              <a:buNone/>
              <a:tabLst>
                <a:tab algn="l" pos="0"/>
              </a:tabLst>
            </a:pPr>
            <a:r>
              <a:rPr b="0" lang="ja" sz="1800" spc="-1" strike="noStrike">
                <a:solidFill>
                  <a:srgbClr val="595959"/>
                </a:solidFill>
                <a:latin typeface="Arial"/>
                <a:ea typeface="Arial"/>
              </a:rPr>
              <a:t>・情報共有により社員不正の防止</a:t>
            </a:r>
            <a:endParaRPr b="0" lang="en-US" sz="1800" spc="-1" strike="noStrike">
              <a:latin typeface="Arial"/>
            </a:endParaRPr>
          </a:p>
          <a:p>
            <a:pPr>
              <a:lnSpc>
                <a:spcPct val="115000"/>
              </a:lnSpc>
              <a:spcBef>
                <a:spcPts val="1199"/>
              </a:spcBef>
              <a:buNone/>
              <a:tabLst>
                <a:tab algn="l" pos="0"/>
              </a:tabLst>
            </a:pPr>
            <a:r>
              <a:rPr b="0" lang="ja" sz="1800" spc="-1" strike="noStrike">
                <a:solidFill>
                  <a:srgbClr val="595959"/>
                </a:solidFill>
                <a:latin typeface="Arial"/>
                <a:ea typeface="Arial"/>
              </a:rPr>
              <a:t>・場所と時間の制約から解放</a:t>
            </a:r>
            <a:endParaRPr b="0" lang="en-US" sz="1800" spc="-1" strike="noStrike">
              <a:latin typeface="Arial"/>
            </a:endParaRPr>
          </a:p>
          <a:p>
            <a:pPr>
              <a:lnSpc>
                <a:spcPct val="115000"/>
              </a:lnSpc>
              <a:spcBef>
                <a:spcPts val="1199"/>
              </a:spcBef>
              <a:spcAft>
                <a:spcPts val="1199"/>
              </a:spcAft>
              <a:buNone/>
              <a:tabLst>
                <a:tab algn="l" pos="0"/>
              </a:tabLst>
            </a:pPr>
            <a:r>
              <a:rPr b="0" lang="ja" sz="1800" spc="-1" strike="noStrike">
                <a:solidFill>
                  <a:srgbClr val="595959"/>
                </a:solidFill>
                <a:latin typeface="Arial"/>
                <a:ea typeface="Arial"/>
              </a:rPr>
              <a:t>・過去の記録が残り閲覧可能（メールと</a:t>
            </a:r>
            <a:r>
              <a:rPr b="0" lang="en-US" sz="1800" spc="-1" strike="noStrike">
                <a:solidFill>
                  <a:srgbClr val="595959"/>
                </a:solidFill>
                <a:latin typeface="Arial"/>
                <a:ea typeface="Arial"/>
              </a:rPr>
              <a:t>Web</a:t>
            </a:r>
            <a:r>
              <a:rPr b="0" lang="ja" sz="1800" spc="-1" strike="noStrike">
                <a:solidFill>
                  <a:srgbClr val="595959"/>
                </a:solidFill>
                <a:latin typeface="Arial"/>
                <a:ea typeface="Arial"/>
              </a:rPr>
              <a:t>ページ）</a:t>
            </a:r>
            <a:endParaRPr b="0" lang="en-US"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3" name="PlaceHolder 1"/>
          <p:cNvSpPr>
            <a:spLocks noGrp="1"/>
          </p:cNvSpPr>
          <p:nvPr>
            <p:ph type="title"/>
          </p:nvPr>
        </p:nvSpPr>
        <p:spPr>
          <a:xfrm>
            <a:off x="311760" y="444960"/>
            <a:ext cx="8518320" cy="570600"/>
          </a:xfrm>
          <a:prstGeom prst="rect">
            <a:avLst/>
          </a:prstGeom>
          <a:noFill/>
          <a:ln w="0">
            <a:noFill/>
          </a:ln>
        </p:spPr>
        <p:txBody>
          <a:bodyPr lIns="0" rIns="0" tIns="91440" bIns="91440" anchor="t">
            <a:normAutofit fontScale="91000"/>
          </a:bodyPr>
          <a:p>
            <a:pPr>
              <a:lnSpc>
                <a:spcPct val="100000"/>
              </a:lnSpc>
              <a:buNone/>
              <a:tabLst>
                <a:tab algn="l" pos="0"/>
              </a:tabLst>
            </a:pPr>
            <a:r>
              <a:rPr b="0" lang="ja" sz="2800" spc="-1" strike="noStrike">
                <a:solidFill>
                  <a:srgbClr val="000000"/>
                </a:solidFill>
                <a:latin typeface="Arial"/>
                <a:ea typeface="Arial"/>
              </a:rPr>
              <a:t>デメリット</a:t>
            </a:r>
            <a:endParaRPr b="0" lang="en-US" sz="2800" spc="-1" strike="noStrike">
              <a:latin typeface="Arial"/>
            </a:endParaRPr>
          </a:p>
        </p:txBody>
      </p:sp>
      <p:sp>
        <p:nvSpPr>
          <p:cNvPr id="94" name="PlaceHolder 2"/>
          <p:cNvSpPr>
            <a:spLocks noGrp="1"/>
          </p:cNvSpPr>
          <p:nvPr>
            <p:ph/>
          </p:nvPr>
        </p:nvSpPr>
        <p:spPr>
          <a:xfrm>
            <a:off x="311760" y="1152360"/>
            <a:ext cx="8518320" cy="3414240"/>
          </a:xfrm>
          <a:prstGeom prst="rect">
            <a:avLst/>
          </a:prstGeom>
          <a:noFill/>
          <a:ln w="0">
            <a:noFill/>
          </a:ln>
        </p:spPr>
        <p:txBody>
          <a:bodyPr lIns="0" rIns="0" tIns="91440" bIns="91440" anchor="t">
            <a:normAutofit/>
          </a:bodyPr>
          <a:p>
            <a:pPr>
              <a:lnSpc>
                <a:spcPct val="115000"/>
              </a:lnSpc>
              <a:buNone/>
              <a:tabLst>
                <a:tab algn="l" pos="0"/>
              </a:tabLst>
            </a:pPr>
            <a:r>
              <a:rPr b="0" lang="ja" sz="1800" spc="-1" strike="noStrike">
                <a:solidFill>
                  <a:srgbClr val="595959"/>
                </a:solidFill>
                <a:latin typeface="Arial"/>
                <a:ea typeface="Arial"/>
              </a:rPr>
              <a:t>・機械音声を嫌う顧客の存在</a:t>
            </a:r>
            <a:endParaRPr b="0" lang="en-US" sz="1800" spc="-1" strike="noStrike">
              <a:latin typeface="Arial"/>
            </a:endParaRPr>
          </a:p>
          <a:p>
            <a:pPr>
              <a:lnSpc>
                <a:spcPct val="115000"/>
              </a:lnSpc>
              <a:spcBef>
                <a:spcPts val="1199"/>
              </a:spcBef>
              <a:buNone/>
              <a:tabLst>
                <a:tab algn="l" pos="0"/>
              </a:tabLst>
            </a:pPr>
            <a:r>
              <a:rPr b="0" lang="ja" sz="1800" spc="-1" strike="noStrike">
                <a:solidFill>
                  <a:srgbClr val="595959"/>
                </a:solidFill>
                <a:latin typeface="Arial"/>
                <a:ea typeface="Arial"/>
              </a:rPr>
              <a:t>・留守番メッセージを入れたくない顧客の存在</a:t>
            </a:r>
            <a:endParaRPr b="0" lang="en-US" sz="1800" spc="-1" strike="noStrike">
              <a:latin typeface="Arial"/>
            </a:endParaRPr>
          </a:p>
          <a:p>
            <a:pPr>
              <a:lnSpc>
                <a:spcPct val="115000"/>
              </a:lnSpc>
              <a:spcBef>
                <a:spcPts val="1199"/>
              </a:spcBef>
              <a:buNone/>
              <a:tabLst>
                <a:tab algn="l" pos="0"/>
              </a:tabLst>
            </a:pPr>
            <a:r>
              <a:rPr b="0" lang="ja" sz="1800" spc="-1" strike="noStrike">
                <a:solidFill>
                  <a:srgbClr val="595959"/>
                </a:solidFill>
                <a:latin typeface="Arial"/>
                <a:ea typeface="Arial"/>
              </a:rPr>
              <a:t>・一部の機会損失の可能性</a:t>
            </a:r>
            <a:endParaRPr b="0" lang="en-US" sz="1800" spc="-1" strike="noStrike">
              <a:latin typeface="Arial"/>
            </a:endParaRPr>
          </a:p>
          <a:p>
            <a:pPr>
              <a:lnSpc>
                <a:spcPct val="115000"/>
              </a:lnSpc>
              <a:spcBef>
                <a:spcPts val="1199"/>
              </a:spcBef>
              <a:buNone/>
              <a:tabLst>
                <a:tab algn="l" pos="0"/>
              </a:tabLst>
            </a:pPr>
            <a:r>
              <a:rPr b="0" lang="ja" sz="1800" spc="-1" strike="noStrike">
                <a:solidFill>
                  <a:srgbClr val="595959"/>
                </a:solidFill>
                <a:latin typeface="Arial"/>
                <a:ea typeface="Arial"/>
              </a:rPr>
              <a:t>・顧客側の着信拒否の可能性</a:t>
            </a:r>
            <a:endParaRPr b="0" lang="en-US" sz="1800" spc="-1" strike="noStrike">
              <a:latin typeface="Arial"/>
            </a:endParaRPr>
          </a:p>
          <a:p>
            <a:pPr>
              <a:lnSpc>
                <a:spcPct val="115000"/>
              </a:lnSpc>
              <a:spcBef>
                <a:spcPts val="1199"/>
              </a:spcBef>
              <a:spcAft>
                <a:spcPts val="1199"/>
              </a:spcAft>
              <a:buNone/>
              <a:tabLst>
                <a:tab algn="l" pos="0"/>
              </a:tabLst>
            </a:pPr>
            <a:endParaRPr b="0" lang="en-US"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5" name="PlaceHolder 1"/>
          <p:cNvSpPr>
            <a:spLocks noGrp="1"/>
          </p:cNvSpPr>
          <p:nvPr>
            <p:ph type="title"/>
          </p:nvPr>
        </p:nvSpPr>
        <p:spPr>
          <a:xfrm>
            <a:off x="311760" y="444960"/>
            <a:ext cx="8518320" cy="570600"/>
          </a:xfrm>
          <a:prstGeom prst="rect">
            <a:avLst/>
          </a:prstGeom>
          <a:noFill/>
          <a:ln w="0">
            <a:noFill/>
          </a:ln>
        </p:spPr>
        <p:txBody>
          <a:bodyPr lIns="0" rIns="0" tIns="91440" bIns="91440" anchor="t">
            <a:normAutofit fontScale="91000"/>
          </a:bodyPr>
          <a:p>
            <a:pPr>
              <a:lnSpc>
                <a:spcPct val="100000"/>
              </a:lnSpc>
              <a:buNone/>
              <a:tabLst>
                <a:tab algn="l" pos="0"/>
              </a:tabLst>
            </a:pPr>
            <a:r>
              <a:rPr b="0" lang="ja" sz="2800" spc="-1" strike="noStrike">
                <a:solidFill>
                  <a:srgbClr val="000000"/>
                </a:solidFill>
                <a:latin typeface="Arial"/>
                <a:ea typeface="Arial"/>
              </a:rPr>
              <a:t>向きと不向き</a:t>
            </a:r>
            <a:endParaRPr b="0" lang="en-US" sz="2800" spc="-1" strike="noStrike">
              <a:latin typeface="Arial"/>
            </a:endParaRPr>
          </a:p>
        </p:txBody>
      </p:sp>
      <p:sp>
        <p:nvSpPr>
          <p:cNvPr id="96" name="PlaceHolder 2"/>
          <p:cNvSpPr>
            <a:spLocks noGrp="1"/>
          </p:cNvSpPr>
          <p:nvPr>
            <p:ph/>
          </p:nvPr>
        </p:nvSpPr>
        <p:spPr>
          <a:xfrm>
            <a:off x="311760" y="1152360"/>
            <a:ext cx="8518320" cy="3414240"/>
          </a:xfrm>
          <a:prstGeom prst="rect">
            <a:avLst/>
          </a:prstGeom>
          <a:noFill/>
          <a:ln w="0">
            <a:noFill/>
          </a:ln>
        </p:spPr>
        <p:txBody>
          <a:bodyPr lIns="0" rIns="0" tIns="91440" bIns="91440" anchor="t">
            <a:normAutofit/>
          </a:bodyPr>
          <a:p>
            <a:pPr>
              <a:lnSpc>
                <a:spcPct val="115000"/>
              </a:lnSpc>
              <a:buNone/>
              <a:tabLst>
                <a:tab algn="l" pos="0"/>
              </a:tabLst>
            </a:pPr>
            <a:r>
              <a:rPr b="0" lang="ja" sz="1800" spc="-1" strike="noStrike">
                <a:solidFill>
                  <a:srgbClr val="595959"/>
                </a:solidFill>
                <a:latin typeface="Arial"/>
                <a:ea typeface="Arial"/>
              </a:rPr>
              <a:t>【向く場合】</a:t>
            </a:r>
            <a:br>
              <a:rPr sz="1800"/>
            </a:br>
            <a:r>
              <a:rPr b="0" lang="ja" sz="1800" spc="-1" strike="noStrike">
                <a:solidFill>
                  <a:srgbClr val="595959"/>
                </a:solidFill>
                <a:latin typeface="Arial"/>
                <a:ea typeface="Arial"/>
              </a:rPr>
              <a:t>・小規模な組織</a:t>
            </a:r>
            <a:br>
              <a:rPr sz="1800"/>
            </a:br>
            <a:r>
              <a:rPr b="0" lang="ja" sz="1800" spc="-1" strike="noStrike">
                <a:solidFill>
                  <a:srgbClr val="595959"/>
                </a:solidFill>
                <a:latin typeface="Arial"/>
                <a:ea typeface="Arial"/>
              </a:rPr>
              <a:t>・手が離せない場面が多い</a:t>
            </a:r>
            <a:br>
              <a:rPr sz="1800"/>
            </a:br>
            <a:r>
              <a:rPr b="0" lang="en-US" sz="1800" spc="-1" strike="noStrike">
                <a:solidFill>
                  <a:srgbClr val="595959"/>
                </a:solidFill>
                <a:latin typeface="Arial"/>
                <a:ea typeface="Arial"/>
              </a:rPr>
              <a:t> （運転中 </a:t>
            </a:r>
            <a:r>
              <a:rPr b="0" lang="en-US" sz="1800" spc="-1" strike="noStrike">
                <a:solidFill>
                  <a:srgbClr val="595959"/>
                </a:solidFill>
                <a:latin typeface="Arial"/>
                <a:ea typeface="Arial"/>
              </a:rPr>
              <a:t>/ </a:t>
            </a:r>
            <a:r>
              <a:rPr b="0" lang="ja" sz="1800" spc="-1" strike="noStrike">
                <a:solidFill>
                  <a:srgbClr val="595959"/>
                </a:solidFill>
                <a:latin typeface="Arial"/>
                <a:ea typeface="Arial"/>
              </a:rPr>
              <a:t>配達中 </a:t>
            </a:r>
            <a:r>
              <a:rPr b="0" lang="en-US" sz="1800" spc="-1" strike="noStrike">
                <a:solidFill>
                  <a:srgbClr val="595959"/>
                </a:solidFill>
                <a:latin typeface="Arial"/>
                <a:ea typeface="Arial"/>
              </a:rPr>
              <a:t>/ </a:t>
            </a:r>
            <a:r>
              <a:rPr b="0" lang="ja" sz="1800" spc="-1" strike="noStrike">
                <a:solidFill>
                  <a:srgbClr val="595959"/>
                </a:solidFill>
                <a:latin typeface="Arial"/>
                <a:ea typeface="Arial"/>
              </a:rPr>
              <a:t>留守中 </a:t>
            </a:r>
            <a:r>
              <a:rPr b="0" lang="en-US" sz="1800" spc="-1" strike="noStrike">
                <a:solidFill>
                  <a:srgbClr val="595959"/>
                </a:solidFill>
                <a:latin typeface="Arial"/>
                <a:ea typeface="Arial"/>
              </a:rPr>
              <a:t>/ </a:t>
            </a:r>
            <a:r>
              <a:rPr b="0" lang="ja" sz="1800" spc="-1" strike="noStrike">
                <a:solidFill>
                  <a:srgbClr val="595959"/>
                </a:solidFill>
                <a:latin typeface="Arial"/>
                <a:ea typeface="Arial"/>
              </a:rPr>
              <a:t>営業時間外 </a:t>
            </a:r>
            <a:r>
              <a:rPr b="0" lang="en-US" sz="1800" spc="-1" strike="noStrike">
                <a:solidFill>
                  <a:srgbClr val="595959"/>
                </a:solidFill>
                <a:latin typeface="Arial"/>
                <a:ea typeface="Arial"/>
              </a:rPr>
              <a:t>/ </a:t>
            </a:r>
            <a:r>
              <a:rPr b="0" lang="ja" sz="1800" spc="-1" strike="noStrike">
                <a:solidFill>
                  <a:srgbClr val="595959"/>
                </a:solidFill>
                <a:latin typeface="Arial"/>
                <a:ea typeface="Arial"/>
              </a:rPr>
              <a:t>休暇中 </a:t>
            </a:r>
            <a:r>
              <a:rPr b="0" lang="en-US" sz="1800" spc="-1" strike="noStrike">
                <a:solidFill>
                  <a:srgbClr val="595959"/>
                </a:solidFill>
                <a:latin typeface="Arial"/>
                <a:ea typeface="Arial"/>
              </a:rPr>
              <a:t>/ </a:t>
            </a:r>
            <a:r>
              <a:rPr b="0" lang="ja" sz="1800" spc="-1" strike="noStrike">
                <a:solidFill>
                  <a:srgbClr val="595959"/>
                </a:solidFill>
                <a:latin typeface="Arial"/>
                <a:ea typeface="Arial"/>
              </a:rPr>
              <a:t>作業中）</a:t>
            </a:r>
            <a:br>
              <a:rPr sz="1800"/>
            </a:br>
            <a:r>
              <a:rPr b="0" lang="en-US" sz="1800" spc="-1" strike="noStrike">
                <a:solidFill>
                  <a:srgbClr val="595959"/>
                </a:solidFill>
                <a:latin typeface="Arial"/>
                <a:ea typeface="Arial"/>
              </a:rPr>
              <a:t> ・副業</a:t>
            </a:r>
            <a:br>
              <a:rPr sz="1800"/>
            </a:br>
            <a:r>
              <a:rPr b="0" lang="en-US" sz="1800" spc="-1" strike="noStrike">
                <a:solidFill>
                  <a:srgbClr val="595959"/>
                </a:solidFill>
                <a:latin typeface="Arial"/>
                <a:ea typeface="Arial"/>
              </a:rPr>
              <a:t> ・作業に集中</a:t>
            </a:r>
            <a:endParaRPr b="0" lang="en-US" sz="1800" spc="-1" strike="noStrike">
              <a:latin typeface="Arial"/>
            </a:endParaRPr>
          </a:p>
          <a:p>
            <a:pPr>
              <a:lnSpc>
                <a:spcPct val="115000"/>
              </a:lnSpc>
              <a:spcBef>
                <a:spcPts val="1199"/>
              </a:spcBef>
              <a:spcAft>
                <a:spcPts val="1199"/>
              </a:spcAft>
              <a:buNone/>
              <a:tabLst>
                <a:tab algn="l" pos="0"/>
              </a:tabLst>
            </a:pPr>
            <a:r>
              <a:rPr b="0" lang="ja" sz="1800" spc="-1" strike="noStrike">
                <a:solidFill>
                  <a:srgbClr val="595959"/>
                </a:solidFill>
                <a:latin typeface="Arial"/>
                <a:ea typeface="Arial"/>
              </a:rPr>
              <a:t>【向かない場合】</a:t>
            </a:r>
            <a:br>
              <a:rPr sz="1800"/>
            </a:br>
            <a:r>
              <a:rPr b="0" lang="ja" sz="1800" spc="-1" strike="noStrike">
                <a:solidFill>
                  <a:srgbClr val="595959"/>
                </a:solidFill>
                <a:latin typeface="Arial"/>
                <a:ea typeface="Arial"/>
              </a:rPr>
              <a:t>・全ての機会損失を</a:t>
            </a:r>
            <a:r>
              <a:rPr b="0" lang="ja" sz="1800" spc="-1" strike="noStrike">
                <a:solidFill>
                  <a:srgbClr val="c9211e"/>
                </a:solidFill>
                <a:latin typeface="Arial"/>
                <a:ea typeface="Arial"/>
              </a:rPr>
              <a:t>逃したくない</a:t>
            </a:r>
            <a:br>
              <a:rPr sz="1800"/>
            </a:br>
            <a:r>
              <a:rPr b="0" lang="ja" sz="1800" spc="-1" strike="noStrike">
                <a:solidFill>
                  <a:srgbClr val="595959"/>
                </a:solidFill>
                <a:latin typeface="Arial"/>
                <a:ea typeface="Arial"/>
              </a:rPr>
              <a:t>・大きな組織</a:t>
            </a:r>
            <a:endParaRPr b="0" lang="en-US"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102</TotalTime>
  <Application>LibreOffice/7.3.6.2$Windows_X86_64 LibreOffice_project/c28ca90fd6e1a19e189fc16c05f8f8924961e12e</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description/>
  <dc:language>ja-JP</dc:language>
  <cp:lastModifiedBy/>
  <dcterms:modified xsi:type="dcterms:W3CDTF">2023-08-31T11:28:38Z</dcterms:modified>
  <cp:revision>12</cp:revision>
  <dc:subject/>
  <dc:title/>
</cp:coreProperties>
</file>

<file path=docProps/custom.xml><?xml version="1.0" encoding="utf-8"?>
<Properties xmlns="http://schemas.openxmlformats.org/officeDocument/2006/custom-properties" xmlns:vt="http://schemas.openxmlformats.org/officeDocument/2006/docPropsVTypes"/>
</file>