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8287CF-95B5-0E11-DAD7-B093009ED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48FDE35-7A28-A099-8B75-030106994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FAD624-D7FD-2788-5550-E978E01B5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F0AFDA-2DDA-8E2E-F6D8-96F1C844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4366F1-FC9E-F3F3-E9FD-168496DD1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300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D46C35-09B2-C9DD-B0FC-BB25D5215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7BFC65-B815-AF0D-8776-65243FFFBA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7DCB5F-08E5-C6AE-C00E-959AAD413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B441C6-0254-8ABC-97E1-B6D1795D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DDD6CC-6DF0-FFA4-5347-E9DD87535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45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A1F72F-A80B-C878-B541-587F8FAAA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7FF4D6C-1BDC-DA96-C00D-1FD1984EE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590CCA-7912-BF0D-9E6C-1871833A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80FDF3-D35A-6B33-2751-78BDE983A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46592E-A114-7C6E-03F6-981107F7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3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84DBB9-F2F0-6DCA-6F76-8872392C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326399-D9BA-1C96-4CCC-022B06956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9E408D-AEF5-D8A5-7A1F-0B2169E6A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67222F-DD88-C1BD-C3A3-7CBC94594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D465A3-5FB9-54E9-B19D-F4F991A8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63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1D566D-313C-959C-F7D3-63BDE7A2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4432A2-0E29-9F34-4352-1EC35B69F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5F5EC5-EF82-DE06-3FBA-93A6FABB4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F2272E-A8D1-4C2D-F979-3E1AA59C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1D6082-836D-D0A0-E3A4-93FDAAD53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27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18C96A-D1AB-2E3A-3EDD-34D8F203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4938CA-DD30-B66B-28F6-D49D08869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01454A-036F-3D9B-0C2C-BC56E6EC7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4B7363-0790-F978-1215-DDCBF48D6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3548BB-26E4-E5A8-EAE3-40C9EEAC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6ABFCB-8615-AD5F-B4EA-7B3504EE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79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CE7227-AF1E-6C39-96E2-397BF0E9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962754-BFF6-7180-9F30-6406B0C1B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15BE35-C494-1172-3A05-B44A0126C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00D36B-4EC0-666C-55AF-DA2BC02066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85E9F9C-44FF-10B1-E5CD-3B464F6D8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D9AD672-E444-F6A8-220E-FDCF8ADC9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652923-8F5A-11F4-B0DE-784DE1F51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B34D8E9-0285-D136-E1A6-AE134E84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29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A8801B-1E7D-FF9A-47DE-72ADBECC7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BBAEA16-E272-FFE0-BE16-616122B9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5C2958-1DCF-1594-A2C0-5F00F2E6E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B7AFFDA-4632-37B5-1D8D-420EC4EFB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16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62E6E65-F6A9-C0BA-ECB1-24223EB1C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94BEEF-350A-27B0-E257-4CEF5E90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D48063-C491-3815-0B84-8D4788EF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9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4387F3-E5E0-F4F8-B1DA-DCA83F6F6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E4228D-F7CA-5DB4-FCAE-050303AAC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A27A24E-228C-8832-D957-6EBB1AEFF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FE5A84-7C2C-B6F1-0BB5-24F2EB51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3294B5-547F-2309-A724-53E7E5032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67D49A-FC79-2243-8B64-35E9D04B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10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54CCF-4CF6-538C-F49C-8C1980E23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5815082-0776-0616-AA4A-3CF050702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1C0B09-CBD0-DEB7-A744-D64F353B3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3BBE20-CC3A-4AC4-403F-F9C2BCE4B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7EE2A7-AF77-8A05-34C4-F04705E48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8E2FC6-CCB1-4D4C-5797-44B9492E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41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B2E8BF2-A134-FCCA-1397-794FB4C92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AF7B22-EA5B-1CB0-CDC1-149FA128E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D3F309-BD21-8260-9416-8BB515E8D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7DFF3-412C-4ABB-AED9-2C7A02F3E19F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FCE8EB-2EA3-2E93-7EA0-5D8DAD271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A2BDD6-C525-F018-AD3A-13BD810E2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8737-25FC-489A-ABA0-E83B2EF37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4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2">
            <a:extLst>
              <a:ext uri="{FF2B5EF4-FFF2-40B4-BE49-F238E27FC236}">
                <a16:creationId xmlns:a16="http://schemas.microsoft.com/office/drawing/2014/main" id="{5F453353-A6B5-8FA6-4713-EDE32D05E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389" y="802781"/>
            <a:ext cx="3658348" cy="5485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55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Matsuzawa 松澤</dc:creator>
  <cp:lastModifiedBy>Matsuzawa 松澤</cp:lastModifiedBy>
  <cp:revision>1</cp:revision>
  <dcterms:created xsi:type="dcterms:W3CDTF">2025-05-13T09:34:41Z</dcterms:created>
  <dcterms:modified xsi:type="dcterms:W3CDTF">2025-05-13T09:35:03Z</dcterms:modified>
</cp:coreProperties>
</file>