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1471" r:id="rId2"/>
    <p:sldId id="256" r:id="rId3"/>
    <p:sldId id="1472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1152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雅英 黒岩" userId="342d010aa92de8b1" providerId="LiveId" clId="{007D56C8-2D96-46BC-868D-F8FD4D4CD26B}"/>
    <pc:docChg chg="custSel modSld sldOrd">
      <pc:chgData name="雅英 黒岩" userId="342d010aa92de8b1" providerId="LiveId" clId="{007D56C8-2D96-46BC-868D-F8FD4D4CD26B}" dt="2023-06-23T01:11:10.768" v="19" actId="14100"/>
      <pc:docMkLst>
        <pc:docMk/>
      </pc:docMkLst>
      <pc:sldChg chg="addSp delSp modSp mod ord">
        <pc:chgData name="雅英 黒岩" userId="342d010aa92de8b1" providerId="LiveId" clId="{007D56C8-2D96-46BC-868D-F8FD4D4CD26B}" dt="2023-06-23T01:11:10.768" v="19" actId="14100"/>
        <pc:sldMkLst>
          <pc:docMk/>
          <pc:sldMk cId="3108665737" sldId="1471"/>
        </pc:sldMkLst>
        <pc:picChg chg="del">
          <ac:chgData name="雅英 黒岩" userId="342d010aa92de8b1" providerId="LiveId" clId="{007D56C8-2D96-46BC-868D-F8FD4D4CD26B}" dt="2023-06-23T01:03:37.236" v="0" actId="478"/>
          <ac:picMkLst>
            <pc:docMk/>
            <pc:sldMk cId="3108665737" sldId="1471"/>
            <ac:picMk id="3" creationId="{84D36382-042F-C9A7-3098-562EAEA03D11}"/>
          </ac:picMkLst>
        </pc:picChg>
        <pc:picChg chg="add del mod">
          <ac:chgData name="雅英 黒岩" userId="342d010aa92de8b1" providerId="LiveId" clId="{007D56C8-2D96-46BC-868D-F8FD4D4CD26B}" dt="2023-06-23T01:10:54.896" v="12" actId="478"/>
          <ac:picMkLst>
            <pc:docMk/>
            <pc:sldMk cId="3108665737" sldId="1471"/>
            <ac:picMk id="4" creationId="{A430FC9A-6A98-3CCA-DF87-8948F2644A9A}"/>
          </ac:picMkLst>
        </pc:picChg>
        <pc:picChg chg="add mod">
          <ac:chgData name="雅英 黒岩" userId="342d010aa92de8b1" providerId="LiveId" clId="{007D56C8-2D96-46BC-868D-F8FD4D4CD26B}" dt="2023-06-23T01:11:10.768" v="19" actId="14100"/>
          <ac:picMkLst>
            <pc:docMk/>
            <pc:sldMk cId="3108665737" sldId="1471"/>
            <ac:picMk id="6" creationId="{11C6F904-6932-0ECE-CA6C-A556188DA85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F8323-7331-4115-86D4-C7191E5C04D1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2FEA0-CCF7-4378-BB81-78331A1B93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407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405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82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56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003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1110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95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7860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726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0988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9593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908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F17E3-581A-4C2D-A3D6-E5B67A440B7C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C96DF-9C25-4090-8C8D-16E9B51E5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431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1C6F904-6932-0ECE-CA6C-A556188DA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962362" y="-261621"/>
            <a:ext cx="5593080" cy="745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65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E8C3DAF3-8BD9-2CDE-FA1D-5CD41B1281F5}"/>
              </a:ext>
            </a:extLst>
          </p:cNvPr>
          <p:cNvGrpSpPr/>
          <p:nvPr/>
        </p:nvGrpSpPr>
        <p:grpSpPr>
          <a:xfrm>
            <a:off x="1666196" y="1527444"/>
            <a:ext cx="5811607" cy="3545697"/>
            <a:chOff x="418864" y="1070244"/>
            <a:chExt cx="5811607" cy="3545697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09F9A880-B4C6-FD25-0C5B-431D4C4B6715}"/>
                </a:ext>
              </a:extLst>
            </p:cNvPr>
            <p:cNvGrpSpPr/>
            <p:nvPr/>
          </p:nvGrpSpPr>
          <p:grpSpPr>
            <a:xfrm>
              <a:off x="418864" y="1070244"/>
              <a:ext cx="5734260" cy="3475754"/>
              <a:chOff x="584199" y="1006180"/>
              <a:chExt cx="5734260" cy="3475754"/>
            </a:xfrm>
          </p:grpSpPr>
          <p:pic>
            <p:nvPicPr>
              <p:cNvPr id="7" name="図 6">
                <a:extLst>
                  <a:ext uri="{FF2B5EF4-FFF2-40B4-BE49-F238E27FC236}">
                    <a16:creationId xmlns:a16="http://schemas.microsoft.com/office/drawing/2014/main" id="{0FB3A58C-4DF9-29CD-95AE-31833CF0D08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9754"/>
              <a:stretch/>
            </p:blipFill>
            <p:spPr>
              <a:xfrm>
                <a:off x="744072" y="1006180"/>
                <a:ext cx="5574387" cy="3475754"/>
              </a:xfrm>
              <a:prstGeom prst="rect">
                <a:avLst/>
              </a:prstGeom>
            </p:spPr>
          </p:pic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71C6B0D9-56AA-FAF1-6027-5BB7AC704A59}"/>
                  </a:ext>
                </a:extLst>
              </p:cNvPr>
              <p:cNvSpPr/>
              <p:nvPr/>
            </p:nvSpPr>
            <p:spPr>
              <a:xfrm>
                <a:off x="860611" y="3734462"/>
                <a:ext cx="451993" cy="28287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海水</a:t>
                </a:r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97ECBCA0-4703-CCB8-A1D8-04748C78533A}"/>
                  </a:ext>
                </a:extLst>
              </p:cNvPr>
              <p:cNvSpPr/>
              <p:nvPr/>
            </p:nvSpPr>
            <p:spPr>
              <a:xfrm>
                <a:off x="584199" y="3435350"/>
                <a:ext cx="1290297" cy="20970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海水からの燃料取出</a:t>
                </a:r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519C2E2B-65E8-29C3-BE20-94D136D172E9}"/>
                  </a:ext>
                </a:extLst>
              </p:cNvPr>
              <p:cNvSpPr/>
              <p:nvPr/>
            </p:nvSpPr>
            <p:spPr>
              <a:xfrm>
                <a:off x="5161273" y="2817901"/>
                <a:ext cx="645149" cy="20970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タービン</a:t>
                </a:r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EC9E5FD5-5CE8-0A73-CE78-D9889EA07743}"/>
                  </a:ext>
                </a:extLst>
              </p:cNvPr>
              <p:cNvSpPr/>
              <p:nvPr/>
            </p:nvSpPr>
            <p:spPr>
              <a:xfrm>
                <a:off x="3688479" y="1843341"/>
                <a:ext cx="985121" cy="16961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水素貯蔵タンク</a:t>
                </a:r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6528F4E2-45B5-2B0D-BBB3-9035AC90B50C}"/>
                  </a:ext>
                </a:extLst>
              </p:cNvPr>
              <p:cNvSpPr/>
              <p:nvPr/>
            </p:nvSpPr>
            <p:spPr>
              <a:xfrm>
                <a:off x="4576535" y="2008386"/>
                <a:ext cx="985121" cy="16961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バイオマス水素製造</a:t>
                </a:r>
              </a:p>
            </p:txBody>
          </p: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6EA61BA3-6A9B-B188-42E6-62179965F81E}"/>
                  </a:ext>
                </a:extLst>
              </p:cNvPr>
              <p:cNvSpPr/>
              <p:nvPr/>
            </p:nvSpPr>
            <p:spPr>
              <a:xfrm>
                <a:off x="5499100" y="2136713"/>
                <a:ext cx="645148" cy="16961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電力系統</a:t>
                </a:r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695E80F3-764B-D054-B558-CFD79740CDDD}"/>
                  </a:ext>
                </a:extLst>
              </p:cNvPr>
              <p:cNvSpPr/>
              <p:nvPr/>
            </p:nvSpPr>
            <p:spPr>
              <a:xfrm>
                <a:off x="5167624" y="2345936"/>
                <a:ext cx="645148" cy="16961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変電設備</a:t>
                </a:r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70F89D68-C5A7-5D9E-4C04-C05A55130B52}"/>
                  </a:ext>
                </a:extLst>
              </p:cNvPr>
              <p:cNvSpPr/>
              <p:nvPr/>
            </p:nvSpPr>
            <p:spPr>
              <a:xfrm>
                <a:off x="2095500" y="4008042"/>
                <a:ext cx="1047750" cy="227408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プラズマ加熱装置</a:t>
                </a:r>
              </a:p>
            </p:txBody>
          </p:sp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70D3BDEB-98DF-C4F2-07C9-BBAABB08D9C9}"/>
                  </a:ext>
                </a:extLst>
              </p:cNvPr>
              <p:cNvSpPr/>
              <p:nvPr/>
            </p:nvSpPr>
            <p:spPr>
              <a:xfrm>
                <a:off x="3133289" y="3743064"/>
                <a:ext cx="606861" cy="227408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核融合炉</a:t>
                </a:r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647FE790-069B-CE03-A7E1-87A0A0726F37}"/>
                  </a:ext>
                </a:extLst>
              </p:cNvPr>
              <p:cNvSpPr/>
              <p:nvPr/>
            </p:nvSpPr>
            <p:spPr>
              <a:xfrm>
                <a:off x="3731529" y="3423612"/>
                <a:ext cx="1228517" cy="399091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熱交換器</a:t>
                </a:r>
                <a:endParaRPr kumimoji="1" lang="en-US" altLang="ja-JP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核融合炉から</a:t>
                </a:r>
                <a:endParaRPr kumimoji="1" lang="en-US" altLang="ja-JP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50" charset="-128"/>
                    <a:cs typeface="+mn-cs"/>
                  </a:rPr>
                  <a:t>熱を取り出す装置</a:t>
                </a:r>
              </a:p>
            </p:txBody>
          </p:sp>
        </p:grp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1AC327BB-D7A1-C385-1286-0A2379B9F3AE}"/>
                </a:ext>
              </a:extLst>
            </p:cNvPr>
            <p:cNvSpPr/>
            <p:nvPr/>
          </p:nvSpPr>
          <p:spPr>
            <a:xfrm>
              <a:off x="4738920" y="4375212"/>
              <a:ext cx="1491551" cy="2407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2263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EACEF75-860C-4EC2-59DC-7E9BA6D67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657" y="1183341"/>
            <a:ext cx="6525506" cy="3700612"/>
          </a:xfrm>
          <a:prstGeom prst="rect">
            <a:avLst/>
          </a:prstGeom>
        </p:spPr>
      </p:pic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07C964D7-FDC1-4892-7F46-CEC4296E85EC}"/>
              </a:ext>
            </a:extLst>
          </p:cNvPr>
          <p:cNvCxnSpPr>
            <a:cxnSpLocks/>
          </p:cNvCxnSpPr>
          <p:nvPr/>
        </p:nvCxnSpPr>
        <p:spPr>
          <a:xfrm flipV="1">
            <a:off x="2904565" y="4150659"/>
            <a:ext cx="510988" cy="17391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55C600CF-E15C-518C-EE21-A87B95105DCC}"/>
              </a:ext>
            </a:extLst>
          </p:cNvPr>
          <p:cNvCxnSpPr>
            <a:cxnSpLocks/>
          </p:cNvCxnSpPr>
          <p:nvPr/>
        </p:nvCxnSpPr>
        <p:spPr>
          <a:xfrm flipH="1" flipV="1">
            <a:off x="6158754" y="3872752"/>
            <a:ext cx="995082" cy="18019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75256D7-A9D7-544D-3E48-9070695E99D2}"/>
              </a:ext>
            </a:extLst>
          </p:cNvPr>
          <p:cNvSpPr txBox="1"/>
          <p:nvPr/>
        </p:nvSpPr>
        <p:spPr>
          <a:xfrm>
            <a:off x="2307557" y="608703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核融合炉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3A9AD08-180A-1100-9D67-74521A0E8BD7}"/>
              </a:ext>
            </a:extLst>
          </p:cNvPr>
          <p:cNvSpPr txBox="1"/>
          <p:nvPr/>
        </p:nvSpPr>
        <p:spPr>
          <a:xfrm>
            <a:off x="6834733" y="608703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タービン</a:t>
            </a:r>
          </a:p>
        </p:txBody>
      </p:sp>
    </p:spTree>
    <p:extLst>
      <p:ext uri="{BB962C8B-B14F-4D97-AF65-F5344CB8AC3E}">
        <p14:creationId xmlns:p14="http://schemas.microsoft.com/office/powerpoint/2010/main" val="1236114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98</TotalTime>
  <Words>34</Words>
  <Application>Microsoft Office PowerPoint</Application>
  <PresentationFormat>画面に合わせる (4:3)</PresentationFormat>
  <Paragraphs>14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雅英 黒岩</dc:creator>
  <cp:lastModifiedBy>雅英 黒岩</cp:lastModifiedBy>
  <cp:revision>1</cp:revision>
  <dcterms:created xsi:type="dcterms:W3CDTF">2023-06-22T02:04:36Z</dcterms:created>
  <dcterms:modified xsi:type="dcterms:W3CDTF">2023-06-23T01:11:13Z</dcterms:modified>
</cp:coreProperties>
</file>