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7F74A-3397-43D1-8596-BCB57302402B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4F714-E701-442A-95C5-CD57E490C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891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CDF125-AAB7-1789-6614-3338D3BB0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CD09A77-3249-80F3-40AB-E2261DB7A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76722A-769B-04A0-5D7D-545516AC4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B31FB-2DF1-4CED-BC0C-E201E82DE7E8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992386-B078-A0D2-BAE1-D1B287B05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FFA3E1-E9F2-2BCC-14A8-DEE496B80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83CAF-C599-45A1-9635-D69B0D8B16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89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9A709D-00BC-91AB-368B-A635985CA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7B96CEB-24FB-AEC0-F2C0-9E6ECDDD8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0D5B97-C394-9477-AB42-BA41BD26C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328AD-1CC6-488C-8C9F-8332A7132918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C59C67-D260-6DD8-1BB5-955475798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79728C-EF48-A88E-DBFD-38FBE1932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83CAF-C599-45A1-9635-D69B0D8B16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295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05437C2-60BC-C3A4-1121-B844494530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31EAA7-F0FC-E5A1-F039-F816A9136E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5F3C29-0DD8-D82B-7DDA-453591FF3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18045-597B-4269-8D97-38BAAEA2388A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E2A080-FC7A-09F1-BDFE-671657E4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1D637E-07EF-D489-FAEA-EC044A2B4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83CAF-C599-45A1-9635-D69B0D8B16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06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4059B4-9DB2-DB4F-310A-8346CDC0A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1F67FD-FD20-ABEF-E7E5-79F255240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7A1089-ED1E-BEEF-A257-41CC59869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C251-308E-42FB-8ED3-8D8BA503537F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30FBD9-81A3-08E5-92EE-6DA1D0820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948605-8CE0-5D2D-3A22-458C0B96B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83CAF-C599-45A1-9635-D69B0D8B16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09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875114-3A34-2A50-54E5-6FB34F99E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406F6A-1723-CEF5-CFE8-EBE70EDE7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ED505C-0FAD-5583-BC53-7A6BD690A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C7110-3A92-472D-8402-13899BC03C18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D5BE74-0BA2-03FC-CDA0-514B10F2B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CDD5B6-02D1-0660-1BE6-1176BD56E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83CAF-C599-45A1-9635-D69B0D8B16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479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B2325E-1954-4D95-4663-09C7C2965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7B5378-A733-9440-6695-861C884B1D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07E607E-D5ED-89E9-C795-9A0ED3EB6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B3789A-80F5-9E0E-3117-E61B9C561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578F-61D1-4EA6-BE3D-25B4AE869B48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F1CCEF-C6EB-50EC-0529-FC764B8F2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3A874A-AC62-DCE9-6557-E2BD2619B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83CAF-C599-45A1-9635-D69B0D8B16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772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B8394-1436-5265-AC2D-0B494758D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D5AF06-15CF-2FEF-1D15-E5E71E090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A8A7575-FA16-0817-361B-0CF2D6424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48D386E-6B07-0877-350D-7C1438B449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E321ACF-339D-5706-79D4-70D0AF810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0DE4F70-F24E-DE90-78AD-AAFBD24A8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55DF-A799-49BB-B22B-2DDE8BA5310D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ABC6D6C-18EE-9576-58D8-D558D70CB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169529B-D2F5-9C4B-91E5-8DC5E2413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83CAF-C599-45A1-9635-D69B0D8B16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69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D318D4-6B26-EA6F-5E7B-1F7131EB8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200BAB4-4D46-CA64-6807-BC1D86A6B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DF50-F514-4A4F-9FAA-F64E72FBCDA4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EADE83D-8E58-D08B-C8B9-80B302828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02D5770-8908-D566-F40B-30CA34ABD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83CAF-C599-45A1-9635-D69B0D8B16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469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3BD0A2E-2E2A-B3E3-4AEE-0BAED97BC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68B54-FEFD-44D9-A96E-DF3062A1DED6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2AEF740-FE7E-FCDF-BBC2-944E70A92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0B9B5E5-8B7A-DD75-3C14-D89D7C8BD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83CAF-C599-45A1-9635-D69B0D8B16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409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E576A0-6EC6-B057-16C5-7BDCDA5FC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39029F-18EB-8B23-CE38-49797829C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844939C-6AE7-7E30-8630-839AED472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A8BC6D-EDDE-0583-717D-8E679AF83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63BC-3AFA-472E-9E0F-0DF06C21FC90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D73FB08-27C3-2F60-1814-12D661895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B4B181-BFA8-1B5D-62C9-1F592D37E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83CAF-C599-45A1-9635-D69B0D8B16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407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CAD7FE-382E-7044-2908-10994D159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DCA40EE-3C12-DB58-6204-8F5BEDAE1B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4F250E-F3A3-8ACF-4B07-B97E528855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F63D78-FA6B-19E9-8313-E942F8862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92CE5-74B1-4D3C-B398-C27E60B549DA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CEEBBC-E474-C96B-6FAE-F516EC1B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CC285A-EF8D-ED07-0A91-783989EB0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83CAF-C599-45A1-9635-D69B0D8B16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488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1138100-1FC8-6EE6-B1A9-410AC0470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AD17C6-554E-1C2F-8EFF-6740D2758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B7494A-6B19-D71E-3F5C-7958B9CB6E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B8201-47BD-4A66-93C3-DDD4F07F0114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7841C3-4064-8FBF-B703-E2A1FD0AA4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5503CD-0BFD-A1D0-73D4-3BB5F3C1EA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83CAF-C599-45A1-9635-D69B0D8B16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573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EF14E2-5153-86F1-1012-E602DDF6E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598847"/>
          </a:xfrm>
        </p:spPr>
        <p:txBody>
          <a:bodyPr>
            <a:normAutofit/>
          </a:bodyPr>
          <a:lstStyle/>
          <a:p>
            <a:r>
              <a:rPr kumimoji="1" lang="en-US" altLang="ja-JP" sz="3600" dirty="0"/>
              <a:t>PJT</a:t>
            </a:r>
            <a:r>
              <a:rPr kumimoji="1" lang="ja-JP" altLang="en-US" sz="3600" dirty="0"/>
              <a:t>開始前なので</a:t>
            </a:r>
            <a:br>
              <a:rPr kumimoji="1" lang="en-US" altLang="ja-JP" sz="3600" dirty="0"/>
            </a:br>
            <a:r>
              <a:rPr kumimoji="1" lang="ja-JP" altLang="en-US" sz="3600" dirty="0"/>
              <a:t>主要な画面構成のみですが</a:t>
            </a:r>
            <a:br>
              <a:rPr kumimoji="1" lang="en-US" altLang="ja-JP" sz="3600" dirty="0"/>
            </a:br>
            <a:r>
              <a:rPr kumimoji="1" lang="ja-JP" altLang="en-US" sz="3600" dirty="0"/>
              <a:t>はじまったら現状のプログラムおよび</a:t>
            </a:r>
            <a:br>
              <a:rPr kumimoji="1" lang="en-US" altLang="ja-JP" sz="3600" dirty="0"/>
            </a:br>
            <a:r>
              <a:rPr kumimoji="1" lang="ja-JP" altLang="en-US" sz="3600" dirty="0"/>
              <a:t>デザイン、開発環境（バックエンドあります）を支給予定です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046C58-A793-3B35-79BC-FD5A6AE85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83CAF-C599-45A1-9635-D69B0D8B161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502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47A5305-2B58-E500-27D4-DB43BEBDF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83CAF-C599-45A1-9635-D69B0D8B1613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6" name="四角形: 1 つの角を切り取る 5">
            <a:extLst>
              <a:ext uri="{FF2B5EF4-FFF2-40B4-BE49-F238E27FC236}">
                <a16:creationId xmlns:a16="http://schemas.microsoft.com/office/drawing/2014/main" id="{D938B65A-CABB-5D50-CDB9-8D78F99FA16D}"/>
              </a:ext>
            </a:extLst>
          </p:cNvPr>
          <p:cNvSpPr/>
          <p:nvPr/>
        </p:nvSpPr>
        <p:spPr>
          <a:xfrm>
            <a:off x="564542" y="1224501"/>
            <a:ext cx="1288112" cy="1494846"/>
          </a:xfrm>
          <a:prstGeom prst="snip1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画面タップしてください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D3F5B02-EBD5-2ED2-18A3-503AC980998E}"/>
              </a:ext>
            </a:extLst>
          </p:cNvPr>
          <p:cNvSpPr txBox="1"/>
          <p:nvPr/>
        </p:nvSpPr>
        <p:spPr>
          <a:xfrm>
            <a:off x="216674" y="189608"/>
            <a:ext cx="60946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お客側</a:t>
            </a:r>
          </a:p>
        </p:txBody>
      </p:sp>
      <p:sp>
        <p:nvSpPr>
          <p:cNvPr id="9" name="四角形: 1 つの角を切り取る 8">
            <a:extLst>
              <a:ext uri="{FF2B5EF4-FFF2-40B4-BE49-F238E27FC236}">
                <a16:creationId xmlns:a16="http://schemas.microsoft.com/office/drawing/2014/main" id="{FC43C775-957C-C415-9E94-406163FB694A}"/>
              </a:ext>
            </a:extLst>
          </p:cNvPr>
          <p:cNvSpPr/>
          <p:nvPr/>
        </p:nvSpPr>
        <p:spPr>
          <a:xfrm>
            <a:off x="2838615" y="1224501"/>
            <a:ext cx="1288112" cy="1494846"/>
          </a:xfrm>
          <a:prstGeom prst="snip1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ソフトウェアキーボード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DA4ADCF-B71F-A03C-3EAB-02B71C45467A}"/>
              </a:ext>
            </a:extLst>
          </p:cNvPr>
          <p:cNvSpPr txBox="1"/>
          <p:nvPr/>
        </p:nvSpPr>
        <p:spPr>
          <a:xfrm>
            <a:off x="216674" y="833663"/>
            <a:ext cx="8965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top</a:t>
            </a:r>
            <a:endParaRPr lang="ja-JP" altLang="en-US" dirty="0"/>
          </a:p>
        </p:txBody>
      </p:sp>
      <p:sp>
        <p:nvSpPr>
          <p:cNvPr id="11" name="四角形: 1 つの角を切り取る 10">
            <a:extLst>
              <a:ext uri="{FF2B5EF4-FFF2-40B4-BE49-F238E27FC236}">
                <a16:creationId xmlns:a16="http://schemas.microsoft.com/office/drawing/2014/main" id="{C6F5E40F-8322-A46A-CB27-8C7F97124754}"/>
              </a:ext>
            </a:extLst>
          </p:cNvPr>
          <p:cNvSpPr/>
          <p:nvPr/>
        </p:nvSpPr>
        <p:spPr>
          <a:xfrm>
            <a:off x="5168347" y="1224501"/>
            <a:ext cx="1288112" cy="1494846"/>
          </a:xfrm>
          <a:prstGeom prst="snip1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扉が開きました。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</a:rPr>
              <a:t>商品をお取りください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四角形: 1 つの角を切り取る 11">
            <a:extLst>
              <a:ext uri="{FF2B5EF4-FFF2-40B4-BE49-F238E27FC236}">
                <a16:creationId xmlns:a16="http://schemas.microsoft.com/office/drawing/2014/main" id="{B1617FDD-2655-A64C-F2AA-6159EECCCD37}"/>
              </a:ext>
            </a:extLst>
          </p:cNvPr>
          <p:cNvSpPr/>
          <p:nvPr/>
        </p:nvSpPr>
        <p:spPr>
          <a:xfrm>
            <a:off x="7728667" y="1224501"/>
            <a:ext cx="1288112" cy="1494846"/>
          </a:xfrm>
          <a:prstGeom prst="snip1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ありがとうございました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29158AE3-C673-9139-94D9-CE4A1FB95296}"/>
              </a:ext>
            </a:extLst>
          </p:cNvPr>
          <p:cNvCxnSpPr/>
          <p:nvPr/>
        </p:nvCxnSpPr>
        <p:spPr>
          <a:xfrm>
            <a:off x="143123" y="3586038"/>
            <a:ext cx="117361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CBBBE9B-48AF-BA43-879C-A8C7A3A782AA}"/>
              </a:ext>
            </a:extLst>
          </p:cNvPr>
          <p:cNvSpPr txBox="1"/>
          <p:nvPr/>
        </p:nvSpPr>
        <p:spPr>
          <a:xfrm>
            <a:off x="216674" y="3910818"/>
            <a:ext cx="60946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スタッフ側</a:t>
            </a:r>
          </a:p>
        </p:txBody>
      </p:sp>
      <p:sp>
        <p:nvSpPr>
          <p:cNvPr id="16" name="四角形: 1 つの角を切り取る 15">
            <a:extLst>
              <a:ext uri="{FF2B5EF4-FFF2-40B4-BE49-F238E27FC236}">
                <a16:creationId xmlns:a16="http://schemas.microsoft.com/office/drawing/2014/main" id="{427179EC-4C21-E15D-82AD-1A0DB2F36DCB}"/>
              </a:ext>
            </a:extLst>
          </p:cNvPr>
          <p:cNvSpPr/>
          <p:nvPr/>
        </p:nvSpPr>
        <p:spPr>
          <a:xfrm>
            <a:off x="564542" y="4858247"/>
            <a:ext cx="1288112" cy="1494846"/>
          </a:xfrm>
          <a:prstGeom prst="snip1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注文一覧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17" name="四角形: 1 つの角を切り取る 16">
            <a:extLst>
              <a:ext uri="{FF2B5EF4-FFF2-40B4-BE49-F238E27FC236}">
                <a16:creationId xmlns:a16="http://schemas.microsoft.com/office/drawing/2014/main" id="{4FED650A-6588-B740-3445-09746D57634B}"/>
              </a:ext>
            </a:extLst>
          </p:cNvPr>
          <p:cNvSpPr/>
          <p:nvPr/>
        </p:nvSpPr>
        <p:spPr>
          <a:xfrm>
            <a:off x="2838615" y="4858247"/>
            <a:ext cx="1288112" cy="1494846"/>
          </a:xfrm>
          <a:prstGeom prst="snip1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ソフトウェアキーボード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8A57F5E-8811-ABA7-D70C-E1C14CFBCD9D}"/>
              </a:ext>
            </a:extLst>
          </p:cNvPr>
          <p:cNvSpPr txBox="1"/>
          <p:nvPr/>
        </p:nvSpPr>
        <p:spPr>
          <a:xfrm>
            <a:off x="216674" y="4467409"/>
            <a:ext cx="8965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top</a:t>
            </a:r>
            <a:endParaRPr lang="ja-JP" altLang="en-US" dirty="0"/>
          </a:p>
        </p:txBody>
      </p:sp>
      <p:sp>
        <p:nvSpPr>
          <p:cNvPr id="19" name="四角形: 1 つの角を切り取る 18">
            <a:extLst>
              <a:ext uri="{FF2B5EF4-FFF2-40B4-BE49-F238E27FC236}">
                <a16:creationId xmlns:a16="http://schemas.microsoft.com/office/drawing/2014/main" id="{DA104701-A02E-68AF-9472-71D1F3700ABB}"/>
              </a:ext>
            </a:extLst>
          </p:cNvPr>
          <p:cNvSpPr/>
          <p:nvPr/>
        </p:nvSpPr>
        <p:spPr>
          <a:xfrm>
            <a:off x="5168347" y="4858247"/>
            <a:ext cx="1288112" cy="1494846"/>
          </a:xfrm>
          <a:prstGeom prst="snip1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１～４つのボックスを選ぶ</a:t>
            </a:r>
          </a:p>
        </p:txBody>
      </p:sp>
      <p:sp>
        <p:nvSpPr>
          <p:cNvPr id="20" name="四角形: 1 つの角を切り取る 19">
            <a:extLst>
              <a:ext uri="{FF2B5EF4-FFF2-40B4-BE49-F238E27FC236}">
                <a16:creationId xmlns:a16="http://schemas.microsoft.com/office/drawing/2014/main" id="{BA63005C-2CF8-91D3-324C-2080FEEC0728}"/>
              </a:ext>
            </a:extLst>
          </p:cNvPr>
          <p:cNvSpPr/>
          <p:nvPr/>
        </p:nvSpPr>
        <p:spPr>
          <a:xfrm>
            <a:off x="7728667" y="4858247"/>
            <a:ext cx="1288112" cy="1494846"/>
          </a:xfrm>
          <a:prstGeom prst="snip1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お疲れ様でした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2F7C8EA-737D-92F5-5F67-AC9EFE300B88}"/>
              </a:ext>
            </a:extLst>
          </p:cNvPr>
          <p:cNvSpPr txBox="1"/>
          <p:nvPr/>
        </p:nvSpPr>
        <p:spPr>
          <a:xfrm>
            <a:off x="2832653" y="4467409"/>
            <a:ext cx="1135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注文登録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BBF995B-9142-1C06-A039-8A7CCC12A9CF}"/>
              </a:ext>
            </a:extLst>
          </p:cNvPr>
          <p:cNvSpPr txBox="1"/>
          <p:nvPr/>
        </p:nvSpPr>
        <p:spPr>
          <a:xfrm>
            <a:off x="5168347" y="4467409"/>
            <a:ext cx="1135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BOX</a:t>
            </a:r>
            <a:r>
              <a:rPr lang="ja-JP" altLang="en-US" dirty="0"/>
              <a:t>選択</a:t>
            </a:r>
          </a:p>
        </p:txBody>
      </p:sp>
      <p:cxnSp>
        <p:nvCxnSpPr>
          <p:cNvPr id="24" name="コネクタ: カギ線 23">
            <a:extLst>
              <a:ext uri="{FF2B5EF4-FFF2-40B4-BE49-F238E27FC236}">
                <a16:creationId xmlns:a16="http://schemas.microsoft.com/office/drawing/2014/main" id="{92D2723B-6872-8621-BA0A-DD2FBE7120C2}"/>
              </a:ext>
            </a:extLst>
          </p:cNvPr>
          <p:cNvCxnSpPr>
            <a:stCxn id="6" idx="0"/>
            <a:endCxn id="9" idx="2"/>
          </p:cNvCxnSpPr>
          <p:nvPr/>
        </p:nvCxnSpPr>
        <p:spPr>
          <a:xfrm>
            <a:off x="1852654" y="1971924"/>
            <a:ext cx="985961" cy="1270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コネクタ: カギ線 24">
            <a:extLst>
              <a:ext uri="{FF2B5EF4-FFF2-40B4-BE49-F238E27FC236}">
                <a16:creationId xmlns:a16="http://schemas.microsoft.com/office/drawing/2014/main" id="{B0C4E278-17B3-B527-A3B8-ABABC0F9E70E}"/>
              </a:ext>
            </a:extLst>
          </p:cNvPr>
          <p:cNvCxnSpPr>
            <a:cxnSpLocks/>
            <a:stCxn id="9" idx="0"/>
            <a:endCxn id="11" idx="2"/>
          </p:cNvCxnSpPr>
          <p:nvPr/>
        </p:nvCxnSpPr>
        <p:spPr>
          <a:xfrm>
            <a:off x="4126727" y="1971924"/>
            <a:ext cx="1041620" cy="1270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コネクタ: カギ線 25">
            <a:extLst>
              <a:ext uri="{FF2B5EF4-FFF2-40B4-BE49-F238E27FC236}">
                <a16:creationId xmlns:a16="http://schemas.microsoft.com/office/drawing/2014/main" id="{D5B1ED42-7193-304A-EE5A-7AB3DF4C7228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>
          <a:xfrm>
            <a:off x="6456459" y="1971924"/>
            <a:ext cx="1272208" cy="1270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コネクタ: カギ線 26">
            <a:extLst>
              <a:ext uri="{FF2B5EF4-FFF2-40B4-BE49-F238E27FC236}">
                <a16:creationId xmlns:a16="http://schemas.microsoft.com/office/drawing/2014/main" id="{0603AC53-DB03-8D22-0CE8-F59F917011CF}"/>
              </a:ext>
            </a:extLst>
          </p:cNvPr>
          <p:cNvCxnSpPr>
            <a:cxnSpLocks/>
            <a:stCxn id="16" idx="0"/>
            <a:endCxn id="17" idx="2"/>
          </p:cNvCxnSpPr>
          <p:nvPr/>
        </p:nvCxnSpPr>
        <p:spPr>
          <a:xfrm>
            <a:off x="1852654" y="5605670"/>
            <a:ext cx="985961" cy="1270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コネクタ: カギ線 27">
            <a:extLst>
              <a:ext uri="{FF2B5EF4-FFF2-40B4-BE49-F238E27FC236}">
                <a16:creationId xmlns:a16="http://schemas.microsoft.com/office/drawing/2014/main" id="{8021E307-C8D0-9028-633E-3DD72311C574}"/>
              </a:ext>
            </a:extLst>
          </p:cNvPr>
          <p:cNvCxnSpPr>
            <a:cxnSpLocks/>
            <a:stCxn id="17" idx="0"/>
            <a:endCxn id="19" idx="2"/>
          </p:cNvCxnSpPr>
          <p:nvPr/>
        </p:nvCxnSpPr>
        <p:spPr>
          <a:xfrm>
            <a:off x="4126727" y="5605670"/>
            <a:ext cx="1041620" cy="1270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コネクタ: カギ線 28">
            <a:extLst>
              <a:ext uri="{FF2B5EF4-FFF2-40B4-BE49-F238E27FC236}">
                <a16:creationId xmlns:a16="http://schemas.microsoft.com/office/drawing/2014/main" id="{DCA3E41F-4DBD-458D-9BD4-07FFAE55A5AE}"/>
              </a:ext>
            </a:extLst>
          </p:cNvPr>
          <p:cNvCxnSpPr>
            <a:cxnSpLocks/>
            <a:stCxn id="19" idx="0"/>
            <a:endCxn id="20" idx="2"/>
          </p:cNvCxnSpPr>
          <p:nvPr/>
        </p:nvCxnSpPr>
        <p:spPr>
          <a:xfrm>
            <a:off x="6456459" y="5605670"/>
            <a:ext cx="1272208" cy="1270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918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68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PJT開始前なので 主要な画面構成のみですが はじまったら現状のプログラムおよび デザイン、開発環境（バックエンドあります）を支給予定です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PJT開始前なので 主要な画面構成のみですが はじまったら現状のプログラムおよび デザイン、開発環境（バックエンドあります）を支給予定です</dc:title>
  <dc:creator>秀成 玉井</dc:creator>
  <cp:lastModifiedBy>秀成 玉井</cp:lastModifiedBy>
  <cp:revision>1</cp:revision>
  <dcterms:created xsi:type="dcterms:W3CDTF">2023-12-27T04:48:47Z</dcterms:created>
  <dcterms:modified xsi:type="dcterms:W3CDTF">2023-12-27T04:56:02Z</dcterms:modified>
</cp:coreProperties>
</file>