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C1D3AE-6248-4170-8F6A-554DC5DA1011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10431E78-30F8-4CE2-A622-6F5D0B105404}">
      <dgm:prSet phldrT="[テキスト]" phldr="1"/>
      <dgm:spPr/>
      <dgm:t>
        <a:bodyPr/>
        <a:lstStyle/>
        <a:p>
          <a:endParaRPr kumimoji="1" lang="ja-JP" altLang="en-US"/>
        </a:p>
      </dgm:t>
    </dgm:pt>
    <dgm:pt modelId="{110F85C3-820A-482F-A038-07557A22846F}" type="parTrans" cxnId="{15AA4AFB-9A1D-4C6B-B800-EAC9115906C6}">
      <dgm:prSet/>
      <dgm:spPr/>
      <dgm:t>
        <a:bodyPr/>
        <a:lstStyle/>
        <a:p>
          <a:endParaRPr kumimoji="1" lang="ja-JP" altLang="en-US"/>
        </a:p>
      </dgm:t>
    </dgm:pt>
    <dgm:pt modelId="{1EC481EB-1775-4A6A-ADAB-BFC561AB2112}" type="sibTrans" cxnId="{15AA4AFB-9A1D-4C6B-B800-EAC9115906C6}">
      <dgm:prSet/>
      <dgm:spPr>
        <a:ln>
          <a:solidFill>
            <a:srgbClr val="FF0000"/>
          </a:solidFill>
        </a:ln>
      </dgm:spPr>
      <dgm:t>
        <a:bodyPr/>
        <a:lstStyle/>
        <a:p>
          <a:endParaRPr kumimoji="1" lang="ja-JP" altLang="en-US"/>
        </a:p>
      </dgm:t>
    </dgm:pt>
    <dgm:pt modelId="{4C855B48-C5E5-438A-A765-5E469DB725A0}">
      <dgm:prSet phldrT="[テキスト]" phldr="1"/>
      <dgm:spPr/>
      <dgm:t>
        <a:bodyPr/>
        <a:lstStyle/>
        <a:p>
          <a:endParaRPr kumimoji="1" lang="ja-JP" altLang="en-US"/>
        </a:p>
      </dgm:t>
    </dgm:pt>
    <dgm:pt modelId="{1326E991-7AE1-44C2-91D0-D3349B063E2C}" type="parTrans" cxnId="{6FC14EB8-3020-43EB-A1BB-B84AD1AB6A6A}">
      <dgm:prSet/>
      <dgm:spPr/>
      <dgm:t>
        <a:bodyPr/>
        <a:lstStyle/>
        <a:p>
          <a:endParaRPr kumimoji="1" lang="ja-JP" altLang="en-US"/>
        </a:p>
      </dgm:t>
    </dgm:pt>
    <dgm:pt modelId="{D0F010AC-EA11-4093-B202-3A0C1E1CA820}" type="sibTrans" cxnId="{6FC14EB8-3020-43EB-A1BB-B84AD1AB6A6A}">
      <dgm:prSet/>
      <dgm:spPr/>
      <dgm:t>
        <a:bodyPr/>
        <a:lstStyle/>
        <a:p>
          <a:endParaRPr kumimoji="1" lang="ja-JP" altLang="en-US"/>
        </a:p>
      </dgm:t>
    </dgm:pt>
    <dgm:pt modelId="{2C9C0714-13F0-45B4-8E01-4CFBB90F3E89}">
      <dgm:prSet phldrT="[テキスト]" phldr="1"/>
      <dgm:spPr>
        <a:ln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kumimoji="1" lang="ja-JP" altLang="en-US" dirty="0"/>
        </a:p>
      </dgm:t>
    </dgm:pt>
    <dgm:pt modelId="{1F5498F5-2A10-4A0E-A5BA-1877F942F7EF}" type="parTrans" cxnId="{96EFB25E-4540-4E5A-A367-9EBC2564ADF4}">
      <dgm:prSet/>
      <dgm:spPr/>
      <dgm:t>
        <a:bodyPr/>
        <a:lstStyle/>
        <a:p>
          <a:endParaRPr kumimoji="1" lang="ja-JP" altLang="en-US"/>
        </a:p>
      </dgm:t>
    </dgm:pt>
    <dgm:pt modelId="{20A4B7A4-FCB8-48D7-A337-A2F9A6A6DB3E}" type="sibTrans" cxnId="{96EFB25E-4540-4E5A-A367-9EBC2564ADF4}">
      <dgm:prSet/>
      <dgm:spPr>
        <a:ln>
          <a:solidFill>
            <a:srgbClr val="FF0000"/>
          </a:solidFill>
        </a:ln>
      </dgm:spPr>
      <dgm:t>
        <a:bodyPr/>
        <a:lstStyle/>
        <a:p>
          <a:endParaRPr kumimoji="1" lang="ja-JP" altLang="en-US"/>
        </a:p>
      </dgm:t>
    </dgm:pt>
    <dgm:pt modelId="{7FCCCE81-FBD9-4D7C-B5E4-F08665AEBFC0}">
      <dgm:prSet phldrT="[テキスト]" phldr="1"/>
      <dgm:spPr/>
      <dgm:t>
        <a:bodyPr/>
        <a:lstStyle/>
        <a:p>
          <a:endParaRPr kumimoji="1" lang="ja-JP" altLang="en-US"/>
        </a:p>
      </dgm:t>
    </dgm:pt>
    <dgm:pt modelId="{F8B044DF-D42F-48BD-85A5-43FFEB7D2548}" type="parTrans" cxnId="{07CEB5FF-704F-45F3-8966-300F1B628843}">
      <dgm:prSet/>
      <dgm:spPr/>
      <dgm:t>
        <a:bodyPr/>
        <a:lstStyle/>
        <a:p>
          <a:endParaRPr kumimoji="1" lang="ja-JP" altLang="en-US"/>
        </a:p>
      </dgm:t>
    </dgm:pt>
    <dgm:pt modelId="{DA8A7225-A150-4B15-954D-39C8EC9BB5BA}" type="sibTrans" cxnId="{07CEB5FF-704F-45F3-8966-300F1B628843}">
      <dgm:prSet/>
      <dgm:spPr/>
      <dgm:t>
        <a:bodyPr/>
        <a:lstStyle/>
        <a:p>
          <a:endParaRPr kumimoji="1" lang="ja-JP" altLang="en-US"/>
        </a:p>
      </dgm:t>
    </dgm:pt>
    <dgm:pt modelId="{078992BA-929B-4A06-B716-3E8B2D33B3D5}">
      <dgm:prSet phldrT="[テキスト]" phldr="1"/>
      <dgm:spPr>
        <a:ln>
          <a:solidFill>
            <a:schemeClr val="bg1"/>
          </a:solidFill>
        </a:ln>
      </dgm:spPr>
      <dgm:t>
        <a:bodyPr/>
        <a:lstStyle/>
        <a:p>
          <a:endParaRPr kumimoji="1" lang="ja-JP" altLang="en-US" dirty="0"/>
        </a:p>
      </dgm:t>
    </dgm:pt>
    <dgm:pt modelId="{A53964FD-7C15-48F1-B51A-1FB0B7960482}" type="parTrans" cxnId="{0CE42FD5-62C3-4572-9F82-39F6AE8BA65F}">
      <dgm:prSet/>
      <dgm:spPr/>
      <dgm:t>
        <a:bodyPr/>
        <a:lstStyle/>
        <a:p>
          <a:endParaRPr kumimoji="1" lang="ja-JP" altLang="en-US"/>
        </a:p>
      </dgm:t>
    </dgm:pt>
    <dgm:pt modelId="{D2D455D4-2697-48DB-8D49-31071798E045}" type="sibTrans" cxnId="{0CE42FD5-62C3-4572-9F82-39F6AE8BA65F}">
      <dgm:prSet/>
      <dgm:spPr>
        <a:ln>
          <a:solidFill>
            <a:srgbClr val="FF0000"/>
          </a:solidFill>
        </a:ln>
      </dgm:spPr>
      <dgm:t>
        <a:bodyPr/>
        <a:lstStyle/>
        <a:p>
          <a:endParaRPr kumimoji="1" lang="ja-JP" altLang="en-US"/>
        </a:p>
      </dgm:t>
    </dgm:pt>
    <dgm:pt modelId="{3E3E7FE0-3B3C-47AF-B380-473502A7E652}">
      <dgm:prSet phldrT="[テキスト]" phldr="1"/>
      <dgm:spPr/>
      <dgm:t>
        <a:bodyPr/>
        <a:lstStyle/>
        <a:p>
          <a:endParaRPr kumimoji="1" lang="ja-JP" altLang="en-US"/>
        </a:p>
      </dgm:t>
    </dgm:pt>
    <dgm:pt modelId="{228B1C04-FB07-494F-8D2D-26EC60BBB016}" type="parTrans" cxnId="{B1D9D895-71F9-4FCC-AA7C-DADC74BBE378}">
      <dgm:prSet/>
      <dgm:spPr/>
      <dgm:t>
        <a:bodyPr/>
        <a:lstStyle/>
        <a:p>
          <a:endParaRPr kumimoji="1" lang="ja-JP" altLang="en-US"/>
        </a:p>
      </dgm:t>
    </dgm:pt>
    <dgm:pt modelId="{EB1A0EAC-43AD-48C5-8DCF-29B07C888ABB}" type="sibTrans" cxnId="{B1D9D895-71F9-4FCC-AA7C-DADC74BBE378}">
      <dgm:prSet/>
      <dgm:spPr/>
      <dgm:t>
        <a:bodyPr/>
        <a:lstStyle/>
        <a:p>
          <a:endParaRPr kumimoji="1" lang="ja-JP" altLang="en-US"/>
        </a:p>
      </dgm:t>
    </dgm:pt>
    <dgm:pt modelId="{71E1CCAE-C58B-4069-8B05-7619EF48B2A6}" type="pres">
      <dgm:prSet presAssocID="{68C1D3AE-6248-4170-8F6A-554DC5DA1011}" presName="Name0" presStyleCnt="0">
        <dgm:presLayoutVars>
          <dgm:chMax/>
          <dgm:chPref/>
          <dgm:dir/>
          <dgm:animLvl val="lvl"/>
        </dgm:presLayoutVars>
      </dgm:prSet>
      <dgm:spPr/>
    </dgm:pt>
    <dgm:pt modelId="{B834D800-9FA5-47E9-9315-4B648A51B38E}" type="pres">
      <dgm:prSet presAssocID="{10431E78-30F8-4CE2-A622-6F5D0B105404}" presName="composite" presStyleCnt="0"/>
      <dgm:spPr/>
    </dgm:pt>
    <dgm:pt modelId="{57652A78-8DAC-41D6-BD60-F46FAE3666A0}" type="pres">
      <dgm:prSet presAssocID="{10431E78-30F8-4CE2-A622-6F5D0B105404}" presName="Parent1" presStyleLbl="node1" presStyleIdx="0" presStyleCnt="6" custLinFactNeighborX="22546" custLinFactNeighborY="-78041">
        <dgm:presLayoutVars>
          <dgm:chMax val="1"/>
          <dgm:chPref val="1"/>
          <dgm:bulletEnabled val="1"/>
        </dgm:presLayoutVars>
      </dgm:prSet>
      <dgm:spPr/>
    </dgm:pt>
    <dgm:pt modelId="{294D5D16-CB2F-4BC1-BE4D-C247330F103F}" type="pres">
      <dgm:prSet presAssocID="{10431E78-30F8-4CE2-A622-6F5D0B10540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C13E096-9FAC-4D73-8C38-9C4065528946}" type="pres">
      <dgm:prSet presAssocID="{10431E78-30F8-4CE2-A622-6F5D0B105404}" presName="BalanceSpacing" presStyleCnt="0"/>
      <dgm:spPr/>
    </dgm:pt>
    <dgm:pt modelId="{7B0D0450-D045-49D6-BBED-247FA8A0CFAA}" type="pres">
      <dgm:prSet presAssocID="{10431E78-30F8-4CE2-A622-6F5D0B105404}" presName="BalanceSpacing1" presStyleCnt="0"/>
      <dgm:spPr/>
    </dgm:pt>
    <dgm:pt modelId="{E0C120C0-478D-4614-9D7E-F08F9176CE81}" type="pres">
      <dgm:prSet presAssocID="{1EC481EB-1775-4A6A-ADAB-BFC561AB2112}" presName="Accent1Text" presStyleLbl="node1" presStyleIdx="1" presStyleCnt="6"/>
      <dgm:spPr/>
    </dgm:pt>
    <dgm:pt modelId="{3CA46DE9-6861-483C-A371-51C8D60BA5AB}" type="pres">
      <dgm:prSet presAssocID="{1EC481EB-1775-4A6A-ADAB-BFC561AB2112}" presName="spaceBetweenRectangles" presStyleCnt="0"/>
      <dgm:spPr/>
    </dgm:pt>
    <dgm:pt modelId="{EB867F94-D19C-41D2-98F1-444C8972FBCF}" type="pres">
      <dgm:prSet presAssocID="{2C9C0714-13F0-45B4-8E01-4CFBB90F3E89}" presName="composite" presStyleCnt="0"/>
      <dgm:spPr/>
    </dgm:pt>
    <dgm:pt modelId="{FEF3FA0D-4906-43B1-BAAF-90FB63684BE1}" type="pres">
      <dgm:prSet presAssocID="{2C9C0714-13F0-45B4-8E01-4CFBB90F3E8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B0A68E14-7C64-4B8F-8933-B4710DE75F82}" type="pres">
      <dgm:prSet presAssocID="{2C9C0714-13F0-45B4-8E01-4CFBB90F3E8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C20B2E5-82F8-4AB8-8793-22844086F719}" type="pres">
      <dgm:prSet presAssocID="{2C9C0714-13F0-45B4-8E01-4CFBB90F3E89}" presName="BalanceSpacing" presStyleCnt="0"/>
      <dgm:spPr/>
    </dgm:pt>
    <dgm:pt modelId="{4D49FC1B-CC5C-4C4C-B0A6-9A83ACC511E9}" type="pres">
      <dgm:prSet presAssocID="{2C9C0714-13F0-45B4-8E01-4CFBB90F3E89}" presName="BalanceSpacing1" presStyleCnt="0"/>
      <dgm:spPr/>
    </dgm:pt>
    <dgm:pt modelId="{1D106835-27EE-4041-B97A-8EC8F4C9953B}" type="pres">
      <dgm:prSet presAssocID="{20A4B7A4-FCB8-48D7-A337-A2F9A6A6DB3E}" presName="Accent1Text" presStyleLbl="node1" presStyleIdx="3" presStyleCnt="6"/>
      <dgm:spPr/>
    </dgm:pt>
    <dgm:pt modelId="{F17F0E59-E93F-41F7-BE10-0B4B546F6906}" type="pres">
      <dgm:prSet presAssocID="{20A4B7A4-FCB8-48D7-A337-A2F9A6A6DB3E}" presName="spaceBetweenRectangles" presStyleCnt="0"/>
      <dgm:spPr/>
    </dgm:pt>
    <dgm:pt modelId="{E9F1323A-B52D-43AE-8B77-E2201A63E5A1}" type="pres">
      <dgm:prSet presAssocID="{078992BA-929B-4A06-B716-3E8B2D33B3D5}" presName="composite" presStyleCnt="0"/>
      <dgm:spPr/>
    </dgm:pt>
    <dgm:pt modelId="{A221AFD6-215A-427A-86B1-075F12FAFD94}" type="pres">
      <dgm:prSet presAssocID="{078992BA-929B-4A06-B716-3E8B2D33B3D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5259CD8-52DF-4767-9728-33386AF954B2}" type="pres">
      <dgm:prSet presAssocID="{078992BA-929B-4A06-B716-3E8B2D33B3D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F83B89B-FF77-425B-80B7-54101A86D5A6}" type="pres">
      <dgm:prSet presAssocID="{078992BA-929B-4A06-B716-3E8B2D33B3D5}" presName="BalanceSpacing" presStyleCnt="0"/>
      <dgm:spPr/>
    </dgm:pt>
    <dgm:pt modelId="{BC464293-67AE-45C6-A290-E701BD2DA993}" type="pres">
      <dgm:prSet presAssocID="{078992BA-929B-4A06-B716-3E8B2D33B3D5}" presName="BalanceSpacing1" presStyleCnt="0"/>
      <dgm:spPr/>
    </dgm:pt>
    <dgm:pt modelId="{18754A2F-974E-45F5-8DE3-A2D16350BC4A}" type="pres">
      <dgm:prSet presAssocID="{D2D455D4-2697-48DB-8D49-31071798E045}" presName="Accent1Text" presStyleLbl="node1" presStyleIdx="5" presStyleCnt="6"/>
      <dgm:spPr/>
    </dgm:pt>
  </dgm:ptLst>
  <dgm:cxnLst>
    <dgm:cxn modelId="{0E23BF06-B82F-445A-B703-EFDF731B7D2A}" type="presOf" srcId="{7FCCCE81-FBD9-4D7C-B5E4-F08665AEBFC0}" destId="{B0A68E14-7C64-4B8F-8933-B4710DE75F82}" srcOrd="0" destOrd="0" presId="urn:microsoft.com/office/officeart/2008/layout/AlternatingHexagons"/>
    <dgm:cxn modelId="{96EFB25E-4540-4E5A-A367-9EBC2564ADF4}" srcId="{68C1D3AE-6248-4170-8F6A-554DC5DA1011}" destId="{2C9C0714-13F0-45B4-8E01-4CFBB90F3E89}" srcOrd="1" destOrd="0" parTransId="{1F5498F5-2A10-4A0E-A5BA-1877F942F7EF}" sibTransId="{20A4B7A4-FCB8-48D7-A337-A2F9A6A6DB3E}"/>
    <dgm:cxn modelId="{A2B36F60-31D7-4AA5-998B-F5E146B86D30}" type="presOf" srcId="{3E3E7FE0-3B3C-47AF-B380-473502A7E652}" destId="{25259CD8-52DF-4767-9728-33386AF954B2}" srcOrd="0" destOrd="0" presId="urn:microsoft.com/office/officeart/2008/layout/AlternatingHexagons"/>
    <dgm:cxn modelId="{B0BC4866-FCA9-4EA0-8FFE-E79EC877B914}" type="presOf" srcId="{68C1D3AE-6248-4170-8F6A-554DC5DA1011}" destId="{71E1CCAE-C58B-4069-8B05-7619EF48B2A6}" srcOrd="0" destOrd="0" presId="urn:microsoft.com/office/officeart/2008/layout/AlternatingHexagons"/>
    <dgm:cxn modelId="{6564BC53-CAD9-41E2-9464-A0AF49026ED6}" type="presOf" srcId="{20A4B7A4-FCB8-48D7-A337-A2F9A6A6DB3E}" destId="{1D106835-27EE-4041-B97A-8EC8F4C9953B}" srcOrd="0" destOrd="0" presId="urn:microsoft.com/office/officeart/2008/layout/AlternatingHexagons"/>
    <dgm:cxn modelId="{BABCB776-9861-4CAA-BBB8-00B91F3AEC49}" type="presOf" srcId="{D2D455D4-2697-48DB-8D49-31071798E045}" destId="{18754A2F-974E-45F5-8DE3-A2D16350BC4A}" srcOrd="0" destOrd="0" presId="urn:microsoft.com/office/officeart/2008/layout/AlternatingHexagons"/>
    <dgm:cxn modelId="{B1D9D895-71F9-4FCC-AA7C-DADC74BBE378}" srcId="{078992BA-929B-4A06-B716-3E8B2D33B3D5}" destId="{3E3E7FE0-3B3C-47AF-B380-473502A7E652}" srcOrd="0" destOrd="0" parTransId="{228B1C04-FB07-494F-8D2D-26EC60BBB016}" sibTransId="{EB1A0EAC-43AD-48C5-8DCF-29B07C888ABB}"/>
    <dgm:cxn modelId="{0B7CF6B4-617B-4491-9267-2E3A4350ABC0}" type="presOf" srcId="{4C855B48-C5E5-438A-A765-5E469DB725A0}" destId="{294D5D16-CB2F-4BC1-BE4D-C247330F103F}" srcOrd="0" destOrd="0" presId="urn:microsoft.com/office/officeart/2008/layout/AlternatingHexagons"/>
    <dgm:cxn modelId="{6FC14EB8-3020-43EB-A1BB-B84AD1AB6A6A}" srcId="{10431E78-30F8-4CE2-A622-6F5D0B105404}" destId="{4C855B48-C5E5-438A-A765-5E469DB725A0}" srcOrd="0" destOrd="0" parTransId="{1326E991-7AE1-44C2-91D0-D3349B063E2C}" sibTransId="{D0F010AC-EA11-4093-B202-3A0C1E1CA820}"/>
    <dgm:cxn modelId="{B912F2C6-7E46-4578-9470-0755D04F9F4C}" type="presOf" srcId="{10431E78-30F8-4CE2-A622-6F5D0B105404}" destId="{57652A78-8DAC-41D6-BD60-F46FAE3666A0}" srcOrd="0" destOrd="0" presId="urn:microsoft.com/office/officeart/2008/layout/AlternatingHexagons"/>
    <dgm:cxn modelId="{F81158D3-FDE4-4873-8F7F-01FE2F1092E5}" type="presOf" srcId="{2C9C0714-13F0-45B4-8E01-4CFBB90F3E89}" destId="{FEF3FA0D-4906-43B1-BAAF-90FB63684BE1}" srcOrd="0" destOrd="0" presId="urn:microsoft.com/office/officeart/2008/layout/AlternatingHexagons"/>
    <dgm:cxn modelId="{4963FED3-DF35-4578-9D9E-73D2AB7EEBBA}" type="presOf" srcId="{1EC481EB-1775-4A6A-ADAB-BFC561AB2112}" destId="{E0C120C0-478D-4614-9D7E-F08F9176CE81}" srcOrd="0" destOrd="0" presId="urn:microsoft.com/office/officeart/2008/layout/AlternatingHexagons"/>
    <dgm:cxn modelId="{0CE42FD5-62C3-4572-9F82-39F6AE8BA65F}" srcId="{68C1D3AE-6248-4170-8F6A-554DC5DA1011}" destId="{078992BA-929B-4A06-B716-3E8B2D33B3D5}" srcOrd="2" destOrd="0" parTransId="{A53964FD-7C15-48F1-B51A-1FB0B7960482}" sibTransId="{D2D455D4-2697-48DB-8D49-31071798E045}"/>
    <dgm:cxn modelId="{7EDA81ED-7555-4930-89EF-97E7EFF7CC4C}" type="presOf" srcId="{078992BA-929B-4A06-B716-3E8B2D33B3D5}" destId="{A221AFD6-215A-427A-86B1-075F12FAFD94}" srcOrd="0" destOrd="0" presId="urn:microsoft.com/office/officeart/2008/layout/AlternatingHexagons"/>
    <dgm:cxn modelId="{15AA4AFB-9A1D-4C6B-B800-EAC9115906C6}" srcId="{68C1D3AE-6248-4170-8F6A-554DC5DA1011}" destId="{10431E78-30F8-4CE2-A622-6F5D0B105404}" srcOrd="0" destOrd="0" parTransId="{110F85C3-820A-482F-A038-07557A22846F}" sibTransId="{1EC481EB-1775-4A6A-ADAB-BFC561AB2112}"/>
    <dgm:cxn modelId="{07CEB5FF-704F-45F3-8966-300F1B628843}" srcId="{2C9C0714-13F0-45B4-8E01-4CFBB90F3E89}" destId="{7FCCCE81-FBD9-4D7C-B5E4-F08665AEBFC0}" srcOrd="0" destOrd="0" parTransId="{F8B044DF-D42F-48BD-85A5-43FFEB7D2548}" sibTransId="{DA8A7225-A150-4B15-954D-39C8EC9BB5BA}"/>
    <dgm:cxn modelId="{F81ED77C-FB90-4989-B8AC-B0B9E8EFBECF}" type="presParOf" srcId="{71E1CCAE-C58B-4069-8B05-7619EF48B2A6}" destId="{B834D800-9FA5-47E9-9315-4B648A51B38E}" srcOrd="0" destOrd="0" presId="urn:microsoft.com/office/officeart/2008/layout/AlternatingHexagons"/>
    <dgm:cxn modelId="{7E029406-8C17-4A3C-A182-21AAE36390B9}" type="presParOf" srcId="{B834D800-9FA5-47E9-9315-4B648A51B38E}" destId="{57652A78-8DAC-41D6-BD60-F46FAE3666A0}" srcOrd="0" destOrd="0" presId="urn:microsoft.com/office/officeart/2008/layout/AlternatingHexagons"/>
    <dgm:cxn modelId="{6423A8E7-0249-4BC5-B9C5-20A6AC2A5951}" type="presParOf" srcId="{B834D800-9FA5-47E9-9315-4B648A51B38E}" destId="{294D5D16-CB2F-4BC1-BE4D-C247330F103F}" srcOrd="1" destOrd="0" presId="urn:microsoft.com/office/officeart/2008/layout/AlternatingHexagons"/>
    <dgm:cxn modelId="{70A15119-C4E8-400C-B13B-72DEE836CA14}" type="presParOf" srcId="{B834D800-9FA5-47E9-9315-4B648A51B38E}" destId="{0C13E096-9FAC-4D73-8C38-9C4065528946}" srcOrd="2" destOrd="0" presId="urn:microsoft.com/office/officeart/2008/layout/AlternatingHexagons"/>
    <dgm:cxn modelId="{F3E1773C-19A3-47C0-A2AC-E50B8502EA67}" type="presParOf" srcId="{B834D800-9FA5-47E9-9315-4B648A51B38E}" destId="{7B0D0450-D045-49D6-BBED-247FA8A0CFAA}" srcOrd="3" destOrd="0" presId="urn:microsoft.com/office/officeart/2008/layout/AlternatingHexagons"/>
    <dgm:cxn modelId="{649FB2D6-A153-4714-BF76-9F034EA36688}" type="presParOf" srcId="{B834D800-9FA5-47E9-9315-4B648A51B38E}" destId="{E0C120C0-478D-4614-9D7E-F08F9176CE81}" srcOrd="4" destOrd="0" presId="urn:microsoft.com/office/officeart/2008/layout/AlternatingHexagons"/>
    <dgm:cxn modelId="{3228BF2E-A8D2-4755-B41C-8BF40BC7139C}" type="presParOf" srcId="{71E1CCAE-C58B-4069-8B05-7619EF48B2A6}" destId="{3CA46DE9-6861-483C-A371-51C8D60BA5AB}" srcOrd="1" destOrd="0" presId="urn:microsoft.com/office/officeart/2008/layout/AlternatingHexagons"/>
    <dgm:cxn modelId="{565A5848-FFE6-4DB0-A66C-0636F799965F}" type="presParOf" srcId="{71E1CCAE-C58B-4069-8B05-7619EF48B2A6}" destId="{EB867F94-D19C-41D2-98F1-444C8972FBCF}" srcOrd="2" destOrd="0" presId="urn:microsoft.com/office/officeart/2008/layout/AlternatingHexagons"/>
    <dgm:cxn modelId="{A1933B65-D477-42B0-A1FA-4B640AF56E8B}" type="presParOf" srcId="{EB867F94-D19C-41D2-98F1-444C8972FBCF}" destId="{FEF3FA0D-4906-43B1-BAAF-90FB63684BE1}" srcOrd="0" destOrd="0" presId="urn:microsoft.com/office/officeart/2008/layout/AlternatingHexagons"/>
    <dgm:cxn modelId="{921A1C8B-1FC6-4D64-BEFA-0C2D9548C481}" type="presParOf" srcId="{EB867F94-D19C-41D2-98F1-444C8972FBCF}" destId="{B0A68E14-7C64-4B8F-8933-B4710DE75F82}" srcOrd="1" destOrd="0" presId="urn:microsoft.com/office/officeart/2008/layout/AlternatingHexagons"/>
    <dgm:cxn modelId="{B765EC86-FDCE-45DC-BEF7-3A555C12BB33}" type="presParOf" srcId="{EB867F94-D19C-41D2-98F1-444C8972FBCF}" destId="{5C20B2E5-82F8-4AB8-8793-22844086F719}" srcOrd="2" destOrd="0" presId="urn:microsoft.com/office/officeart/2008/layout/AlternatingHexagons"/>
    <dgm:cxn modelId="{F863B396-D720-4702-806E-DC405DA0C785}" type="presParOf" srcId="{EB867F94-D19C-41D2-98F1-444C8972FBCF}" destId="{4D49FC1B-CC5C-4C4C-B0A6-9A83ACC511E9}" srcOrd="3" destOrd="0" presId="urn:microsoft.com/office/officeart/2008/layout/AlternatingHexagons"/>
    <dgm:cxn modelId="{1E8069B5-D7EA-4D2F-BE51-4A4CF1A3B1D0}" type="presParOf" srcId="{EB867F94-D19C-41D2-98F1-444C8972FBCF}" destId="{1D106835-27EE-4041-B97A-8EC8F4C9953B}" srcOrd="4" destOrd="0" presId="urn:microsoft.com/office/officeart/2008/layout/AlternatingHexagons"/>
    <dgm:cxn modelId="{EA3E1543-60EF-4CA9-9B37-26356E1CCE6C}" type="presParOf" srcId="{71E1CCAE-C58B-4069-8B05-7619EF48B2A6}" destId="{F17F0E59-E93F-41F7-BE10-0B4B546F6906}" srcOrd="3" destOrd="0" presId="urn:microsoft.com/office/officeart/2008/layout/AlternatingHexagons"/>
    <dgm:cxn modelId="{7C6FDBE8-AEB4-4664-8695-14F172D4EB93}" type="presParOf" srcId="{71E1CCAE-C58B-4069-8B05-7619EF48B2A6}" destId="{E9F1323A-B52D-43AE-8B77-E2201A63E5A1}" srcOrd="4" destOrd="0" presId="urn:microsoft.com/office/officeart/2008/layout/AlternatingHexagons"/>
    <dgm:cxn modelId="{EA4AEFE9-1678-4590-9582-0CA39CBA1506}" type="presParOf" srcId="{E9F1323A-B52D-43AE-8B77-E2201A63E5A1}" destId="{A221AFD6-215A-427A-86B1-075F12FAFD94}" srcOrd="0" destOrd="0" presId="urn:microsoft.com/office/officeart/2008/layout/AlternatingHexagons"/>
    <dgm:cxn modelId="{15E04997-DA34-498B-8F10-5AF603F8D2EA}" type="presParOf" srcId="{E9F1323A-B52D-43AE-8B77-E2201A63E5A1}" destId="{25259CD8-52DF-4767-9728-33386AF954B2}" srcOrd="1" destOrd="0" presId="urn:microsoft.com/office/officeart/2008/layout/AlternatingHexagons"/>
    <dgm:cxn modelId="{22948082-609A-4ED3-81CF-C204A439842C}" type="presParOf" srcId="{E9F1323A-B52D-43AE-8B77-E2201A63E5A1}" destId="{9F83B89B-FF77-425B-80B7-54101A86D5A6}" srcOrd="2" destOrd="0" presId="urn:microsoft.com/office/officeart/2008/layout/AlternatingHexagons"/>
    <dgm:cxn modelId="{5D541A03-F35A-474E-9070-789D14C59995}" type="presParOf" srcId="{E9F1323A-B52D-43AE-8B77-E2201A63E5A1}" destId="{BC464293-67AE-45C6-A290-E701BD2DA993}" srcOrd="3" destOrd="0" presId="urn:microsoft.com/office/officeart/2008/layout/AlternatingHexagons"/>
    <dgm:cxn modelId="{76ED203E-9834-491C-BC7E-B601BB4DBD97}" type="presParOf" srcId="{E9F1323A-B52D-43AE-8B77-E2201A63E5A1}" destId="{18754A2F-974E-45F5-8DE3-A2D16350BC4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52A78-8DAC-41D6-BD60-F46FAE3666A0}">
      <dsp:nvSpPr>
        <dsp:cNvPr id="0" name=""/>
        <dsp:cNvSpPr/>
      </dsp:nvSpPr>
      <dsp:spPr>
        <a:xfrm rot="5400000">
          <a:off x="1701958" y="45142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600" kern="1200"/>
        </a:p>
      </dsp:txBody>
      <dsp:txXfrm rot="-5400000">
        <a:off x="1841257" y="108226"/>
        <a:ext cx="415902" cy="478049"/>
      </dsp:txXfrm>
    </dsp:sp>
    <dsp:sp modelId="{294D5D16-CB2F-4BC1-BE4D-C247330F103F}">
      <dsp:nvSpPr>
        <dsp:cNvPr id="0" name=""/>
        <dsp:cNvSpPr/>
      </dsp:nvSpPr>
      <dsp:spPr>
        <a:xfrm>
          <a:off x="2233426" y="140185"/>
          <a:ext cx="775064" cy="416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100" kern="1200"/>
        </a:p>
      </dsp:txBody>
      <dsp:txXfrm>
        <a:off x="2233426" y="140185"/>
        <a:ext cx="775064" cy="416701"/>
      </dsp:txXfrm>
    </dsp:sp>
    <dsp:sp modelId="{E0C120C0-478D-4614-9D7E-F08F9176CE81}">
      <dsp:nvSpPr>
        <dsp:cNvPr id="0" name=""/>
        <dsp:cNvSpPr/>
      </dsp:nvSpPr>
      <dsp:spPr>
        <a:xfrm rot="5400000">
          <a:off x="913178" y="46428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600" kern="1200"/>
        </a:p>
      </dsp:txBody>
      <dsp:txXfrm rot="-5400000">
        <a:off x="1052477" y="109512"/>
        <a:ext cx="415902" cy="478049"/>
      </dsp:txXfrm>
    </dsp:sp>
    <dsp:sp modelId="{FEF3FA0D-4906-43B1-BAAF-90FB63684BE1}">
      <dsp:nvSpPr>
        <dsp:cNvPr id="0" name=""/>
        <dsp:cNvSpPr/>
      </dsp:nvSpPr>
      <dsp:spPr>
        <a:xfrm rot="5400000">
          <a:off x="1238205" y="635921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600" kern="1200" dirty="0"/>
        </a:p>
      </dsp:txBody>
      <dsp:txXfrm rot="-5400000">
        <a:off x="1377504" y="699005"/>
        <a:ext cx="415902" cy="478049"/>
      </dsp:txXfrm>
    </dsp:sp>
    <dsp:sp modelId="{B0A68E14-7C64-4B8F-8933-B4710DE75F82}">
      <dsp:nvSpPr>
        <dsp:cNvPr id="0" name=""/>
        <dsp:cNvSpPr/>
      </dsp:nvSpPr>
      <dsp:spPr>
        <a:xfrm>
          <a:off x="508283" y="729678"/>
          <a:ext cx="750061" cy="416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100" kern="1200"/>
        </a:p>
      </dsp:txBody>
      <dsp:txXfrm>
        <a:off x="508283" y="729678"/>
        <a:ext cx="750061" cy="416701"/>
      </dsp:txXfrm>
    </dsp:sp>
    <dsp:sp modelId="{1D106835-27EE-4041-B97A-8EC8F4C9953B}">
      <dsp:nvSpPr>
        <dsp:cNvPr id="0" name=""/>
        <dsp:cNvSpPr/>
      </dsp:nvSpPr>
      <dsp:spPr>
        <a:xfrm rot="5400000">
          <a:off x="1890759" y="635921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600" kern="1200"/>
        </a:p>
      </dsp:txBody>
      <dsp:txXfrm rot="-5400000">
        <a:off x="2030058" y="699005"/>
        <a:ext cx="415902" cy="478049"/>
      </dsp:txXfrm>
    </dsp:sp>
    <dsp:sp modelId="{A221AFD6-215A-427A-86B1-075F12FAFD94}">
      <dsp:nvSpPr>
        <dsp:cNvPr id="0" name=""/>
        <dsp:cNvSpPr/>
      </dsp:nvSpPr>
      <dsp:spPr>
        <a:xfrm rot="5400000">
          <a:off x="1565732" y="1225414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600" kern="1200" dirty="0"/>
        </a:p>
      </dsp:txBody>
      <dsp:txXfrm rot="-5400000">
        <a:off x="1705031" y="1288498"/>
        <a:ext cx="415902" cy="478049"/>
      </dsp:txXfrm>
    </dsp:sp>
    <dsp:sp modelId="{25259CD8-52DF-4767-9728-33386AF954B2}">
      <dsp:nvSpPr>
        <dsp:cNvPr id="0" name=""/>
        <dsp:cNvSpPr/>
      </dsp:nvSpPr>
      <dsp:spPr>
        <a:xfrm>
          <a:off x="2233426" y="1319172"/>
          <a:ext cx="775064" cy="416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100" kern="1200"/>
        </a:p>
      </dsp:txBody>
      <dsp:txXfrm>
        <a:off x="2233426" y="1319172"/>
        <a:ext cx="775064" cy="416701"/>
      </dsp:txXfrm>
    </dsp:sp>
    <dsp:sp modelId="{18754A2F-974E-45F5-8DE3-A2D16350BC4A}">
      <dsp:nvSpPr>
        <dsp:cNvPr id="0" name=""/>
        <dsp:cNvSpPr/>
      </dsp:nvSpPr>
      <dsp:spPr>
        <a:xfrm rot="5400000">
          <a:off x="913178" y="1225414"/>
          <a:ext cx="694501" cy="60421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3600" kern="1200"/>
        </a:p>
      </dsp:txBody>
      <dsp:txXfrm rot="-5400000">
        <a:off x="1052477" y="1288498"/>
        <a:ext cx="415902" cy="478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23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76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70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68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6524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842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991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86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91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98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17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38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7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01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45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956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8C55F-3F17-42F8-B3ED-37FA25560F5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7ED3B2-7165-49B9-A847-C7BCC7264D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11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publicdomainq.net/kitchen-cabinet-0033739/" TargetMode="External"/><Relationship Id="rId18" Type="http://schemas.openxmlformats.org/officeDocument/2006/relationships/diagramData" Target="../diagrams/data1.xml"/><Relationship Id="rId3" Type="http://schemas.openxmlformats.org/officeDocument/2006/relationships/hyperlink" Target="https://publicdomainq.net/crib-furniture-0037571/" TargetMode="External"/><Relationship Id="rId21" Type="http://schemas.openxmlformats.org/officeDocument/2006/relationships/diagramColors" Target="../diagrams/colors1.xml"/><Relationship Id="rId7" Type="http://schemas.openxmlformats.org/officeDocument/2006/relationships/hyperlink" Target="https://publicdomainq.net/door-0007949/" TargetMode="External"/><Relationship Id="rId12" Type="http://schemas.openxmlformats.org/officeDocument/2006/relationships/image" Target="../media/image6.jpg"/><Relationship Id="rId17" Type="http://schemas.openxmlformats.org/officeDocument/2006/relationships/hyperlink" Target="https://publicdomainq.net/interior-room-0017095/" TargetMode="External"/><Relationship Id="rId2" Type="http://schemas.openxmlformats.org/officeDocument/2006/relationships/image" Target="../media/image1.jpg"/><Relationship Id="rId16" Type="http://schemas.openxmlformats.org/officeDocument/2006/relationships/image" Target="../media/image8.png"/><Relationship Id="rId20" Type="http://schemas.openxmlformats.org/officeDocument/2006/relationships/diagramQuickStyle" Target="../diagrams/quickStyl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openxmlformats.org/officeDocument/2006/relationships/hyperlink" Target="https://publicdomainq.net/toilet-0001109/" TargetMode="External"/><Relationship Id="rId5" Type="http://schemas.openxmlformats.org/officeDocument/2006/relationships/hyperlink" Target="https://publicdomainq.net/washing-stand-0037568/" TargetMode="External"/><Relationship Id="rId15" Type="http://schemas.openxmlformats.org/officeDocument/2006/relationships/hyperlink" Target="https://publicdomainq.net/dining-table-room-0034203/" TargetMode="External"/><Relationship Id="rId10" Type="http://schemas.openxmlformats.org/officeDocument/2006/relationships/image" Target="../media/image5.png"/><Relationship Id="rId19" Type="http://schemas.openxmlformats.org/officeDocument/2006/relationships/diagramLayout" Target="../diagrams/layout1.xml"/><Relationship Id="rId4" Type="http://schemas.openxmlformats.org/officeDocument/2006/relationships/image" Target="../media/image2.jpg"/><Relationship Id="rId9" Type="http://schemas.openxmlformats.org/officeDocument/2006/relationships/hyperlink" Target="https://publicdomainq.net/bathtub-0018676/" TargetMode="External"/><Relationship Id="rId14" Type="http://schemas.openxmlformats.org/officeDocument/2006/relationships/image" Target="../media/image7.jpg"/><Relationship Id="rId22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F83D911A-25C3-43BF-A98B-566C51DA3E1D}"/>
              </a:ext>
            </a:extLst>
          </p:cNvPr>
          <p:cNvSpPr/>
          <p:nvPr/>
        </p:nvSpPr>
        <p:spPr>
          <a:xfrm>
            <a:off x="351398" y="1794089"/>
            <a:ext cx="9253996" cy="41311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6000" dirty="0"/>
              <a:t>天然除菌</a:t>
            </a:r>
          </a:p>
        </p:txBody>
      </p:sp>
      <p:sp>
        <p:nvSpPr>
          <p:cNvPr id="10" name="二等辺三角形 9">
            <a:extLst>
              <a:ext uri="{FF2B5EF4-FFF2-40B4-BE49-F238E27FC236}">
                <a16:creationId xmlns:a16="http://schemas.microsoft.com/office/drawing/2014/main" id="{F7DB9FE1-5253-4FB5-8A0E-3E74D1B371BD}"/>
              </a:ext>
            </a:extLst>
          </p:cNvPr>
          <p:cNvSpPr/>
          <p:nvPr/>
        </p:nvSpPr>
        <p:spPr>
          <a:xfrm>
            <a:off x="2519266" y="4259195"/>
            <a:ext cx="1262464" cy="454809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EDCAD11-16BF-4029-B6A6-E14BAF1C9882}"/>
              </a:ext>
            </a:extLst>
          </p:cNvPr>
          <p:cNvSpPr/>
          <p:nvPr/>
        </p:nvSpPr>
        <p:spPr>
          <a:xfrm>
            <a:off x="2609408" y="4697086"/>
            <a:ext cx="1082180" cy="7466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752F35D-8975-43B1-8721-33D3CD96D79B}"/>
              </a:ext>
            </a:extLst>
          </p:cNvPr>
          <p:cNvSpPr/>
          <p:nvPr/>
        </p:nvSpPr>
        <p:spPr>
          <a:xfrm>
            <a:off x="2739438" y="4797753"/>
            <a:ext cx="411060" cy="5452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ED424B7-C982-4B81-8AC4-E3A8A2C192C4}"/>
              </a:ext>
            </a:extLst>
          </p:cNvPr>
          <p:cNvSpPr/>
          <p:nvPr/>
        </p:nvSpPr>
        <p:spPr>
          <a:xfrm>
            <a:off x="3414319" y="4259194"/>
            <a:ext cx="100668" cy="2342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 descr="家具 が含まれている画像&#10;&#10;自動的に生成された説明">
            <a:extLst>
              <a:ext uri="{FF2B5EF4-FFF2-40B4-BE49-F238E27FC236}">
                <a16:creationId xmlns:a16="http://schemas.microsoft.com/office/drawing/2014/main" id="{BB2BA0F4-6B44-423C-BC7D-B8FE4F7DF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52397" y="536856"/>
            <a:ext cx="802734" cy="398088"/>
          </a:xfrm>
          <a:prstGeom prst="rect">
            <a:avLst/>
          </a:prstGeom>
        </p:spPr>
      </p:pic>
      <p:pic>
        <p:nvPicPr>
          <p:cNvPr id="19" name="図 18" descr="抽象, 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A900C3E2-DE53-42FE-8424-95A36984C0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75040" y="795493"/>
            <a:ext cx="574942" cy="337517"/>
          </a:xfrm>
          <a:prstGeom prst="rect">
            <a:avLst/>
          </a:prstGeom>
        </p:spPr>
      </p:pic>
      <p:pic>
        <p:nvPicPr>
          <p:cNvPr id="21" name="図 20" descr="建物, ドア, ウィンドウ が含まれている画像&#10;&#10;自動的に生成された説明">
            <a:extLst>
              <a:ext uri="{FF2B5EF4-FFF2-40B4-BE49-F238E27FC236}">
                <a16:creationId xmlns:a16="http://schemas.microsoft.com/office/drawing/2014/main" id="{45758012-C7A0-4ECF-AEA5-E45790562D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434861" y="1133010"/>
            <a:ext cx="432817" cy="973950"/>
          </a:xfrm>
          <a:prstGeom prst="rect">
            <a:avLst/>
          </a:prstGeom>
        </p:spPr>
      </p:pic>
      <p:pic>
        <p:nvPicPr>
          <p:cNvPr id="23" name="図 22" descr="冷蔵庫 が含まれている画像&#10;&#10;自動的に生成された説明">
            <a:extLst>
              <a:ext uri="{FF2B5EF4-FFF2-40B4-BE49-F238E27FC236}">
                <a16:creationId xmlns:a16="http://schemas.microsoft.com/office/drawing/2014/main" id="{848FD4F9-0F77-492C-AEF0-222E99BF7C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81030" y="1568411"/>
            <a:ext cx="705688" cy="470653"/>
          </a:xfrm>
          <a:prstGeom prst="rect">
            <a:avLst/>
          </a:prstGeom>
        </p:spPr>
      </p:pic>
      <p:pic>
        <p:nvPicPr>
          <p:cNvPr id="25" name="図 2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0B7758C9-F8B3-4093-954C-D429AF4589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51398" y="2328180"/>
            <a:ext cx="406350" cy="489917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FF59FCC5-57E7-43EC-9AEC-2D4AF69EA8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8269739" y="187192"/>
            <a:ext cx="834560" cy="608301"/>
          </a:xfrm>
          <a:prstGeom prst="rect">
            <a:avLst/>
          </a:prstGeom>
        </p:spPr>
      </p:pic>
      <p:pic>
        <p:nvPicPr>
          <p:cNvPr id="31" name="図 30" descr="テーブル, チェアー, ベッド, 部屋 が含まれている画像&#10;&#10;自動的に生成された説明">
            <a:extLst>
              <a:ext uri="{FF2B5EF4-FFF2-40B4-BE49-F238E27FC236}">
                <a16:creationId xmlns:a16="http://schemas.microsoft.com/office/drawing/2014/main" id="{933ADFD7-6B22-439C-BA4D-B6F3EBF9F7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306220" y="987907"/>
            <a:ext cx="747687" cy="746620"/>
          </a:xfrm>
          <a:prstGeom prst="rect">
            <a:avLst/>
          </a:prstGeom>
        </p:spPr>
      </p:pic>
      <p:pic>
        <p:nvPicPr>
          <p:cNvPr id="33" name="図 32" descr="部屋, 寝室, テーブル, テレビ が含まれている画像&#10;&#10;自動的に生成された説明">
            <a:extLst>
              <a:ext uri="{FF2B5EF4-FFF2-40B4-BE49-F238E27FC236}">
                <a16:creationId xmlns:a16="http://schemas.microsoft.com/office/drawing/2014/main" id="{9B1385F1-2E57-4AA9-98B6-1AACF03480B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7184970" y="1165396"/>
            <a:ext cx="802733" cy="598914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3FE5CEA-736A-488F-8DE9-753082CA3640}"/>
              </a:ext>
            </a:extLst>
          </p:cNvPr>
          <p:cNvSpPr txBox="1"/>
          <p:nvPr/>
        </p:nvSpPr>
        <p:spPr>
          <a:xfrm>
            <a:off x="2519266" y="2328180"/>
            <a:ext cx="492656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rgbClr val="FF0000"/>
                </a:solidFill>
                <a:latin typeface="AR Silver Handwriting" panose="03000500000000000000" pitchFamily="66" charset="0"/>
                <a:cs typeface="Latha" panose="020B0502040204020203" pitchFamily="34" charset="0"/>
              </a:rPr>
              <a:t> Sommelier</a:t>
            </a:r>
            <a:r>
              <a:rPr kumimoji="1" lang="ja-JP" altLang="en-US" sz="4400" b="1" dirty="0">
                <a:solidFill>
                  <a:srgbClr val="FF0000"/>
                </a:solidFill>
                <a:latin typeface="AR Silver Handwriting" panose="03000500000000000000" pitchFamily="66" charset="0"/>
                <a:cs typeface="Latha" panose="020B0502040204020203" pitchFamily="34" charset="0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AR Silver Handwriting" panose="03000500000000000000" pitchFamily="66" charset="0"/>
                <a:cs typeface="Latha" panose="020B0502040204020203" pitchFamily="34" charset="0"/>
              </a:rPr>
              <a:t>Glass</a:t>
            </a:r>
          </a:p>
          <a:p>
            <a:r>
              <a:rPr kumimoji="1" lang="en-US" altLang="ja-JP" sz="2000" b="1" dirty="0">
                <a:solidFill>
                  <a:srgbClr val="FF0000"/>
                </a:solidFill>
              </a:rPr>
              <a:t>         All In One   </a:t>
            </a:r>
            <a:r>
              <a:rPr kumimoji="1" lang="ja-JP" altLang="en-US" sz="2000" b="1" dirty="0">
                <a:solidFill>
                  <a:srgbClr val="FF0000"/>
                </a:solidFill>
              </a:rPr>
              <a:t>　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Eco-friendly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793AE8D1-0C48-423C-8F94-FFA965367BD8}"/>
              </a:ext>
            </a:extLst>
          </p:cNvPr>
          <p:cNvSpPr/>
          <p:nvPr/>
        </p:nvSpPr>
        <p:spPr>
          <a:xfrm>
            <a:off x="4976627" y="3356203"/>
            <a:ext cx="3354258" cy="4229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/>
              <a:t>Natural</a:t>
            </a:r>
            <a:r>
              <a:rPr kumimoji="1" lang="ja-JP" altLang="en-US" sz="2800" dirty="0"/>
              <a:t> </a:t>
            </a:r>
            <a:r>
              <a:rPr kumimoji="1" lang="en-US" altLang="ja-JP" sz="2800" dirty="0"/>
              <a:t>Liquid</a:t>
            </a:r>
            <a:r>
              <a:rPr kumimoji="1" lang="ja-JP" altLang="en-US" sz="2800" dirty="0"/>
              <a:t> </a:t>
            </a:r>
            <a:r>
              <a:rPr kumimoji="1" lang="en-US" altLang="ja-JP" sz="2800" dirty="0"/>
              <a:t>Soap</a:t>
            </a:r>
            <a:endParaRPr kumimoji="1" lang="ja-JP" altLang="en-US" sz="2800" dirty="0"/>
          </a:p>
        </p:txBody>
      </p:sp>
      <p:graphicFrame>
        <p:nvGraphicFramePr>
          <p:cNvPr id="37" name="図表 36">
            <a:extLst>
              <a:ext uri="{FF2B5EF4-FFF2-40B4-BE49-F238E27FC236}">
                <a16:creationId xmlns:a16="http://schemas.microsoft.com/office/drawing/2014/main" id="{873DA034-A732-4D0F-9C27-3EF85813F9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623743"/>
              </p:ext>
            </p:extLst>
          </p:nvPr>
        </p:nvGraphicFramePr>
        <p:xfrm>
          <a:off x="4198769" y="3779133"/>
          <a:ext cx="3516774" cy="1876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40" name="表 40">
            <a:extLst>
              <a:ext uri="{FF2B5EF4-FFF2-40B4-BE49-F238E27FC236}">
                <a16:creationId xmlns:a16="http://schemas.microsoft.com/office/drawing/2014/main" id="{EBBF0B5F-E470-49B8-AA0F-168CDF1C6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232424"/>
              </p:ext>
            </p:extLst>
          </p:nvPr>
        </p:nvGraphicFramePr>
        <p:xfrm>
          <a:off x="861100" y="6128882"/>
          <a:ext cx="8128000" cy="74168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77639">
                  <a:extLst>
                    <a:ext uri="{9D8B030D-6E8A-4147-A177-3AD203B41FA5}">
                      <a16:colId xmlns:a16="http://schemas.microsoft.com/office/drawing/2014/main" val="306888904"/>
                    </a:ext>
                  </a:extLst>
                </a:gridCol>
                <a:gridCol w="1054361">
                  <a:extLst>
                    <a:ext uri="{9D8B030D-6E8A-4147-A177-3AD203B41FA5}">
                      <a16:colId xmlns:a16="http://schemas.microsoft.com/office/drawing/2014/main" val="310415209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6788651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99864422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5837117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0571583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04145404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9791784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highlight>
                          <a:srgbClr val="0000FF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2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556751"/>
                  </a:ext>
                </a:extLst>
              </a:tr>
            </a:tbl>
          </a:graphicData>
        </a:graphic>
      </p:graphicFrame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E67782A-DB8C-4EB2-A947-05506FBA47D9}"/>
              </a:ext>
            </a:extLst>
          </p:cNvPr>
          <p:cNvSpPr txBox="1"/>
          <p:nvPr/>
        </p:nvSpPr>
        <p:spPr>
          <a:xfrm>
            <a:off x="1812980" y="6221126"/>
            <a:ext cx="717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1">
                    <a:lumMod val="50000"/>
                  </a:schemeClr>
                </a:solidFill>
              </a:rPr>
              <a:t>Ａｎｔｉ</a:t>
            </a:r>
            <a:r>
              <a:rPr kumimoji="1" lang="en-US" altLang="ja-JP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kumimoji="1" lang="ja-JP" altLang="en-US" dirty="0">
                <a:solidFill>
                  <a:schemeClr val="accent1">
                    <a:lumMod val="50000"/>
                  </a:schemeClr>
                </a:solidFill>
              </a:rPr>
              <a:t>ｂａｃｔｅｒｉａｌ　ｈｏｕｓｅ　ｗａｓｈｉｎｇ５００</a:t>
            </a:r>
          </a:p>
        </p:txBody>
      </p:sp>
    </p:spTree>
    <p:extLst>
      <p:ext uri="{BB962C8B-B14F-4D97-AF65-F5344CB8AC3E}">
        <p14:creationId xmlns:p14="http://schemas.microsoft.com/office/powerpoint/2010/main" val="2936416046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青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18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 Silver Handwriting</vt:lpstr>
      <vt:lpstr>Arial</vt:lpstr>
      <vt:lpstr>Trebuchet MS</vt:lpstr>
      <vt:lpstr>Wingdings 3</vt:lpstr>
      <vt:lpstr>ファセット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一幸 竹嶋</dc:creator>
  <cp:lastModifiedBy>一幸 竹嶋</cp:lastModifiedBy>
  <cp:revision>15</cp:revision>
  <cp:lastPrinted>2020-09-10T02:39:26Z</cp:lastPrinted>
  <dcterms:created xsi:type="dcterms:W3CDTF">2020-09-09T09:46:03Z</dcterms:created>
  <dcterms:modified xsi:type="dcterms:W3CDTF">2020-09-10T23:35:36Z</dcterms:modified>
</cp:coreProperties>
</file>